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91" r:id="rId3"/>
    <p:sldId id="286" r:id="rId4"/>
    <p:sldId id="299" r:id="rId5"/>
    <p:sldId id="273" r:id="rId6"/>
    <p:sldId id="293" r:id="rId7"/>
    <p:sldId id="318" r:id="rId8"/>
    <p:sldId id="316" r:id="rId9"/>
    <p:sldId id="319" r:id="rId10"/>
    <p:sldId id="323" r:id="rId11"/>
    <p:sldId id="295" r:id="rId12"/>
  </p:sldIdLst>
  <p:sldSz cx="12801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634"/>
    <a:srgbClr val="574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1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C2BC23-2D74-48B5-8BF3-B177304158D1}" type="doc">
      <dgm:prSet loTypeId="urn:microsoft.com/office/officeart/2005/8/layout/hierarchy1" loCatId="hierarchy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91773BE8-C07A-4841-A9DF-EECBD497E851}">
      <dgm:prSet phldrT="[Texto]"/>
      <dgm:spPr/>
      <dgm:t>
        <a:bodyPr/>
        <a:lstStyle/>
        <a:p>
          <a:r>
            <a:rPr lang="es-CO" dirty="0"/>
            <a:t>Comité Organizador</a:t>
          </a:r>
        </a:p>
        <a:p>
          <a:r>
            <a:rPr lang="es-CO" dirty="0"/>
            <a:t>Bogotá 2022 </a:t>
          </a:r>
        </a:p>
      </dgm:t>
    </dgm:pt>
    <dgm:pt modelId="{14D7309C-47CE-4CE5-BE1A-F621D4666841}" type="parTrans" cxnId="{3576864A-4D64-4618-B848-DD7023BAB43B}">
      <dgm:prSet/>
      <dgm:spPr/>
      <dgm:t>
        <a:bodyPr/>
        <a:lstStyle/>
        <a:p>
          <a:endParaRPr lang="es-CO"/>
        </a:p>
      </dgm:t>
    </dgm:pt>
    <dgm:pt modelId="{1A99075A-7528-41AF-BE47-B3E2CAA7E42E}" type="sibTrans" cxnId="{3576864A-4D64-4618-B848-DD7023BAB43B}">
      <dgm:prSet/>
      <dgm:spPr/>
      <dgm:t>
        <a:bodyPr/>
        <a:lstStyle/>
        <a:p>
          <a:endParaRPr lang="es-CO"/>
        </a:p>
      </dgm:t>
    </dgm:pt>
    <dgm:pt modelId="{7BF55433-367D-4CEA-9DC8-459806D0B92E}">
      <dgm:prSet phldrT="[Texto]"/>
      <dgm:spPr/>
      <dgm:t>
        <a:bodyPr/>
        <a:lstStyle/>
        <a:p>
          <a:r>
            <a:rPr lang="es-ES" dirty="0"/>
            <a:t>Director(a) del Instituto.</a:t>
          </a:r>
        </a:p>
      </dgm:t>
    </dgm:pt>
    <dgm:pt modelId="{8942C74B-763E-45AC-B7B6-0B57B4AA21C4}" type="parTrans" cxnId="{931580DB-4673-4D11-B14E-664ADC048978}">
      <dgm:prSet/>
      <dgm:spPr/>
      <dgm:t>
        <a:bodyPr/>
        <a:lstStyle/>
        <a:p>
          <a:endParaRPr lang="es-CO"/>
        </a:p>
      </dgm:t>
    </dgm:pt>
    <dgm:pt modelId="{66765F6B-6052-4BEC-AF0E-00F370DCF3C8}" type="sibTrans" cxnId="{931580DB-4673-4D11-B14E-664ADC048978}">
      <dgm:prSet/>
      <dgm:spPr/>
      <dgm:t>
        <a:bodyPr/>
        <a:lstStyle/>
        <a:p>
          <a:endParaRPr lang="es-CO"/>
        </a:p>
      </dgm:t>
    </dgm:pt>
    <dgm:pt modelId="{B6EB4905-92F8-44BC-8886-96FB589BA1BD}">
      <dgm:prSet phldrT="[Texto]"/>
      <dgm:spPr/>
      <dgm:t>
        <a:bodyPr/>
        <a:lstStyle/>
        <a:p>
          <a:r>
            <a:rPr lang="es-ES" dirty="0"/>
            <a:t>Subdirector(a) Técnico Departamental y de Bogotá.</a:t>
          </a:r>
          <a:endParaRPr lang="es-CO" dirty="0"/>
        </a:p>
      </dgm:t>
    </dgm:pt>
    <dgm:pt modelId="{AB419C37-0610-4306-A5C2-8D4B7770605D}" type="parTrans" cxnId="{AB246AA3-F937-435F-848A-92B73973F724}">
      <dgm:prSet/>
      <dgm:spPr/>
      <dgm:t>
        <a:bodyPr/>
        <a:lstStyle/>
        <a:p>
          <a:endParaRPr lang="es-CO"/>
        </a:p>
      </dgm:t>
    </dgm:pt>
    <dgm:pt modelId="{098D3F43-AB35-4988-A5C0-01341143C534}" type="sibTrans" cxnId="{AB246AA3-F937-435F-848A-92B73973F724}">
      <dgm:prSet/>
      <dgm:spPr/>
      <dgm:t>
        <a:bodyPr/>
        <a:lstStyle/>
        <a:p>
          <a:endParaRPr lang="es-CO"/>
        </a:p>
      </dgm:t>
    </dgm:pt>
    <dgm:pt modelId="{319932A5-B948-4ED2-BFF7-11B8B2A43A76}">
      <dgm:prSet phldrT="[Texto]"/>
      <dgm:spPr/>
      <dgm:t>
        <a:bodyPr/>
        <a:lstStyle/>
        <a:p>
          <a:r>
            <a:rPr lang="es-ES_tradnl" dirty="0"/>
            <a:t>Coordinador(a) del Deporte escolar.</a:t>
          </a:r>
          <a:endParaRPr lang="es-CO" dirty="0"/>
        </a:p>
      </dgm:t>
    </dgm:pt>
    <dgm:pt modelId="{257F38AB-D6AB-41F4-AC28-C139FEBDD798}" type="parTrans" cxnId="{A6E15C53-B615-47D6-B299-F463F2B951E4}">
      <dgm:prSet/>
      <dgm:spPr/>
      <dgm:t>
        <a:bodyPr/>
        <a:lstStyle/>
        <a:p>
          <a:endParaRPr lang="es-CO"/>
        </a:p>
      </dgm:t>
    </dgm:pt>
    <dgm:pt modelId="{C8ADC23A-C274-461E-94F7-7F5231DDBD99}" type="sibTrans" cxnId="{A6E15C53-B615-47D6-B299-F463F2B951E4}">
      <dgm:prSet/>
      <dgm:spPr/>
      <dgm:t>
        <a:bodyPr/>
        <a:lstStyle/>
        <a:p>
          <a:endParaRPr lang="es-CO"/>
        </a:p>
      </dgm:t>
    </dgm:pt>
    <dgm:pt modelId="{A19AA8AE-C650-4495-81D5-361E5990FADF}" type="pres">
      <dgm:prSet presAssocID="{D9C2BC23-2D74-48B5-8BF3-B177304158D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593410-35B6-4409-846B-1422D1AF1D9B}" type="pres">
      <dgm:prSet presAssocID="{91773BE8-C07A-4841-A9DF-EECBD497E851}" presName="hierRoot1" presStyleCnt="0"/>
      <dgm:spPr/>
    </dgm:pt>
    <dgm:pt modelId="{5DA7E89B-6FBB-4572-A5D4-1434B0F41FD0}" type="pres">
      <dgm:prSet presAssocID="{91773BE8-C07A-4841-A9DF-EECBD497E851}" presName="composite" presStyleCnt="0"/>
      <dgm:spPr/>
    </dgm:pt>
    <dgm:pt modelId="{DBAAE3E1-4047-4473-A3ED-38EC9D4DBB2C}" type="pres">
      <dgm:prSet presAssocID="{91773BE8-C07A-4841-A9DF-EECBD497E851}" presName="background" presStyleLbl="node0" presStyleIdx="0" presStyleCnt="1"/>
      <dgm:spPr/>
    </dgm:pt>
    <dgm:pt modelId="{0B8A9823-472D-4500-9904-3D5459A9BD64}" type="pres">
      <dgm:prSet presAssocID="{91773BE8-C07A-4841-A9DF-EECBD497E851}" presName="text" presStyleLbl="fgAcc0" presStyleIdx="0" presStyleCnt="1" custScaleX="56047" custScaleY="39657">
        <dgm:presLayoutVars>
          <dgm:chPref val="3"/>
        </dgm:presLayoutVars>
      </dgm:prSet>
      <dgm:spPr/>
    </dgm:pt>
    <dgm:pt modelId="{9B33CAA7-6E09-4001-A65D-3AFCA517747D}" type="pres">
      <dgm:prSet presAssocID="{91773BE8-C07A-4841-A9DF-EECBD497E851}" presName="hierChild2" presStyleCnt="0"/>
      <dgm:spPr/>
    </dgm:pt>
    <dgm:pt modelId="{618C2406-8179-4C69-BEA1-741B1B42DBA5}" type="pres">
      <dgm:prSet presAssocID="{8942C74B-763E-45AC-B7B6-0B57B4AA21C4}" presName="Name10" presStyleLbl="parChTrans1D2" presStyleIdx="0" presStyleCnt="3"/>
      <dgm:spPr/>
    </dgm:pt>
    <dgm:pt modelId="{1111DE84-655B-42DA-ACCD-C8F673FBC813}" type="pres">
      <dgm:prSet presAssocID="{7BF55433-367D-4CEA-9DC8-459806D0B92E}" presName="hierRoot2" presStyleCnt="0"/>
      <dgm:spPr/>
    </dgm:pt>
    <dgm:pt modelId="{A6AEDCC9-ED13-4E05-B9CE-AE72AB0A9DFE}" type="pres">
      <dgm:prSet presAssocID="{7BF55433-367D-4CEA-9DC8-459806D0B92E}" presName="composite2" presStyleCnt="0"/>
      <dgm:spPr/>
    </dgm:pt>
    <dgm:pt modelId="{28BAE0B6-8D1A-4C16-B407-D585DA958D79}" type="pres">
      <dgm:prSet presAssocID="{7BF55433-367D-4CEA-9DC8-459806D0B92E}" presName="background2" presStyleLbl="node2" presStyleIdx="0" presStyleCnt="3"/>
      <dgm:spPr/>
    </dgm:pt>
    <dgm:pt modelId="{1282481F-9A55-4AF2-8FEC-017EF59DE130}" type="pres">
      <dgm:prSet presAssocID="{7BF55433-367D-4CEA-9DC8-459806D0B92E}" presName="text2" presStyleLbl="fgAcc2" presStyleIdx="0" presStyleCnt="3" custScaleX="51561" custScaleY="57182">
        <dgm:presLayoutVars>
          <dgm:chPref val="3"/>
        </dgm:presLayoutVars>
      </dgm:prSet>
      <dgm:spPr/>
    </dgm:pt>
    <dgm:pt modelId="{578C43BE-2180-42DD-B334-0EC6323A179B}" type="pres">
      <dgm:prSet presAssocID="{7BF55433-367D-4CEA-9DC8-459806D0B92E}" presName="hierChild3" presStyleCnt="0"/>
      <dgm:spPr/>
    </dgm:pt>
    <dgm:pt modelId="{8CA6DC67-6474-439A-A958-5E679E19E035}" type="pres">
      <dgm:prSet presAssocID="{AB419C37-0610-4306-A5C2-8D4B7770605D}" presName="Name10" presStyleLbl="parChTrans1D2" presStyleIdx="1" presStyleCnt="3"/>
      <dgm:spPr/>
    </dgm:pt>
    <dgm:pt modelId="{A33C9B97-0343-470C-B38E-A1D37444348E}" type="pres">
      <dgm:prSet presAssocID="{B6EB4905-92F8-44BC-8886-96FB589BA1BD}" presName="hierRoot2" presStyleCnt="0"/>
      <dgm:spPr/>
    </dgm:pt>
    <dgm:pt modelId="{700D7DFF-1A83-4FD3-A09C-A9E2D34B50AB}" type="pres">
      <dgm:prSet presAssocID="{B6EB4905-92F8-44BC-8886-96FB589BA1BD}" presName="composite2" presStyleCnt="0"/>
      <dgm:spPr/>
    </dgm:pt>
    <dgm:pt modelId="{FB32939D-DBEC-459D-8DA6-A8FDC382FA05}" type="pres">
      <dgm:prSet presAssocID="{B6EB4905-92F8-44BC-8886-96FB589BA1BD}" presName="background2" presStyleLbl="node2" presStyleIdx="1" presStyleCnt="3"/>
      <dgm:spPr/>
    </dgm:pt>
    <dgm:pt modelId="{364770F7-6D9C-485F-843D-2DAE3AA8B681}" type="pres">
      <dgm:prSet presAssocID="{B6EB4905-92F8-44BC-8886-96FB589BA1BD}" presName="text2" presStyleLbl="fgAcc2" presStyleIdx="1" presStyleCnt="3" custScaleX="51561" custScaleY="57182">
        <dgm:presLayoutVars>
          <dgm:chPref val="3"/>
        </dgm:presLayoutVars>
      </dgm:prSet>
      <dgm:spPr/>
    </dgm:pt>
    <dgm:pt modelId="{9B9869BA-9C8F-480A-9345-E6E1A028E0DA}" type="pres">
      <dgm:prSet presAssocID="{B6EB4905-92F8-44BC-8886-96FB589BA1BD}" presName="hierChild3" presStyleCnt="0"/>
      <dgm:spPr/>
    </dgm:pt>
    <dgm:pt modelId="{FA4472BF-7E71-4AAD-AAC3-13894B358110}" type="pres">
      <dgm:prSet presAssocID="{257F38AB-D6AB-41F4-AC28-C139FEBDD798}" presName="Name10" presStyleLbl="parChTrans1D2" presStyleIdx="2" presStyleCnt="3"/>
      <dgm:spPr/>
    </dgm:pt>
    <dgm:pt modelId="{66EA7682-77D3-4C8F-A13F-E2EB8228D0AA}" type="pres">
      <dgm:prSet presAssocID="{319932A5-B948-4ED2-BFF7-11B8B2A43A76}" presName="hierRoot2" presStyleCnt="0"/>
      <dgm:spPr/>
    </dgm:pt>
    <dgm:pt modelId="{B7514FD3-102B-41B7-8E52-11A327B9CD55}" type="pres">
      <dgm:prSet presAssocID="{319932A5-B948-4ED2-BFF7-11B8B2A43A76}" presName="composite2" presStyleCnt="0"/>
      <dgm:spPr/>
    </dgm:pt>
    <dgm:pt modelId="{0856740B-A885-4FEB-AB46-2269B5E5060D}" type="pres">
      <dgm:prSet presAssocID="{319932A5-B948-4ED2-BFF7-11B8B2A43A76}" presName="background2" presStyleLbl="node2" presStyleIdx="2" presStyleCnt="3"/>
      <dgm:spPr/>
    </dgm:pt>
    <dgm:pt modelId="{0E9EB681-BA1E-446E-AB78-52299641A507}" type="pres">
      <dgm:prSet presAssocID="{319932A5-B948-4ED2-BFF7-11B8B2A43A76}" presName="text2" presStyleLbl="fgAcc2" presStyleIdx="2" presStyleCnt="3" custScaleX="51561" custScaleY="57182">
        <dgm:presLayoutVars>
          <dgm:chPref val="3"/>
        </dgm:presLayoutVars>
      </dgm:prSet>
      <dgm:spPr/>
    </dgm:pt>
    <dgm:pt modelId="{7C47B374-87E4-4561-A427-FAC80C469A0C}" type="pres">
      <dgm:prSet presAssocID="{319932A5-B948-4ED2-BFF7-11B8B2A43A76}" presName="hierChild3" presStyleCnt="0"/>
      <dgm:spPr/>
    </dgm:pt>
  </dgm:ptLst>
  <dgm:cxnLst>
    <dgm:cxn modelId="{1808FB00-BB79-44E3-B8E2-4BA9F3F4EAB9}" type="presOf" srcId="{AB419C37-0610-4306-A5C2-8D4B7770605D}" destId="{8CA6DC67-6474-439A-A958-5E679E19E035}" srcOrd="0" destOrd="0" presId="urn:microsoft.com/office/officeart/2005/8/layout/hierarchy1"/>
    <dgm:cxn modelId="{D6B0230B-C5D4-4A2A-80CE-C3C0E35F325D}" type="presOf" srcId="{B6EB4905-92F8-44BC-8886-96FB589BA1BD}" destId="{364770F7-6D9C-485F-843D-2DAE3AA8B681}" srcOrd="0" destOrd="0" presId="urn:microsoft.com/office/officeart/2005/8/layout/hierarchy1"/>
    <dgm:cxn modelId="{3FB1911C-7462-4602-8945-2621051E7451}" type="presOf" srcId="{7BF55433-367D-4CEA-9DC8-459806D0B92E}" destId="{1282481F-9A55-4AF2-8FEC-017EF59DE130}" srcOrd="0" destOrd="0" presId="urn:microsoft.com/office/officeart/2005/8/layout/hierarchy1"/>
    <dgm:cxn modelId="{5B45CD20-5B52-4575-BCDB-A642153865FA}" type="presOf" srcId="{257F38AB-D6AB-41F4-AC28-C139FEBDD798}" destId="{FA4472BF-7E71-4AAD-AAC3-13894B358110}" srcOrd="0" destOrd="0" presId="urn:microsoft.com/office/officeart/2005/8/layout/hierarchy1"/>
    <dgm:cxn modelId="{379AA825-CD9E-454E-8DE6-B460679AC1C1}" type="presOf" srcId="{91773BE8-C07A-4841-A9DF-EECBD497E851}" destId="{0B8A9823-472D-4500-9904-3D5459A9BD64}" srcOrd="0" destOrd="0" presId="urn:microsoft.com/office/officeart/2005/8/layout/hierarchy1"/>
    <dgm:cxn modelId="{3576864A-4D64-4618-B848-DD7023BAB43B}" srcId="{D9C2BC23-2D74-48B5-8BF3-B177304158D1}" destId="{91773BE8-C07A-4841-A9DF-EECBD497E851}" srcOrd="0" destOrd="0" parTransId="{14D7309C-47CE-4CE5-BE1A-F621D4666841}" sibTransId="{1A99075A-7528-41AF-BE47-B3E2CAA7E42E}"/>
    <dgm:cxn modelId="{A6E15C53-B615-47D6-B299-F463F2B951E4}" srcId="{91773BE8-C07A-4841-A9DF-EECBD497E851}" destId="{319932A5-B948-4ED2-BFF7-11B8B2A43A76}" srcOrd="2" destOrd="0" parTransId="{257F38AB-D6AB-41F4-AC28-C139FEBDD798}" sibTransId="{C8ADC23A-C274-461E-94F7-7F5231DDBD99}"/>
    <dgm:cxn modelId="{C0EF9683-A5E5-44D7-B672-AF04B711F288}" type="presOf" srcId="{8942C74B-763E-45AC-B7B6-0B57B4AA21C4}" destId="{618C2406-8179-4C69-BEA1-741B1B42DBA5}" srcOrd="0" destOrd="0" presId="urn:microsoft.com/office/officeart/2005/8/layout/hierarchy1"/>
    <dgm:cxn modelId="{D3657A97-0527-4BFC-B32E-1206C2BF1D5F}" type="presOf" srcId="{D9C2BC23-2D74-48B5-8BF3-B177304158D1}" destId="{A19AA8AE-C650-4495-81D5-361E5990FADF}" srcOrd="0" destOrd="0" presId="urn:microsoft.com/office/officeart/2005/8/layout/hierarchy1"/>
    <dgm:cxn modelId="{AB246AA3-F937-435F-848A-92B73973F724}" srcId="{91773BE8-C07A-4841-A9DF-EECBD497E851}" destId="{B6EB4905-92F8-44BC-8886-96FB589BA1BD}" srcOrd="1" destOrd="0" parTransId="{AB419C37-0610-4306-A5C2-8D4B7770605D}" sibTransId="{098D3F43-AB35-4988-A5C0-01341143C534}"/>
    <dgm:cxn modelId="{931580DB-4673-4D11-B14E-664ADC048978}" srcId="{91773BE8-C07A-4841-A9DF-EECBD497E851}" destId="{7BF55433-367D-4CEA-9DC8-459806D0B92E}" srcOrd="0" destOrd="0" parTransId="{8942C74B-763E-45AC-B7B6-0B57B4AA21C4}" sibTransId="{66765F6B-6052-4BEC-AF0E-00F370DCF3C8}"/>
    <dgm:cxn modelId="{4BD942F8-633D-4ECB-BB40-749B710287F1}" type="presOf" srcId="{319932A5-B948-4ED2-BFF7-11B8B2A43A76}" destId="{0E9EB681-BA1E-446E-AB78-52299641A507}" srcOrd="0" destOrd="0" presId="urn:microsoft.com/office/officeart/2005/8/layout/hierarchy1"/>
    <dgm:cxn modelId="{9F70CFF6-BAEF-4935-962C-6656789D1795}" type="presParOf" srcId="{A19AA8AE-C650-4495-81D5-361E5990FADF}" destId="{4B593410-35B6-4409-846B-1422D1AF1D9B}" srcOrd="0" destOrd="0" presId="urn:microsoft.com/office/officeart/2005/8/layout/hierarchy1"/>
    <dgm:cxn modelId="{1BA8B717-12E4-468B-B8A3-876F1D2E6532}" type="presParOf" srcId="{4B593410-35B6-4409-846B-1422D1AF1D9B}" destId="{5DA7E89B-6FBB-4572-A5D4-1434B0F41FD0}" srcOrd="0" destOrd="0" presId="urn:microsoft.com/office/officeart/2005/8/layout/hierarchy1"/>
    <dgm:cxn modelId="{1D37901E-DEE8-4984-A1EB-0A6803F80544}" type="presParOf" srcId="{5DA7E89B-6FBB-4572-A5D4-1434B0F41FD0}" destId="{DBAAE3E1-4047-4473-A3ED-38EC9D4DBB2C}" srcOrd="0" destOrd="0" presId="urn:microsoft.com/office/officeart/2005/8/layout/hierarchy1"/>
    <dgm:cxn modelId="{88C647B9-C61D-40FE-ACE3-A7A0372E3B1F}" type="presParOf" srcId="{5DA7E89B-6FBB-4572-A5D4-1434B0F41FD0}" destId="{0B8A9823-472D-4500-9904-3D5459A9BD64}" srcOrd="1" destOrd="0" presId="urn:microsoft.com/office/officeart/2005/8/layout/hierarchy1"/>
    <dgm:cxn modelId="{B4C2389B-EF55-4A02-830F-2A4D0AE81515}" type="presParOf" srcId="{4B593410-35B6-4409-846B-1422D1AF1D9B}" destId="{9B33CAA7-6E09-4001-A65D-3AFCA517747D}" srcOrd="1" destOrd="0" presId="urn:microsoft.com/office/officeart/2005/8/layout/hierarchy1"/>
    <dgm:cxn modelId="{8DB9AABB-A3B5-4CB7-B824-EB06A3B57EF4}" type="presParOf" srcId="{9B33CAA7-6E09-4001-A65D-3AFCA517747D}" destId="{618C2406-8179-4C69-BEA1-741B1B42DBA5}" srcOrd="0" destOrd="0" presId="urn:microsoft.com/office/officeart/2005/8/layout/hierarchy1"/>
    <dgm:cxn modelId="{AF188D71-40A8-4E39-A1B4-1CE06990E314}" type="presParOf" srcId="{9B33CAA7-6E09-4001-A65D-3AFCA517747D}" destId="{1111DE84-655B-42DA-ACCD-C8F673FBC813}" srcOrd="1" destOrd="0" presId="urn:microsoft.com/office/officeart/2005/8/layout/hierarchy1"/>
    <dgm:cxn modelId="{DF20BEEB-108A-46C1-9B4F-65512935D9BF}" type="presParOf" srcId="{1111DE84-655B-42DA-ACCD-C8F673FBC813}" destId="{A6AEDCC9-ED13-4E05-B9CE-AE72AB0A9DFE}" srcOrd="0" destOrd="0" presId="urn:microsoft.com/office/officeart/2005/8/layout/hierarchy1"/>
    <dgm:cxn modelId="{2EDB42FC-F8CF-431E-AEFE-404284ED182B}" type="presParOf" srcId="{A6AEDCC9-ED13-4E05-B9CE-AE72AB0A9DFE}" destId="{28BAE0B6-8D1A-4C16-B407-D585DA958D79}" srcOrd="0" destOrd="0" presId="urn:microsoft.com/office/officeart/2005/8/layout/hierarchy1"/>
    <dgm:cxn modelId="{A853B399-B013-45CB-A9E7-85161A93BBF7}" type="presParOf" srcId="{A6AEDCC9-ED13-4E05-B9CE-AE72AB0A9DFE}" destId="{1282481F-9A55-4AF2-8FEC-017EF59DE130}" srcOrd="1" destOrd="0" presId="urn:microsoft.com/office/officeart/2005/8/layout/hierarchy1"/>
    <dgm:cxn modelId="{2D7CC2D0-489B-4534-9C76-87F8AA41CB4D}" type="presParOf" srcId="{1111DE84-655B-42DA-ACCD-C8F673FBC813}" destId="{578C43BE-2180-42DD-B334-0EC6323A179B}" srcOrd="1" destOrd="0" presId="urn:microsoft.com/office/officeart/2005/8/layout/hierarchy1"/>
    <dgm:cxn modelId="{E0E85E7D-374F-4AB7-AD68-0984D8F91D2D}" type="presParOf" srcId="{9B33CAA7-6E09-4001-A65D-3AFCA517747D}" destId="{8CA6DC67-6474-439A-A958-5E679E19E035}" srcOrd="2" destOrd="0" presId="urn:microsoft.com/office/officeart/2005/8/layout/hierarchy1"/>
    <dgm:cxn modelId="{BB4DA99D-4A04-4E76-87CC-63FE21FBDCDF}" type="presParOf" srcId="{9B33CAA7-6E09-4001-A65D-3AFCA517747D}" destId="{A33C9B97-0343-470C-B38E-A1D37444348E}" srcOrd="3" destOrd="0" presId="urn:microsoft.com/office/officeart/2005/8/layout/hierarchy1"/>
    <dgm:cxn modelId="{46805F99-EBA5-4CB0-9126-CAA7A9F122B3}" type="presParOf" srcId="{A33C9B97-0343-470C-B38E-A1D37444348E}" destId="{700D7DFF-1A83-4FD3-A09C-A9E2D34B50AB}" srcOrd="0" destOrd="0" presId="urn:microsoft.com/office/officeart/2005/8/layout/hierarchy1"/>
    <dgm:cxn modelId="{0D7E2F1E-C387-4312-879A-0C1A5483739C}" type="presParOf" srcId="{700D7DFF-1A83-4FD3-A09C-A9E2D34B50AB}" destId="{FB32939D-DBEC-459D-8DA6-A8FDC382FA05}" srcOrd="0" destOrd="0" presId="urn:microsoft.com/office/officeart/2005/8/layout/hierarchy1"/>
    <dgm:cxn modelId="{6C5932AE-79B6-4745-B403-5B08733EDC51}" type="presParOf" srcId="{700D7DFF-1A83-4FD3-A09C-A9E2D34B50AB}" destId="{364770F7-6D9C-485F-843D-2DAE3AA8B681}" srcOrd="1" destOrd="0" presId="urn:microsoft.com/office/officeart/2005/8/layout/hierarchy1"/>
    <dgm:cxn modelId="{7AE6ACEF-18B8-4F94-9038-7F102F93BDA0}" type="presParOf" srcId="{A33C9B97-0343-470C-B38E-A1D37444348E}" destId="{9B9869BA-9C8F-480A-9345-E6E1A028E0DA}" srcOrd="1" destOrd="0" presId="urn:microsoft.com/office/officeart/2005/8/layout/hierarchy1"/>
    <dgm:cxn modelId="{75AC6E2B-94B8-495F-B0D3-89D91248F804}" type="presParOf" srcId="{9B33CAA7-6E09-4001-A65D-3AFCA517747D}" destId="{FA4472BF-7E71-4AAD-AAC3-13894B358110}" srcOrd="4" destOrd="0" presId="urn:microsoft.com/office/officeart/2005/8/layout/hierarchy1"/>
    <dgm:cxn modelId="{DAE214ED-65BA-4D8A-A04D-E8E68336C142}" type="presParOf" srcId="{9B33CAA7-6E09-4001-A65D-3AFCA517747D}" destId="{66EA7682-77D3-4C8F-A13F-E2EB8228D0AA}" srcOrd="5" destOrd="0" presId="urn:microsoft.com/office/officeart/2005/8/layout/hierarchy1"/>
    <dgm:cxn modelId="{28EABAE0-DD09-4F3D-8AE9-7C7ECAF9E480}" type="presParOf" srcId="{66EA7682-77D3-4C8F-A13F-E2EB8228D0AA}" destId="{B7514FD3-102B-41B7-8E52-11A327B9CD55}" srcOrd="0" destOrd="0" presId="urn:microsoft.com/office/officeart/2005/8/layout/hierarchy1"/>
    <dgm:cxn modelId="{9C59CC17-3B2C-47DB-9DEB-5C38675CF56D}" type="presParOf" srcId="{B7514FD3-102B-41B7-8E52-11A327B9CD55}" destId="{0856740B-A885-4FEB-AB46-2269B5E5060D}" srcOrd="0" destOrd="0" presId="urn:microsoft.com/office/officeart/2005/8/layout/hierarchy1"/>
    <dgm:cxn modelId="{7ABBFC66-08F1-4659-8F8D-675FAF0AB24A}" type="presParOf" srcId="{B7514FD3-102B-41B7-8E52-11A327B9CD55}" destId="{0E9EB681-BA1E-446E-AB78-52299641A507}" srcOrd="1" destOrd="0" presId="urn:microsoft.com/office/officeart/2005/8/layout/hierarchy1"/>
    <dgm:cxn modelId="{FDA48DA3-1BD4-40D3-A695-AFCBE4AB7677}" type="presParOf" srcId="{66EA7682-77D3-4C8F-A13F-E2EB8228D0AA}" destId="{7C47B374-87E4-4561-A427-FAC80C469A0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C2BC23-2D74-48B5-8BF3-B177304158D1}" type="doc">
      <dgm:prSet loTypeId="urn:microsoft.com/office/officeart/2005/8/layout/hierarchy1" loCatId="hierarchy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91773BE8-C07A-4841-A9DF-EECBD497E851}">
      <dgm:prSet phldrT="[Texto]" custT="1"/>
      <dgm:spPr/>
      <dgm:t>
        <a:bodyPr/>
        <a:lstStyle/>
        <a:p>
          <a:r>
            <a:rPr lang="es-MX" sz="1400" dirty="0"/>
            <a:t>Comisión Disciplinaria por deporte y </a:t>
          </a:r>
          <a:r>
            <a:rPr lang="es-MX" sz="1400" dirty="0" err="1"/>
            <a:t>paradeporte</a:t>
          </a:r>
          <a:r>
            <a:rPr lang="es-MX" sz="1400" dirty="0"/>
            <a:t> </a:t>
          </a:r>
          <a:r>
            <a:rPr lang="es-CO" sz="1400" dirty="0"/>
            <a:t>Bogotá 2022 </a:t>
          </a:r>
        </a:p>
      </dgm:t>
    </dgm:pt>
    <dgm:pt modelId="{14D7309C-47CE-4CE5-BE1A-F621D4666841}" type="parTrans" cxnId="{3576864A-4D64-4618-B848-DD7023BAB43B}">
      <dgm:prSet/>
      <dgm:spPr/>
      <dgm:t>
        <a:bodyPr/>
        <a:lstStyle/>
        <a:p>
          <a:endParaRPr lang="es-CO"/>
        </a:p>
      </dgm:t>
    </dgm:pt>
    <dgm:pt modelId="{1A99075A-7528-41AF-BE47-B3E2CAA7E42E}" type="sibTrans" cxnId="{3576864A-4D64-4618-B848-DD7023BAB43B}">
      <dgm:prSet/>
      <dgm:spPr/>
      <dgm:t>
        <a:bodyPr/>
        <a:lstStyle/>
        <a:p>
          <a:endParaRPr lang="es-CO"/>
        </a:p>
      </dgm:t>
    </dgm:pt>
    <dgm:pt modelId="{7BF55433-367D-4CEA-9DC8-459806D0B92E}">
      <dgm:prSet phldrT="[Texto]" custT="1"/>
      <dgm:spPr/>
      <dgm:t>
        <a:bodyPr/>
        <a:lstStyle/>
        <a:p>
          <a:r>
            <a:rPr lang="es-ES_tradnl" sz="1400" dirty="0"/>
            <a:t>Director(a) de campeonato por deporte o </a:t>
          </a:r>
          <a:r>
            <a:rPr lang="es-ES_tradnl" sz="1400" dirty="0" err="1"/>
            <a:t>paradeporte</a:t>
          </a:r>
          <a:r>
            <a:rPr lang="es-ES_tradnl" sz="1400" dirty="0"/>
            <a:t>.</a:t>
          </a:r>
          <a:endParaRPr lang="es-ES" sz="1400" dirty="0"/>
        </a:p>
      </dgm:t>
    </dgm:pt>
    <dgm:pt modelId="{8942C74B-763E-45AC-B7B6-0B57B4AA21C4}" type="parTrans" cxnId="{931580DB-4673-4D11-B14E-664ADC048978}">
      <dgm:prSet/>
      <dgm:spPr/>
      <dgm:t>
        <a:bodyPr/>
        <a:lstStyle/>
        <a:p>
          <a:endParaRPr lang="es-CO"/>
        </a:p>
      </dgm:t>
    </dgm:pt>
    <dgm:pt modelId="{66765F6B-6052-4BEC-AF0E-00F370DCF3C8}" type="sibTrans" cxnId="{931580DB-4673-4D11-B14E-664ADC048978}">
      <dgm:prSet/>
      <dgm:spPr/>
      <dgm:t>
        <a:bodyPr/>
        <a:lstStyle/>
        <a:p>
          <a:endParaRPr lang="es-CO"/>
        </a:p>
      </dgm:t>
    </dgm:pt>
    <dgm:pt modelId="{B6EB4905-92F8-44BC-8886-96FB589BA1BD}">
      <dgm:prSet phldrT="[Texto]" custT="1"/>
      <dgm:spPr/>
      <dgm:t>
        <a:bodyPr/>
        <a:lstStyle/>
        <a:p>
          <a:r>
            <a:rPr lang="es-ES_tradnl" sz="1400" dirty="0"/>
            <a:t>Coordinador(a) del Deporte escolar.</a:t>
          </a:r>
          <a:endParaRPr lang="es-CO" sz="1400" dirty="0"/>
        </a:p>
      </dgm:t>
    </dgm:pt>
    <dgm:pt modelId="{AB419C37-0610-4306-A5C2-8D4B7770605D}" type="parTrans" cxnId="{AB246AA3-F937-435F-848A-92B73973F724}">
      <dgm:prSet/>
      <dgm:spPr/>
      <dgm:t>
        <a:bodyPr/>
        <a:lstStyle/>
        <a:p>
          <a:endParaRPr lang="es-CO"/>
        </a:p>
      </dgm:t>
    </dgm:pt>
    <dgm:pt modelId="{098D3F43-AB35-4988-A5C0-01341143C534}" type="sibTrans" cxnId="{AB246AA3-F937-435F-848A-92B73973F724}">
      <dgm:prSet/>
      <dgm:spPr/>
      <dgm:t>
        <a:bodyPr/>
        <a:lstStyle/>
        <a:p>
          <a:endParaRPr lang="es-CO"/>
        </a:p>
      </dgm:t>
    </dgm:pt>
    <dgm:pt modelId="{319932A5-B948-4ED2-BFF7-11B8B2A43A76}">
      <dgm:prSet phldrT="[Texto]" custT="1"/>
      <dgm:spPr/>
      <dgm:t>
        <a:bodyPr/>
        <a:lstStyle/>
        <a:p>
          <a:r>
            <a:rPr lang="es-ES_tradnl" sz="1400" dirty="0"/>
            <a:t>representante de los docentes/entrenadores </a:t>
          </a:r>
          <a:endParaRPr lang="es-CO" sz="1400" dirty="0"/>
        </a:p>
      </dgm:t>
    </dgm:pt>
    <dgm:pt modelId="{257F38AB-D6AB-41F4-AC28-C139FEBDD798}" type="parTrans" cxnId="{A6E15C53-B615-47D6-B299-F463F2B951E4}">
      <dgm:prSet/>
      <dgm:spPr/>
      <dgm:t>
        <a:bodyPr/>
        <a:lstStyle/>
        <a:p>
          <a:endParaRPr lang="es-CO"/>
        </a:p>
      </dgm:t>
    </dgm:pt>
    <dgm:pt modelId="{C8ADC23A-C274-461E-94F7-7F5231DDBD99}" type="sibTrans" cxnId="{A6E15C53-B615-47D6-B299-F463F2B951E4}">
      <dgm:prSet/>
      <dgm:spPr/>
      <dgm:t>
        <a:bodyPr/>
        <a:lstStyle/>
        <a:p>
          <a:endParaRPr lang="es-CO"/>
        </a:p>
      </dgm:t>
    </dgm:pt>
    <dgm:pt modelId="{A19AA8AE-C650-4495-81D5-361E5990FADF}" type="pres">
      <dgm:prSet presAssocID="{D9C2BC23-2D74-48B5-8BF3-B177304158D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593410-35B6-4409-846B-1422D1AF1D9B}" type="pres">
      <dgm:prSet presAssocID="{91773BE8-C07A-4841-A9DF-EECBD497E851}" presName="hierRoot1" presStyleCnt="0"/>
      <dgm:spPr/>
    </dgm:pt>
    <dgm:pt modelId="{5DA7E89B-6FBB-4572-A5D4-1434B0F41FD0}" type="pres">
      <dgm:prSet presAssocID="{91773BE8-C07A-4841-A9DF-EECBD497E851}" presName="composite" presStyleCnt="0"/>
      <dgm:spPr/>
    </dgm:pt>
    <dgm:pt modelId="{DBAAE3E1-4047-4473-A3ED-38EC9D4DBB2C}" type="pres">
      <dgm:prSet presAssocID="{91773BE8-C07A-4841-A9DF-EECBD497E851}" presName="background" presStyleLbl="node0" presStyleIdx="0" presStyleCnt="1"/>
      <dgm:spPr/>
    </dgm:pt>
    <dgm:pt modelId="{0B8A9823-472D-4500-9904-3D5459A9BD64}" type="pres">
      <dgm:prSet presAssocID="{91773BE8-C07A-4841-A9DF-EECBD497E851}" presName="text" presStyleLbl="fgAcc0" presStyleIdx="0" presStyleCnt="1" custScaleX="73376" custScaleY="44532">
        <dgm:presLayoutVars>
          <dgm:chPref val="3"/>
        </dgm:presLayoutVars>
      </dgm:prSet>
      <dgm:spPr/>
    </dgm:pt>
    <dgm:pt modelId="{9B33CAA7-6E09-4001-A65D-3AFCA517747D}" type="pres">
      <dgm:prSet presAssocID="{91773BE8-C07A-4841-A9DF-EECBD497E851}" presName="hierChild2" presStyleCnt="0"/>
      <dgm:spPr/>
    </dgm:pt>
    <dgm:pt modelId="{618C2406-8179-4C69-BEA1-741B1B42DBA5}" type="pres">
      <dgm:prSet presAssocID="{8942C74B-763E-45AC-B7B6-0B57B4AA21C4}" presName="Name10" presStyleLbl="parChTrans1D2" presStyleIdx="0" presStyleCnt="3"/>
      <dgm:spPr/>
    </dgm:pt>
    <dgm:pt modelId="{1111DE84-655B-42DA-ACCD-C8F673FBC813}" type="pres">
      <dgm:prSet presAssocID="{7BF55433-367D-4CEA-9DC8-459806D0B92E}" presName="hierRoot2" presStyleCnt="0"/>
      <dgm:spPr/>
    </dgm:pt>
    <dgm:pt modelId="{A6AEDCC9-ED13-4E05-B9CE-AE72AB0A9DFE}" type="pres">
      <dgm:prSet presAssocID="{7BF55433-367D-4CEA-9DC8-459806D0B92E}" presName="composite2" presStyleCnt="0"/>
      <dgm:spPr/>
    </dgm:pt>
    <dgm:pt modelId="{28BAE0B6-8D1A-4C16-B407-D585DA958D79}" type="pres">
      <dgm:prSet presAssocID="{7BF55433-367D-4CEA-9DC8-459806D0B92E}" presName="background2" presStyleLbl="node2" presStyleIdx="0" presStyleCnt="3"/>
      <dgm:spPr/>
    </dgm:pt>
    <dgm:pt modelId="{1282481F-9A55-4AF2-8FEC-017EF59DE130}" type="pres">
      <dgm:prSet presAssocID="{7BF55433-367D-4CEA-9DC8-459806D0B92E}" presName="text2" presStyleLbl="fgAcc2" presStyleIdx="0" presStyleCnt="3" custScaleX="51561" custScaleY="57182">
        <dgm:presLayoutVars>
          <dgm:chPref val="3"/>
        </dgm:presLayoutVars>
      </dgm:prSet>
      <dgm:spPr/>
    </dgm:pt>
    <dgm:pt modelId="{578C43BE-2180-42DD-B334-0EC6323A179B}" type="pres">
      <dgm:prSet presAssocID="{7BF55433-367D-4CEA-9DC8-459806D0B92E}" presName="hierChild3" presStyleCnt="0"/>
      <dgm:spPr/>
    </dgm:pt>
    <dgm:pt modelId="{8CA6DC67-6474-439A-A958-5E679E19E035}" type="pres">
      <dgm:prSet presAssocID="{AB419C37-0610-4306-A5C2-8D4B7770605D}" presName="Name10" presStyleLbl="parChTrans1D2" presStyleIdx="1" presStyleCnt="3"/>
      <dgm:spPr/>
    </dgm:pt>
    <dgm:pt modelId="{A33C9B97-0343-470C-B38E-A1D37444348E}" type="pres">
      <dgm:prSet presAssocID="{B6EB4905-92F8-44BC-8886-96FB589BA1BD}" presName="hierRoot2" presStyleCnt="0"/>
      <dgm:spPr/>
    </dgm:pt>
    <dgm:pt modelId="{700D7DFF-1A83-4FD3-A09C-A9E2D34B50AB}" type="pres">
      <dgm:prSet presAssocID="{B6EB4905-92F8-44BC-8886-96FB589BA1BD}" presName="composite2" presStyleCnt="0"/>
      <dgm:spPr/>
    </dgm:pt>
    <dgm:pt modelId="{FB32939D-DBEC-459D-8DA6-A8FDC382FA05}" type="pres">
      <dgm:prSet presAssocID="{B6EB4905-92F8-44BC-8886-96FB589BA1BD}" presName="background2" presStyleLbl="node2" presStyleIdx="1" presStyleCnt="3"/>
      <dgm:spPr/>
    </dgm:pt>
    <dgm:pt modelId="{364770F7-6D9C-485F-843D-2DAE3AA8B681}" type="pres">
      <dgm:prSet presAssocID="{B6EB4905-92F8-44BC-8886-96FB589BA1BD}" presName="text2" presStyleLbl="fgAcc2" presStyleIdx="1" presStyleCnt="3" custScaleX="51561" custScaleY="57182">
        <dgm:presLayoutVars>
          <dgm:chPref val="3"/>
        </dgm:presLayoutVars>
      </dgm:prSet>
      <dgm:spPr/>
    </dgm:pt>
    <dgm:pt modelId="{9B9869BA-9C8F-480A-9345-E6E1A028E0DA}" type="pres">
      <dgm:prSet presAssocID="{B6EB4905-92F8-44BC-8886-96FB589BA1BD}" presName="hierChild3" presStyleCnt="0"/>
      <dgm:spPr/>
    </dgm:pt>
    <dgm:pt modelId="{FA4472BF-7E71-4AAD-AAC3-13894B358110}" type="pres">
      <dgm:prSet presAssocID="{257F38AB-D6AB-41F4-AC28-C139FEBDD798}" presName="Name10" presStyleLbl="parChTrans1D2" presStyleIdx="2" presStyleCnt="3"/>
      <dgm:spPr/>
    </dgm:pt>
    <dgm:pt modelId="{66EA7682-77D3-4C8F-A13F-E2EB8228D0AA}" type="pres">
      <dgm:prSet presAssocID="{319932A5-B948-4ED2-BFF7-11B8B2A43A76}" presName="hierRoot2" presStyleCnt="0"/>
      <dgm:spPr/>
    </dgm:pt>
    <dgm:pt modelId="{B7514FD3-102B-41B7-8E52-11A327B9CD55}" type="pres">
      <dgm:prSet presAssocID="{319932A5-B948-4ED2-BFF7-11B8B2A43A76}" presName="composite2" presStyleCnt="0"/>
      <dgm:spPr/>
    </dgm:pt>
    <dgm:pt modelId="{0856740B-A885-4FEB-AB46-2269B5E5060D}" type="pres">
      <dgm:prSet presAssocID="{319932A5-B948-4ED2-BFF7-11B8B2A43A76}" presName="background2" presStyleLbl="node2" presStyleIdx="2" presStyleCnt="3"/>
      <dgm:spPr/>
    </dgm:pt>
    <dgm:pt modelId="{0E9EB681-BA1E-446E-AB78-52299641A507}" type="pres">
      <dgm:prSet presAssocID="{319932A5-B948-4ED2-BFF7-11B8B2A43A76}" presName="text2" presStyleLbl="fgAcc2" presStyleIdx="2" presStyleCnt="3" custScaleX="51561" custScaleY="57182">
        <dgm:presLayoutVars>
          <dgm:chPref val="3"/>
        </dgm:presLayoutVars>
      </dgm:prSet>
      <dgm:spPr/>
    </dgm:pt>
    <dgm:pt modelId="{7C47B374-87E4-4561-A427-FAC80C469A0C}" type="pres">
      <dgm:prSet presAssocID="{319932A5-B948-4ED2-BFF7-11B8B2A43A76}" presName="hierChild3" presStyleCnt="0"/>
      <dgm:spPr/>
    </dgm:pt>
  </dgm:ptLst>
  <dgm:cxnLst>
    <dgm:cxn modelId="{1808FB00-BB79-44E3-B8E2-4BA9F3F4EAB9}" type="presOf" srcId="{AB419C37-0610-4306-A5C2-8D4B7770605D}" destId="{8CA6DC67-6474-439A-A958-5E679E19E035}" srcOrd="0" destOrd="0" presId="urn:microsoft.com/office/officeart/2005/8/layout/hierarchy1"/>
    <dgm:cxn modelId="{D6B0230B-C5D4-4A2A-80CE-C3C0E35F325D}" type="presOf" srcId="{B6EB4905-92F8-44BC-8886-96FB589BA1BD}" destId="{364770F7-6D9C-485F-843D-2DAE3AA8B681}" srcOrd="0" destOrd="0" presId="urn:microsoft.com/office/officeart/2005/8/layout/hierarchy1"/>
    <dgm:cxn modelId="{3FB1911C-7462-4602-8945-2621051E7451}" type="presOf" srcId="{7BF55433-367D-4CEA-9DC8-459806D0B92E}" destId="{1282481F-9A55-4AF2-8FEC-017EF59DE130}" srcOrd="0" destOrd="0" presId="urn:microsoft.com/office/officeart/2005/8/layout/hierarchy1"/>
    <dgm:cxn modelId="{5B45CD20-5B52-4575-BCDB-A642153865FA}" type="presOf" srcId="{257F38AB-D6AB-41F4-AC28-C139FEBDD798}" destId="{FA4472BF-7E71-4AAD-AAC3-13894B358110}" srcOrd="0" destOrd="0" presId="urn:microsoft.com/office/officeart/2005/8/layout/hierarchy1"/>
    <dgm:cxn modelId="{379AA825-CD9E-454E-8DE6-B460679AC1C1}" type="presOf" srcId="{91773BE8-C07A-4841-A9DF-EECBD497E851}" destId="{0B8A9823-472D-4500-9904-3D5459A9BD64}" srcOrd="0" destOrd="0" presId="urn:microsoft.com/office/officeart/2005/8/layout/hierarchy1"/>
    <dgm:cxn modelId="{3576864A-4D64-4618-B848-DD7023BAB43B}" srcId="{D9C2BC23-2D74-48B5-8BF3-B177304158D1}" destId="{91773BE8-C07A-4841-A9DF-EECBD497E851}" srcOrd="0" destOrd="0" parTransId="{14D7309C-47CE-4CE5-BE1A-F621D4666841}" sibTransId="{1A99075A-7528-41AF-BE47-B3E2CAA7E42E}"/>
    <dgm:cxn modelId="{A6E15C53-B615-47D6-B299-F463F2B951E4}" srcId="{91773BE8-C07A-4841-A9DF-EECBD497E851}" destId="{319932A5-B948-4ED2-BFF7-11B8B2A43A76}" srcOrd="2" destOrd="0" parTransId="{257F38AB-D6AB-41F4-AC28-C139FEBDD798}" sibTransId="{C8ADC23A-C274-461E-94F7-7F5231DDBD99}"/>
    <dgm:cxn modelId="{C0EF9683-A5E5-44D7-B672-AF04B711F288}" type="presOf" srcId="{8942C74B-763E-45AC-B7B6-0B57B4AA21C4}" destId="{618C2406-8179-4C69-BEA1-741B1B42DBA5}" srcOrd="0" destOrd="0" presId="urn:microsoft.com/office/officeart/2005/8/layout/hierarchy1"/>
    <dgm:cxn modelId="{D3657A97-0527-4BFC-B32E-1206C2BF1D5F}" type="presOf" srcId="{D9C2BC23-2D74-48B5-8BF3-B177304158D1}" destId="{A19AA8AE-C650-4495-81D5-361E5990FADF}" srcOrd="0" destOrd="0" presId="urn:microsoft.com/office/officeart/2005/8/layout/hierarchy1"/>
    <dgm:cxn modelId="{AB246AA3-F937-435F-848A-92B73973F724}" srcId="{91773BE8-C07A-4841-A9DF-EECBD497E851}" destId="{B6EB4905-92F8-44BC-8886-96FB589BA1BD}" srcOrd="1" destOrd="0" parTransId="{AB419C37-0610-4306-A5C2-8D4B7770605D}" sibTransId="{098D3F43-AB35-4988-A5C0-01341143C534}"/>
    <dgm:cxn modelId="{931580DB-4673-4D11-B14E-664ADC048978}" srcId="{91773BE8-C07A-4841-A9DF-EECBD497E851}" destId="{7BF55433-367D-4CEA-9DC8-459806D0B92E}" srcOrd="0" destOrd="0" parTransId="{8942C74B-763E-45AC-B7B6-0B57B4AA21C4}" sibTransId="{66765F6B-6052-4BEC-AF0E-00F370DCF3C8}"/>
    <dgm:cxn modelId="{4BD942F8-633D-4ECB-BB40-749B710287F1}" type="presOf" srcId="{319932A5-B948-4ED2-BFF7-11B8B2A43A76}" destId="{0E9EB681-BA1E-446E-AB78-52299641A507}" srcOrd="0" destOrd="0" presId="urn:microsoft.com/office/officeart/2005/8/layout/hierarchy1"/>
    <dgm:cxn modelId="{9F70CFF6-BAEF-4935-962C-6656789D1795}" type="presParOf" srcId="{A19AA8AE-C650-4495-81D5-361E5990FADF}" destId="{4B593410-35B6-4409-846B-1422D1AF1D9B}" srcOrd="0" destOrd="0" presId="urn:microsoft.com/office/officeart/2005/8/layout/hierarchy1"/>
    <dgm:cxn modelId="{1BA8B717-12E4-468B-B8A3-876F1D2E6532}" type="presParOf" srcId="{4B593410-35B6-4409-846B-1422D1AF1D9B}" destId="{5DA7E89B-6FBB-4572-A5D4-1434B0F41FD0}" srcOrd="0" destOrd="0" presId="urn:microsoft.com/office/officeart/2005/8/layout/hierarchy1"/>
    <dgm:cxn modelId="{1D37901E-DEE8-4984-A1EB-0A6803F80544}" type="presParOf" srcId="{5DA7E89B-6FBB-4572-A5D4-1434B0F41FD0}" destId="{DBAAE3E1-4047-4473-A3ED-38EC9D4DBB2C}" srcOrd="0" destOrd="0" presId="urn:microsoft.com/office/officeart/2005/8/layout/hierarchy1"/>
    <dgm:cxn modelId="{88C647B9-C61D-40FE-ACE3-A7A0372E3B1F}" type="presParOf" srcId="{5DA7E89B-6FBB-4572-A5D4-1434B0F41FD0}" destId="{0B8A9823-472D-4500-9904-3D5459A9BD64}" srcOrd="1" destOrd="0" presId="urn:microsoft.com/office/officeart/2005/8/layout/hierarchy1"/>
    <dgm:cxn modelId="{B4C2389B-EF55-4A02-830F-2A4D0AE81515}" type="presParOf" srcId="{4B593410-35B6-4409-846B-1422D1AF1D9B}" destId="{9B33CAA7-6E09-4001-A65D-3AFCA517747D}" srcOrd="1" destOrd="0" presId="urn:microsoft.com/office/officeart/2005/8/layout/hierarchy1"/>
    <dgm:cxn modelId="{8DB9AABB-A3B5-4CB7-B824-EB06A3B57EF4}" type="presParOf" srcId="{9B33CAA7-6E09-4001-A65D-3AFCA517747D}" destId="{618C2406-8179-4C69-BEA1-741B1B42DBA5}" srcOrd="0" destOrd="0" presId="urn:microsoft.com/office/officeart/2005/8/layout/hierarchy1"/>
    <dgm:cxn modelId="{AF188D71-40A8-4E39-A1B4-1CE06990E314}" type="presParOf" srcId="{9B33CAA7-6E09-4001-A65D-3AFCA517747D}" destId="{1111DE84-655B-42DA-ACCD-C8F673FBC813}" srcOrd="1" destOrd="0" presId="urn:microsoft.com/office/officeart/2005/8/layout/hierarchy1"/>
    <dgm:cxn modelId="{DF20BEEB-108A-46C1-9B4F-65512935D9BF}" type="presParOf" srcId="{1111DE84-655B-42DA-ACCD-C8F673FBC813}" destId="{A6AEDCC9-ED13-4E05-B9CE-AE72AB0A9DFE}" srcOrd="0" destOrd="0" presId="urn:microsoft.com/office/officeart/2005/8/layout/hierarchy1"/>
    <dgm:cxn modelId="{2EDB42FC-F8CF-431E-AEFE-404284ED182B}" type="presParOf" srcId="{A6AEDCC9-ED13-4E05-B9CE-AE72AB0A9DFE}" destId="{28BAE0B6-8D1A-4C16-B407-D585DA958D79}" srcOrd="0" destOrd="0" presId="urn:microsoft.com/office/officeart/2005/8/layout/hierarchy1"/>
    <dgm:cxn modelId="{A853B399-B013-45CB-A9E7-85161A93BBF7}" type="presParOf" srcId="{A6AEDCC9-ED13-4E05-B9CE-AE72AB0A9DFE}" destId="{1282481F-9A55-4AF2-8FEC-017EF59DE130}" srcOrd="1" destOrd="0" presId="urn:microsoft.com/office/officeart/2005/8/layout/hierarchy1"/>
    <dgm:cxn modelId="{2D7CC2D0-489B-4534-9C76-87F8AA41CB4D}" type="presParOf" srcId="{1111DE84-655B-42DA-ACCD-C8F673FBC813}" destId="{578C43BE-2180-42DD-B334-0EC6323A179B}" srcOrd="1" destOrd="0" presId="urn:microsoft.com/office/officeart/2005/8/layout/hierarchy1"/>
    <dgm:cxn modelId="{E0E85E7D-374F-4AB7-AD68-0984D8F91D2D}" type="presParOf" srcId="{9B33CAA7-6E09-4001-A65D-3AFCA517747D}" destId="{8CA6DC67-6474-439A-A958-5E679E19E035}" srcOrd="2" destOrd="0" presId="urn:microsoft.com/office/officeart/2005/8/layout/hierarchy1"/>
    <dgm:cxn modelId="{BB4DA99D-4A04-4E76-87CC-63FE21FBDCDF}" type="presParOf" srcId="{9B33CAA7-6E09-4001-A65D-3AFCA517747D}" destId="{A33C9B97-0343-470C-B38E-A1D37444348E}" srcOrd="3" destOrd="0" presId="urn:microsoft.com/office/officeart/2005/8/layout/hierarchy1"/>
    <dgm:cxn modelId="{46805F99-EBA5-4CB0-9126-CAA7A9F122B3}" type="presParOf" srcId="{A33C9B97-0343-470C-B38E-A1D37444348E}" destId="{700D7DFF-1A83-4FD3-A09C-A9E2D34B50AB}" srcOrd="0" destOrd="0" presId="urn:microsoft.com/office/officeart/2005/8/layout/hierarchy1"/>
    <dgm:cxn modelId="{0D7E2F1E-C387-4312-879A-0C1A5483739C}" type="presParOf" srcId="{700D7DFF-1A83-4FD3-A09C-A9E2D34B50AB}" destId="{FB32939D-DBEC-459D-8DA6-A8FDC382FA05}" srcOrd="0" destOrd="0" presId="urn:microsoft.com/office/officeart/2005/8/layout/hierarchy1"/>
    <dgm:cxn modelId="{6C5932AE-79B6-4745-B403-5B08733EDC51}" type="presParOf" srcId="{700D7DFF-1A83-4FD3-A09C-A9E2D34B50AB}" destId="{364770F7-6D9C-485F-843D-2DAE3AA8B681}" srcOrd="1" destOrd="0" presId="urn:microsoft.com/office/officeart/2005/8/layout/hierarchy1"/>
    <dgm:cxn modelId="{7AE6ACEF-18B8-4F94-9038-7F102F93BDA0}" type="presParOf" srcId="{A33C9B97-0343-470C-B38E-A1D37444348E}" destId="{9B9869BA-9C8F-480A-9345-E6E1A028E0DA}" srcOrd="1" destOrd="0" presId="urn:microsoft.com/office/officeart/2005/8/layout/hierarchy1"/>
    <dgm:cxn modelId="{75AC6E2B-94B8-495F-B0D3-89D91248F804}" type="presParOf" srcId="{9B33CAA7-6E09-4001-A65D-3AFCA517747D}" destId="{FA4472BF-7E71-4AAD-AAC3-13894B358110}" srcOrd="4" destOrd="0" presId="urn:microsoft.com/office/officeart/2005/8/layout/hierarchy1"/>
    <dgm:cxn modelId="{DAE214ED-65BA-4D8A-A04D-E8E68336C142}" type="presParOf" srcId="{9B33CAA7-6E09-4001-A65D-3AFCA517747D}" destId="{66EA7682-77D3-4C8F-A13F-E2EB8228D0AA}" srcOrd="5" destOrd="0" presId="urn:microsoft.com/office/officeart/2005/8/layout/hierarchy1"/>
    <dgm:cxn modelId="{28EABAE0-DD09-4F3D-8AE9-7C7ECAF9E480}" type="presParOf" srcId="{66EA7682-77D3-4C8F-A13F-E2EB8228D0AA}" destId="{B7514FD3-102B-41B7-8E52-11A327B9CD55}" srcOrd="0" destOrd="0" presId="urn:microsoft.com/office/officeart/2005/8/layout/hierarchy1"/>
    <dgm:cxn modelId="{9C59CC17-3B2C-47DB-9DEB-5C38675CF56D}" type="presParOf" srcId="{B7514FD3-102B-41B7-8E52-11A327B9CD55}" destId="{0856740B-A885-4FEB-AB46-2269B5E5060D}" srcOrd="0" destOrd="0" presId="urn:microsoft.com/office/officeart/2005/8/layout/hierarchy1"/>
    <dgm:cxn modelId="{7ABBFC66-08F1-4659-8F8D-675FAF0AB24A}" type="presParOf" srcId="{B7514FD3-102B-41B7-8E52-11A327B9CD55}" destId="{0E9EB681-BA1E-446E-AB78-52299641A507}" srcOrd="1" destOrd="0" presId="urn:microsoft.com/office/officeart/2005/8/layout/hierarchy1"/>
    <dgm:cxn modelId="{FDA48DA3-1BD4-40D3-A695-AFCBE4AB7677}" type="presParOf" srcId="{66EA7682-77D3-4C8F-A13F-E2EB8228D0AA}" destId="{7C47B374-87E4-4561-A427-FAC80C469A0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F030A1-3677-0A4C-B441-F92E9D9B67E7}" type="doc">
      <dgm:prSet loTypeId="urn:microsoft.com/office/officeart/2005/8/layout/pyramid1" loCatId="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321672E8-C9A2-304D-91DE-EB4B1D5C6882}">
      <dgm:prSet phldrT="[Texto]" custT="1"/>
      <dgm:spPr/>
      <dgm:t>
        <a:bodyPr/>
        <a:lstStyle/>
        <a:p>
          <a:endParaRPr lang="es-MX" sz="1400"/>
        </a:p>
        <a:p>
          <a:r>
            <a:rPr lang="es-MX" sz="1400"/>
            <a:t> </a:t>
          </a:r>
        </a:p>
        <a:p>
          <a:r>
            <a:rPr lang="es-MX" sz="1400" i="1"/>
            <a:t>Final Nacional</a:t>
          </a:r>
          <a:endParaRPr lang="es-MX" sz="1400" i="1" dirty="0"/>
        </a:p>
      </dgm:t>
    </dgm:pt>
    <dgm:pt modelId="{D1148431-DE3F-0E4B-8B48-A5C4BFA083ED}" type="parTrans" cxnId="{8643AE66-573A-1544-8918-0A9F694CF575}">
      <dgm:prSet/>
      <dgm:spPr/>
      <dgm:t>
        <a:bodyPr/>
        <a:lstStyle/>
        <a:p>
          <a:endParaRPr lang="es-MX"/>
        </a:p>
      </dgm:t>
    </dgm:pt>
    <dgm:pt modelId="{FC8D687A-5D7E-F645-B1BA-F84DA20E643C}" type="sibTrans" cxnId="{8643AE66-573A-1544-8918-0A9F694CF575}">
      <dgm:prSet/>
      <dgm:spPr/>
      <dgm:t>
        <a:bodyPr/>
        <a:lstStyle/>
        <a:p>
          <a:endParaRPr lang="es-MX"/>
        </a:p>
      </dgm:t>
    </dgm:pt>
    <dgm:pt modelId="{2DC9418C-036F-7242-AB50-43EC4A025F44}">
      <dgm:prSet phldrT="[Texto]" custT="1"/>
      <dgm:spPr/>
      <dgm:t>
        <a:bodyPr/>
        <a:lstStyle/>
        <a:p>
          <a:r>
            <a:rPr lang="es-MX" sz="2000" i="1"/>
            <a:t>Regional Nacional</a:t>
          </a:r>
        </a:p>
      </dgm:t>
    </dgm:pt>
    <dgm:pt modelId="{B136DC04-6520-2E4D-9395-ABE94E729017}" type="parTrans" cxnId="{6893F21D-E57D-F84E-AB60-562BBC88967D}">
      <dgm:prSet/>
      <dgm:spPr/>
      <dgm:t>
        <a:bodyPr/>
        <a:lstStyle/>
        <a:p>
          <a:endParaRPr lang="es-MX"/>
        </a:p>
      </dgm:t>
    </dgm:pt>
    <dgm:pt modelId="{DC534926-C704-F347-8E93-F47F083759CF}" type="sibTrans" cxnId="{6893F21D-E57D-F84E-AB60-562BBC88967D}">
      <dgm:prSet/>
      <dgm:spPr/>
      <dgm:t>
        <a:bodyPr/>
        <a:lstStyle/>
        <a:p>
          <a:endParaRPr lang="es-MX"/>
        </a:p>
      </dgm:t>
    </dgm:pt>
    <dgm:pt modelId="{2553232F-D2C1-2B4F-BEF8-4D43FFF5CD4A}">
      <dgm:prSet custT="1"/>
      <dgm:spPr/>
      <dgm:t>
        <a:bodyPr/>
        <a:lstStyle/>
        <a:p>
          <a:r>
            <a:rPr lang="es-MX" sz="2800" i="1"/>
            <a:t>Final Distrital</a:t>
          </a:r>
          <a:endParaRPr lang="es-MX" sz="2800" i="1" dirty="0"/>
        </a:p>
      </dgm:t>
    </dgm:pt>
    <dgm:pt modelId="{3D194AF4-A3C6-E64E-8FE5-AF89AD5B5B58}" type="parTrans" cxnId="{A43CBAFC-1567-6843-8A05-AF3C4C0091A3}">
      <dgm:prSet/>
      <dgm:spPr/>
      <dgm:t>
        <a:bodyPr/>
        <a:lstStyle/>
        <a:p>
          <a:endParaRPr lang="es-MX"/>
        </a:p>
      </dgm:t>
    </dgm:pt>
    <dgm:pt modelId="{3BD9546D-D6E4-0344-A7C3-EB3DB341F32B}" type="sibTrans" cxnId="{A43CBAFC-1567-6843-8A05-AF3C4C0091A3}">
      <dgm:prSet/>
      <dgm:spPr/>
      <dgm:t>
        <a:bodyPr/>
        <a:lstStyle/>
        <a:p>
          <a:endParaRPr lang="es-MX"/>
        </a:p>
      </dgm:t>
    </dgm:pt>
    <dgm:pt modelId="{3B79B441-3EBA-E94F-9235-6A1747A1B45C}">
      <dgm:prSet/>
      <dgm:spPr/>
      <dgm:t>
        <a:bodyPr/>
        <a:lstStyle/>
        <a:p>
          <a:r>
            <a:rPr lang="es-MX" i="1"/>
            <a:t>Fase Por localidades</a:t>
          </a:r>
          <a:endParaRPr lang="es-MX" i="1" dirty="0"/>
        </a:p>
      </dgm:t>
    </dgm:pt>
    <dgm:pt modelId="{CA8F8078-2B7D-6141-BC76-AD9934D94A42}" type="parTrans" cxnId="{D3AEB6CF-1D4E-914C-9208-5B086C6647D5}">
      <dgm:prSet/>
      <dgm:spPr/>
      <dgm:t>
        <a:bodyPr/>
        <a:lstStyle/>
        <a:p>
          <a:endParaRPr lang="es-MX"/>
        </a:p>
      </dgm:t>
    </dgm:pt>
    <dgm:pt modelId="{2E15CE0B-EC51-F649-86A4-75291D1E7B9C}" type="sibTrans" cxnId="{D3AEB6CF-1D4E-914C-9208-5B086C6647D5}">
      <dgm:prSet/>
      <dgm:spPr/>
      <dgm:t>
        <a:bodyPr/>
        <a:lstStyle/>
        <a:p>
          <a:endParaRPr lang="es-MX"/>
        </a:p>
      </dgm:t>
    </dgm:pt>
    <dgm:pt modelId="{B01827F4-B92D-284F-AC78-C479DC3A77F3}" type="pres">
      <dgm:prSet presAssocID="{1FF030A1-3677-0A4C-B441-F92E9D9B67E7}" presName="Name0" presStyleCnt="0">
        <dgm:presLayoutVars>
          <dgm:dir/>
          <dgm:animLvl val="lvl"/>
          <dgm:resizeHandles val="exact"/>
        </dgm:presLayoutVars>
      </dgm:prSet>
      <dgm:spPr/>
    </dgm:pt>
    <dgm:pt modelId="{927F00CA-6D74-9F44-BC59-438E803DA4DF}" type="pres">
      <dgm:prSet presAssocID="{321672E8-C9A2-304D-91DE-EB4B1D5C6882}" presName="Name8" presStyleCnt="0"/>
      <dgm:spPr/>
    </dgm:pt>
    <dgm:pt modelId="{4E52966F-8D45-D04D-AE14-01F1829503A9}" type="pres">
      <dgm:prSet presAssocID="{321672E8-C9A2-304D-91DE-EB4B1D5C6882}" presName="level" presStyleLbl="node1" presStyleIdx="0" presStyleCnt="4">
        <dgm:presLayoutVars>
          <dgm:chMax val="1"/>
          <dgm:bulletEnabled val="1"/>
        </dgm:presLayoutVars>
      </dgm:prSet>
      <dgm:spPr/>
    </dgm:pt>
    <dgm:pt modelId="{BDF5D626-7368-714F-834D-8283279564E6}" type="pres">
      <dgm:prSet presAssocID="{321672E8-C9A2-304D-91DE-EB4B1D5C688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FAD5990-281C-7D49-9B11-C85BE8B46887}" type="pres">
      <dgm:prSet presAssocID="{2DC9418C-036F-7242-AB50-43EC4A025F44}" presName="Name8" presStyleCnt="0"/>
      <dgm:spPr/>
    </dgm:pt>
    <dgm:pt modelId="{3A5C57EB-3222-0E41-AF79-E0137402CE0B}" type="pres">
      <dgm:prSet presAssocID="{2DC9418C-036F-7242-AB50-43EC4A025F44}" presName="level" presStyleLbl="node1" presStyleIdx="1" presStyleCnt="4">
        <dgm:presLayoutVars>
          <dgm:chMax val="1"/>
          <dgm:bulletEnabled val="1"/>
        </dgm:presLayoutVars>
      </dgm:prSet>
      <dgm:spPr/>
    </dgm:pt>
    <dgm:pt modelId="{862DA39E-C4CA-E348-BA77-54D5BC26A80C}" type="pres">
      <dgm:prSet presAssocID="{2DC9418C-036F-7242-AB50-43EC4A025F4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CA40408-A5F4-864D-BE92-B4276B9C5C24}" type="pres">
      <dgm:prSet presAssocID="{2553232F-D2C1-2B4F-BEF8-4D43FFF5CD4A}" presName="Name8" presStyleCnt="0"/>
      <dgm:spPr/>
    </dgm:pt>
    <dgm:pt modelId="{6D3A54A7-F5CA-9C41-B0FD-1B06743C04F9}" type="pres">
      <dgm:prSet presAssocID="{2553232F-D2C1-2B4F-BEF8-4D43FFF5CD4A}" presName="level" presStyleLbl="node1" presStyleIdx="2" presStyleCnt="4">
        <dgm:presLayoutVars>
          <dgm:chMax val="1"/>
          <dgm:bulletEnabled val="1"/>
        </dgm:presLayoutVars>
      </dgm:prSet>
      <dgm:spPr/>
    </dgm:pt>
    <dgm:pt modelId="{2FF80B80-FD49-C64D-A9F0-2ED17503E007}" type="pres">
      <dgm:prSet presAssocID="{2553232F-D2C1-2B4F-BEF8-4D43FFF5CD4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DAFDEA6-D3E2-D746-BC81-4C310E1F6287}" type="pres">
      <dgm:prSet presAssocID="{3B79B441-3EBA-E94F-9235-6A1747A1B45C}" presName="Name8" presStyleCnt="0"/>
      <dgm:spPr/>
    </dgm:pt>
    <dgm:pt modelId="{B04467A2-B407-0D44-8C51-0CB69B2FB46F}" type="pres">
      <dgm:prSet presAssocID="{3B79B441-3EBA-E94F-9235-6A1747A1B45C}" presName="level" presStyleLbl="node1" presStyleIdx="3" presStyleCnt="4">
        <dgm:presLayoutVars>
          <dgm:chMax val="1"/>
          <dgm:bulletEnabled val="1"/>
        </dgm:presLayoutVars>
      </dgm:prSet>
      <dgm:spPr/>
    </dgm:pt>
    <dgm:pt modelId="{B8770E5F-E021-E247-B2B8-082D399D6DD9}" type="pres">
      <dgm:prSet presAssocID="{3B79B441-3EBA-E94F-9235-6A1747A1B45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905CE04-6A39-C44E-BAD9-1F85931C45E5}" type="presOf" srcId="{3B79B441-3EBA-E94F-9235-6A1747A1B45C}" destId="{B8770E5F-E021-E247-B2B8-082D399D6DD9}" srcOrd="1" destOrd="0" presId="urn:microsoft.com/office/officeart/2005/8/layout/pyramid1"/>
    <dgm:cxn modelId="{3E60D41C-9C40-9947-94C2-6484CD6C79AA}" type="presOf" srcId="{2553232F-D2C1-2B4F-BEF8-4D43FFF5CD4A}" destId="{2FF80B80-FD49-C64D-A9F0-2ED17503E007}" srcOrd="1" destOrd="0" presId="urn:microsoft.com/office/officeart/2005/8/layout/pyramid1"/>
    <dgm:cxn modelId="{6893F21D-E57D-F84E-AB60-562BBC88967D}" srcId="{1FF030A1-3677-0A4C-B441-F92E9D9B67E7}" destId="{2DC9418C-036F-7242-AB50-43EC4A025F44}" srcOrd="1" destOrd="0" parTransId="{B136DC04-6520-2E4D-9395-ABE94E729017}" sibTransId="{DC534926-C704-F347-8E93-F47F083759CF}"/>
    <dgm:cxn modelId="{9F7EC22D-CA42-B94E-8AE1-020F3091F84C}" type="presOf" srcId="{1FF030A1-3677-0A4C-B441-F92E9D9B67E7}" destId="{B01827F4-B92D-284F-AC78-C479DC3A77F3}" srcOrd="0" destOrd="0" presId="urn:microsoft.com/office/officeart/2005/8/layout/pyramid1"/>
    <dgm:cxn modelId="{DEF48236-7753-2F4E-A05E-80FBE6F13CE4}" type="presOf" srcId="{2DC9418C-036F-7242-AB50-43EC4A025F44}" destId="{862DA39E-C4CA-E348-BA77-54D5BC26A80C}" srcOrd="1" destOrd="0" presId="urn:microsoft.com/office/officeart/2005/8/layout/pyramid1"/>
    <dgm:cxn modelId="{4472105F-EF71-6748-AB94-92AA897D1257}" type="presOf" srcId="{321672E8-C9A2-304D-91DE-EB4B1D5C6882}" destId="{4E52966F-8D45-D04D-AE14-01F1829503A9}" srcOrd="0" destOrd="0" presId="urn:microsoft.com/office/officeart/2005/8/layout/pyramid1"/>
    <dgm:cxn modelId="{8643AE66-573A-1544-8918-0A9F694CF575}" srcId="{1FF030A1-3677-0A4C-B441-F92E9D9B67E7}" destId="{321672E8-C9A2-304D-91DE-EB4B1D5C6882}" srcOrd="0" destOrd="0" parTransId="{D1148431-DE3F-0E4B-8B48-A5C4BFA083ED}" sibTransId="{FC8D687A-5D7E-F645-B1BA-F84DA20E643C}"/>
    <dgm:cxn modelId="{2D0C4768-E8BC-6140-9464-220EDA29D762}" type="presOf" srcId="{2DC9418C-036F-7242-AB50-43EC4A025F44}" destId="{3A5C57EB-3222-0E41-AF79-E0137402CE0B}" srcOrd="0" destOrd="0" presId="urn:microsoft.com/office/officeart/2005/8/layout/pyramid1"/>
    <dgm:cxn modelId="{6342BB7D-8C06-9F40-8597-4954563401E0}" type="presOf" srcId="{2553232F-D2C1-2B4F-BEF8-4D43FFF5CD4A}" destId="{6D3A54A7-F5CA-9C41-B0FD-1B06743C04F9}" srcOrd="0" destOrd="0" presId="urn:microsoft.com/office/officeart/2005/8/layout/pyramid1"/>
    <dgm:cxn modelId="{64A4837F-58CD-6E45-B43E-1DBED43D8020}" type="presOf" srcId="{321672E8-C9A2-304D-91DE-EB4B1D5C6882}" destId="{BDF5D626-7368-714F-834D-8283279564E6}" srcOrd="1" destOrd="0" presId="urn:microsoft.com/office/officeart/2005/8/layout/pyramid1"/>
    <dgm:cxn modelId="{F7030AA2-BA7C-0540-A378-FDDE070C071E}" type="presOf" srcId="{3B79B441-3EBA-E94F-9235-6A1747A1B45C}" destId="{B04467A2-B407-0D44-8C51-0CB69B2FB46F}" srcOrd="0" destOrd="0" presId="urn:microsoft.com/office/officeart/2005/8/layout/pyramid1"/>
    <dgm:cxn modelId="{D3AEB6CF-1D4E-914C-9208-5B086C6647D5}" srcId="{1FF030A1-3677-0A4C-B441-F92E9D9B67E7}" destId="{3B79B441-3EBA-E94F-9235-6A1747A1B45C}" srcOrd="3" destOrd="0" parTransId="{CA8F8078-2B7D-6141-BC76-AD9934D94A42}" sibTransId="{2E15CE0B-EC51-F649-86A4-75291D1E7B9C}"/>
    <dgm:cxn modelId="{A43CBAFC-1567-6843-8A05-AF3C4C0091A3}" srcId="{1FF030A1-3677-0A4C-B441-F92E9D9B67E7}" destId="{2553232F-D2C1-2B4F-BEF8-4D43FFF5CD4A}" srcOrd="2" destOrd="0" parTransId="{3D194AF4-A3C6-E64E-8FE5-AF89AD5B5B58}" sibTransId="{3BD9546D-D6E4-0344-A7C3-EB3DB341F32B}"/>
    <dgm:cxn modelId="{C70BFA28-1079-4148-A5CC-35F24AA08EE9}" type="presParOf" srcId="{B01827F4-B92D-284F-AC78-C479DC3A77F3}" destId="{927F00CA-6D74-9F44-BC59-438E803DA4DF}" srcOrd="0" destOrd="0" presId="urn:microsoft.com/office/officeart/2005/8/layout/pyramid1"/>
    <dgm:cxn modelId="{A5220688-C2F7-204A-A144-F8E78217F2AE}" type="presParOf" srcId="{927F00CA-6D74-9F44-BC59-438E803DA4DF}" destId="{4E52966F-8D45-D04D-AE14-01F1829503A9}" srcOrd="0" destOrd="0" presId="urn:microsoft.com/office/officeart/2005/8/layout/pyramid1"/>
    <dgm:cxn modelId="{985EBC93-40AE-1C48-BFCC-E4F8858297A2}" type="presParOf" srcId="{927F00CA-6D74-9F44-BC59-438E803DA4DF}" destId="{BDF5D626-7368-714F-834D-8283279564E6}" srcOrd="1" destOrd="0" presId="urn:microsoft.com/office/officeart/2005/8/layout/pyramid1"/>
    <dgm:cxn modelId="{A7DE4883-CB7D-024F-A3F9-C37C245F8710}" type="presParOf" srcId="{B01827F4-B92D-284F-AC78-C479DC3A77F3}" destId="{0FAD5990-281C-7D49-9B11-C85BE8B46887}" srcOrd="1" destOrd="0" presId="urn:microsoft.com/office/officeart/2005/8/layout/pyramid1"/>
    <dgm:cxn modelId="{8D3733E9-803F-B542-A730-DF264E1B4187}" type="presParOf" srcId="{0FAD5990-281C-7D49-9B11-C85BE8B46887}" destId="{3A5C57EB-3222-0E41-AF79-E0137402CE0B}" srcOrd="0" destOrd="0" presId="urn:microsoft.com/office/officeart/2005/8/layout/pyramid1"/>
    <dgm:cxn modelId="{24FA9756-0E9A-F648-AD11-10D33053EA02}" type="presParOf" srcId="{0FAD5990-281C-7D49-9B11-C85BE8B46887}" destId="{862DA39E-C4CA-E348-BA77-54D5BC26A80C}" srcOrd="1" destOrd="0" presId="urn:microsoft.com/office/officeart/2005/8/layout/pyramid1"/>
    <dgm:cxn modelId="{5EA6368B-2D13-BA42-B9CC-2078DCD3F16E}" type="presParOf" srcId="{B01827F4-B92D-284F-AC78-C479DC3A77F3}" destId="{7CA40408-A5F4-864D-BE92-B4276B9C5C24}" srcOrd="2" destOrd="0" presId="urn:microsoft.com/office/officeart/2005/8/layout/pyramid1"/>
    <dgm:cxn modelId="{A0EB0018-C6B5-C44D-894A-BCC72A1FAFF7}" type="presParOf" srcId="{7CA40408-A5F4-864D-BE92-B4276B9C5C24}" destId="{6D3A54A7-F5CA-9C41-B0FD-1B06743C04F9}" srcOrd="0" destOrd="0" presId="urn:microsoft.com/office/officeart/2005/8/layout/pyramid1"/>
    <dgm:cxn modelId="{7D63860D-E76B-1145-A54D-E93C13461F1C}" type="presParOf" srcId="{7CA40408-A5F4-864D-BE92-B4276B9C5C24}" destId="{2FF80B80-FD49-C64D-A9F0-2ED17503E007}" srcOrd="1" destOrd="0" presId="urn:microsoft.com/office/officeart/2005/8/layout/pyramid1"/>
    <dgm:cxn modelId="{774CB2BF-41A9-8342-8A6A-67D3DBC13155}" type="presParOf" srcId="{B01827F4-B92D-284F-AC78-C479DC3A77F3}" destId="{0DAFDEA6-D3E2-D746-BC81-4C310E1F6287}" srcOrd="3" destOrd="0" presId="urn:microsoft.com/office/officeart/2005/8/layout/pyramid1"/>
    <dgm:cxn modelId="{F73F5ADF-8FC9-8F42-B158-AE6A019CED9C}" type="presParOf" srcId="{0DAFDEA6-D3E2-D746-BC81-4C310E1F6287}" destId="{B04467A2-B407-0D44-8C51-0CB69B2FB46F}" srcOrd="0" destOrd="0" presId="urn:microsoft.com/office/officeart/2005/8/layout/pyramid1"/>
    <dgm:cxn modelId="{49D0D861-802E-6E45-AC5F-18C73B54BEF8}" type="presParOf" srcId="{0DAFDEA6-D3E2-D746-BC81-4C310E1F6287}" destId="{B8770E5F-E021-E247-B2B8-082D399D6DD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472BF-7E71-4AAD-AAC3-13894B358110}">
      <dsp:nvSpPr>
        <dsp:cNvPr id="0" name=""/>
        <dsp:cNvSpPr/>
      </dsp:nvSpPr>
      <dsp:spPr>
        <a:xfrm>
          <a:off x="2995592" y="923954"/>
          <a:ext cx="2219132" cy="874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097"/>
              </a:lnTo>
              <a:lnTo>
                <a:pt x="2219132" y="596097"/>
              </a:lnTo>
              <a:lnTo>
                <a:pt x="2219132" y="87472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6DC67-6474-439A-A958-5E679E19E035}">
      <dsp:nvSpPr>
        <dsp:cNvPr id="0" name=""/>
        <dsp:cNvSpPr/>
      </dsp:nvSpPr>
      <dsp:spPr>
        <a:xfrm>
          <a:off x="2949872" y="923954"/>
          <a:ext cx="91440" cy="8747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7472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8C2406-8179-4C69-BEA1-741B1B42DBA5}">
      <dsp:nvSpPr>
        <dsp:cNvPr id="0" name=""/>
        <dsp:cNvSpPr/>
      </dsp:nvSpPr>
      <dsp:spPr>
        <a:xfrm>
          <a:off x="776460" y="923954"/>
          <a:ext cx="2219132" cy="874721"/>
        </a:xfrm>
        <a:custGeom>
          <a:avLst/>
          <a:gdLst/>
          <a:ahLst/>
          <a:cxnLst/>
          <a:rect l="0" t="0" r="0" b="0"/>
          <a:pathLst>
            <a:path>
              <a:moveTo>
                <a:pt x="2219132" y="0"/>
              </a:moveTo>
              <a:lnTo>
                <a:pt x="2219132" y="596097"/>
              </a:lnTo>
              <a:lnTo>
                <a:pt x="0" y="596097"/>
              </a:lnTo>
              <a:lnTo>
                <a:pt x="0" y="87472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AAE3E1-4047-4473-A3ED-38EC9D4DBB2C}">
      <dsp:nvSpPr>
        <dsp:cNvPr id="0" name=""/>
        <dsp:cNvSpPr/>
      </dsp:nvSpPr>
      <dsp:spPr>
        <a:xfrm>
          <a:off x="2152747" y="166565"/>
          <a:ext cx="1685690" cy="7573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B8A9823-472D-4500-9904-3D5459A9BD64}">
      <dsp:nvSpPr>
        <dsp:cNvPr id="0" name=""/>
        <dsp:cNvSpPr/>
      </dsp:nvSpPr>
      <dsp:spPr>
        <a:xfrm>
          <a:off x="2486929" y="484038"/>
          <a:ext cx="1685690" cy="7573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Comité Organizador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Bogotá 2022 </a:t>
          </a:r>
        </a:p>
      </dsp:txBody>
      <dsp:txXfrm>
        <a:off x="2509112" y="506221"/>
        <a:ext cx="1641324" cy="713023"/>
      </dsp:txXfrm>
    </dsp:sp>
    <dsp:sp modelId="{28BAE0B6-8D1A-4C16-B407-D585DA958D79}">
      <dsp:nvSpPr>
        <dsp:cNvPr id="0" name=""/>
        <dsp:cNvSpPr/>
      </dsp:nvSpPr>
      <dsp:spPr>
        <a:xfrm>
          <a:off x="1076" y="1798676"/>
          <a:ext cx="1550768" cy="10920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282481F-9A55-4AF2-8FEC-017EF59DE130}">
      <dsp:nvSpPr>
        <dsp:cNvPr id="0" name=""/>
        <dsp:cNvSpPr/>
      </dsp:nvSpPr>
      <dsp:spPr>
        <a:xfrm>
          <a:off x="335258" y="2116149"/>
          <a:ext cx="1550768" cy="1092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Director(a) del Instituto.</a:t>
          </a:r>
        </a:p>
      </dsp:txBody>
      <dsp:txXfrm>
        <a:off x="367244" y="2148135"/>
        <a:ext cx="1486796" cy="1028118"/>
      </dsp:txXfrm>
    </dsp:sp>
    <dsp:sp modelId="{FB32939D-DBEC-459D-8DA6-A8FDC382FA05}">
      <dsp:nvSpPr>
        <dsp:cNvPr id="0" name=""/>
        <dsp:cNvSpPr/>
      </dsp:nvSpPr>
      <dsp:spPr>
        <a:xfrm>
          <a:off x="2220208" y="1798676"/>
          <a:ext cx="1550768" cy="10920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4770F7-6D9C-485F-843D-2DAE3AA8B681}">
      <dsp:nvSpPr>
        <dsp:cNvPr id="0" name=""/>
        <dsp:cNvSpPr/>
      </dsp:nvSpPr>
      <dsp:spPr>
        <a:xfrm>
          <a:off x="2554390" y="2116149"/>
          <a:ext cx="1550768" cy="1092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Subdirector(a) Técnico Departamental y de Bogotá.</a:t>
          </a:r>
          <a:endParaRPr lang="es-CO" sz="1400" kern="1200" dirty="0"/>
        </a:p>
      </dsp:txBody>
      <dsp:txXfrm>
        <a:off x="2586376" y="2148135"/>
        <a:ext cx="1486796" cy="1028118"/>
      </dsp:txXfrm>
    </dsp:sp>
    <dsp:sp modelId="{0856740B-A885-4FEB-AB46-2269B5E5060D}">
      <dsp:nvSpPr>
        <dsp:cNvPr id="0" name=""/>
        <dsp:cNvSpPr/>
      </dsp:nvSpPr>
      <dsp:spPr>
        <a:xfrm>
          <a:off x="4439340" y="1798676"/>
          <a:ext cx="1550768" cy="10920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9EB681-BA1E-446E-AB78-52299641A507}">
      <dsp:nvSpPr>
        <dsp:cNvPr id="0" name=""/>
        <dsp:cNvSpPr/>
      </dsp:nvSpPr>
      <dsp:spPr>
        <a:xfrm>
          <a:off x="4773522" y="2116149"/>
          <a:ext cx="1550768" cy="1092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/>
            <a:t>Coordinador(a) del Deporte escolar.</a:t>
          </a:r>
          <a:endParaRPr lang="es-CO" sz="1400" kern="1200" dirty="0"/>
        </a:p>
      </dsp:txBody>
      <dsp:txXfrm>
        <a:off x="4805508" y="2148135"/>
        <a:ext cx="1486796" cy="1028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472BF-7E71-4AAD-AAC3-13894B358110}">
      <dsp:nvSpPr>
        <dsp:cNvPr id="0" name=""/>
        <dsp:cNvSpPr/>
      </dsp:nvSpPr>
      <dsp:spPr>
        <a:xfrm>
          <a:off x="2995592" y="970507"/>
          <a:ext cx="2219132" cy="874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097"/>
              </a:lnTo>
              <a:lnTo>
                <a:pt x="2219132" y="596097"/>
              </a:lnTo>
              <a:lnTo>
                <a:pt x="2219132" y="87472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6DC67-6474-439A-A958-5E679E19E035}">
      <dsp:nvSpPr>
        <dsp:cNvPr id="0" name=""/>
        <dsp:cNvSpPr/>
      </dsp:nvSpPr>
      <dsp:spPr>
        <a:xfrm>
          <a:off x="2949872" y="970507"/>
          <a:ext cx="91440" cy="8747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7472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8C2406-8179-4C69-BEA1-741B1B42DBA5}">
      <dsp:nvSpPr>
        <dsp:cNvPr id="0" name=""/>
        <dsp:cNvSpPr/>
      </dsp:nvSpPr>
      <dsp:spPr>
        <a:xfrm>
          <a:off x="776460" y="970507"/>
          <a:ext cx="2219132" cy="874721"/>
        </a:xfrm>
        <a:custGeom>
          <a:avLst/>
          <a:gdLst/>
          <a:ahLst/>
          <a:cxnLst/>
          <a:rect l="0" t="0" r="0" b="0"/>
          <a:pathLst>
            <a:path>
              <a:moveTo>
                <a:pt x="2219132" y="0"/>
              </a:moveTo>
              <a:lnTo>
                <a:pt x="2219132" y="596097"/>
              </a:lnTo>
              <a:lnTo>
                <a:pt x="0" y="596097"/>
              </a:lnTo>
              <a:lnTo>
                <a:pt x="0" y="87472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AAE3E1-4047-4473-A3ED-38EC9D4DBB2C}">
      <dsp:nvSpPr>
        <dsp:cNvPr id="0" name=""/>
        <dsp:cNvSpPr/>
      </dsp:nvSpPr>
      <dsp:spPr>
        <a:xfrm>
          <a:off x="1892150" y="120012"/>
          <a:ext cx="2206884" cy="8504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B8A9823-472D-4500-9904-3D5459A9BD64}">
      <dsp:nvSpPr>
        <dsp:cNvPr id="0" name=""/>
        <dsp:cNvSpPr/>
      </dsp:nvSpPr>
      <dsp:spPr>
        <a:xfrm>
          <a:off x="2226332" y="437485"/>
          <a:ext cx="2206884" cy="850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Comisión Disciplinaria por deporte y </a:t>
          </a:r>
          <a:r>
            <a:rPr lang="es-MX" sz="1400" kern="1200" dirty="0" err="1"/>
            <a:t>paradeporte</a:t>
          </a:r>
          <a:r>
            <a:rPr lang="es-MX" sz="1400" kern="1200" dirty="0"/>
            <a:t> </a:t>
          </a:r>
          <a:r>
            <a:rPr lang="es-CO" sz="1400" kern="1200" dirty="0"/>
            <a:t>Bogotá 2022 </a:t>
          </a:r>
        </a:p>
      </dsp:txBody>
      <dsp:txXfrm>
        <a:off x="2251242" y="462395"/>
        <a:ext cx="2157064" cy="800674"/>
      </dsp:txXfrm>
    </dsp:sp>
    <dsp:sp modelId="{28BAE0B6-8D1A-4C16-B407-D585DA958D79}">
      <dsp:nvSpPr>
        <dsp:cNvPr id="0" name=""/>
        <dsp:cNvSpPr/>
      </dsp:nvSpPr>
      <dsp:spPr>
        <a:xfrm>
          <a:off x="1076" y="1845228"/>
          <a:ext cx="1550768" cy="10920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282481F-9A55-4AF2-8FEC-017EF59DE130}">
      <dsp:nvSpPr>
        <dsp:cNvPr id="0" name=""/>
        <dsp:cNvSpPr/>
      </dsp:nvSpPr>
      <dsp:spPr>
        <a:xfrm>
          <a:off x="335258" y="2162701"/>
          <a:ext cx="1550768" cy="1092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/>
            <a:t>Director(a) de campeonato por deporte o </a:t>
          </a:r>
          <a:r>
            <a:rPr lang="es-ES_tradnl" sz="1400" kern="1200" dirty="0" err="1"/>
            <a:t>paradeporte</a:t>
          </a:r>
          <a:r>
            <a:rPr lang="es-ES_tradnl" sz="1400" kern="1200" dirty="0"/>
            <a:t>.</a:t>
          </a:r>
          <a:endParaRPr lang="es-ES" sz="1400" kern="1200" dirty="0"/>
        </a:p>
      </dsp:txBody>
      <dsp:txXfrm>
        <a:off x="367244" y="2194687"/>
        <a:ext cx="1486796" cy="1028118"/>
      </dsp:txXfrm>
    </dsp:sp>
    <dsp:sp modelId="{FB32939D-DBEC-459D-8DA6-A8FDC382FA05}">
      <dsp:nvSpPr>
        <dsp:cNvPr id="0" name=""/>
        <dsp:cNvSpPr/>
      </dsp:nvSpPr>
      <dsp:spPr>
        <a:xfrm>
          <a:off x="2220208" y="1845228"/>
          <a:ext cx="1550768" cy="10920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4770F7-6D9C-485F-843D-2DAE3AA8B681}">
      <dsp:nvSpPr>
        <dsp:cNvPr id="0" name=""/>
        <dsp:cNvSpPr/>
      </dsp:nvSpPr>
      <dsp:spPr>
        <a:xfrm>
          <a:off x="2554390" y="2162701"/>
          <a:ext cx="1550768" cy="1092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/>
            <a:t>Coordinador(a) del Deporte escolar.</a:t>
          </a:r>
          <a:endParaRPr lang="es-CO" sz="1400" kern="1200" dirty="0"/>
        </a:p>
      </dsp:txBody>
      <dsp:txXfrm>
        <a:off x="2586376" y="2194687"/>
        <a:ext cx="1486796" cy="1028118"/>
      </dsp:txXfrm>
    </dsp:sp>
    <dsp:sp modelId="{0856740B-A885-4FEB-AB46-2269B5E5060D}">
      <dsp:nvSpPr>
        <dsp:cNvPr id="0" name=""/>
        <dsp:cNvSpPr/>
      </dsp:nvSpPr>
      <dsp:spPr>
        <a:xfrm>
          <a:off x="4439340" y="1845228"/>
          <a:ext cx="1550768" cy="10920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9EB681-BA1E-446E-AB78-52299641A507}">
      <dsp:nvSpPr>
        <dsp:cNvPr id="0" name=""/>
        <dsp:cNvSpPr/>
      </dsp:nvSpPr>
      <dsp:spPr>
        <a:xfrm>
          <a:off x="4773522" y="2162701"/>
          <a:ext cx="1550768" cy="1092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/>
            <a:t>representante de los docentes/entrenadores </a:t>
          </a:r>
          <a:endParaRPr lang="es-CO" sz="1400" kern="1200" dirty="0"/>
        </a:p>
      </dsp:txBody>
      <dsp:txXfrm>
        <a:off x="4805508" y="2194687"/>
        <a:ext cx="1486796" cy="1028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52966F-8D45-D04D-AE14-01F1829503A9}">
      <dsp:nvSpPr>
        <dsp:cNvPr id="0" name=""/>
        <dsp:cNvSpPr/>
      </dsp:nvSpPr>
      <dsp:spPr>
        <a:xfrm>
          <a:off x="2450904" y="0"/>
          <a:ext cx="1633936" cy="1186291"/>
        </a:xfrm>
        <a:prstGeom prst="trapezoid">
          <a:avLst>
            <a:gd name="adj" fmla="val 68867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i="1" kern="1200"/>
            <a:t>Final Nacional</a:t>
          </a:r>
          <a:endParaRPr lang="es-MX" sz="1400" i="1" kern="1200" dirty="0"/>
        </a:p>
      </dsp:txBody>
      <dsp:txXfrm>
        <a:off x="2450904" y="0"/>
        <a:ext cx="1633936" cy="1186291"/>
      </dsp:txXfrm>
    </dsp:sp>
    <dsp:sp modelId="{3A5C57EB-3222-0E41-AF79-E0137402CE0B}">
      <dsp:nvSpPr>
        <dsp:cNvPr id="0" name=""/>
        <dsp:cNvSpPr/>
      </dsp:nvSpPr>
      <dsp:spPr>
        <a:xfrm>
          <a:off x="1633936" y="1186291"/>
          <a:ext cx="3267872" cy="1186291"/>
        </a:xfrm>
        <a:prstGeom prst="trapezoid">
          <a:avLst>
            <a:gd name="adj" fmla="val 68867"/>
          </a:avLst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i="1" kern="1200"/>
            <a:t>Regional Nacional</a:t>
          </a:r>
        </a:p>
      </dsp:txBody>
      <dsp:txXfrm>
        <a:off x="2205813" y="1186291"/>
        <a:ext cx="2124116" cy="1186291"/>
      </dsp:txXfrm>
    </dsp:sp>
    <dsp:sp modelId="{6D3A54A7-F5CA-9C41-B0FD-1B06743C04F9}">
      <dsp:nvSpPr>
        <dsp:cNvPr id="0" name=""/>
        <dsp:cNvSpPr/>
      </dsp:nvSpPr>
      <dsp:spPr>
        <a:xfrm>
          <a:off x="816968" y="2372583"/>
          <a:ext cx="4901807" cy="1186291"/>
        </a:xfrm>
        <a:prstGeom prst="trapezoid">
          <a:avLst>
            <a:gd name="adj" fmla="val 68867"/>
          </a:avLst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i="1" kern="1200"/>
            <a:t>Final Distrital</a:t>
          </a:r>
          <a:endParaRPr lang="es-MX" sz="2800" i="1" kern="1200" dirty="0"/>
        </a:p>
      </dsp:txBody>
      <dsp:txXfrm>
        <a:off x="1674784" y="2372583"/>
        <a:ext cx="3186175" cy="1186291"/>
      </dsp:txXfrm>
    </dsp:sp>
    <dsp:sp modelId="{B04467A2-B407-0D44-8C51-0CB69B2FB46F}">
      <dsp:nvSpPr>
        <dsp:cNvPr id="0" name=""/>
        <dsp:cNvSpPr/>
      </dsp:nvSpPr>
      <dsp:spPr>
        <a:xfrm>
          <a:off x="0" y="3558875"/>
          <a:ext cx="6535744" cy="1186291"/>
        </a:xfrm>
        <a:prstGeom prst="trapezoid">
          <a:avLst>
            <a:gd name="adj" fmla="val 68867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900" i="1" kern="1200"/>
            <a:t>Fase Por localidades</a:t>
          </a:r>
          <a:endParaRPr lang="es-MX" sz="3900" i="1" kern="1200" dirty="0"/>
        </a:p>
      </dsp:txBody>
      <dsp:txXfrm>
        <a:off x="1143755" y="3558875"/>
        <a:ext cx="4248233" cy="11862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DC96904F-7EE1-4462-B7B1-42A5D818A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"/>
            <a:ext cx="12799628" cy="7772400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6DAACD5D-79C3-4A46-A568-5D19EC3AD5F9}"/>
              </a:ext>
            </a:extLst>
          </p:cNvPr>
          <p:cNvGrpSpPr/>
          <p:nvPr userDrawn="1"/>
        </p:nvGrpSpPr>
        <p:grpSpPr>
          <a:xfrm>
            <a:off x="0" y="1492251"/>
            <a:ext cx="12805409" cy="4788915"/>
            <a:chOff x="0" y="1492251"/>
            <a:chExt cx="12805409" cy="4788915"/>
          </a:xfrm>
        </p:grpSpPr>
        <p:grpSp>
          <p:nvGrpSpPr>
            <p:cNvPr id="26" name="Gráfico 110">
              <a:extLst>
                <a:ext uri="{FF2B5EF4-FFF2-40B4-BE49-F238E27FC236}">
                  <a16:creationId xmlns:a16="http://schemas.microsoft.com/office/drawing/2014/main" id="{DCBA8CBA-5BB5-431D-9DFF-B3C8AE470C88}"/>
                </a:ext>
              </a:extLst>
            </p:cNvPr>
            <p:cNvGrpSpPr/>
            <p:nvPr/>
          </p:nvGrpSpPr>
          <p:grpSpPr>
            <a:xfrm>
              <a:off x="61341" y="1492251"/>
              <a:ext cx="235712" cy="960882"/>
              <a:chOff x="61341" y="1492251"/>
              <a:chExt cx="235712" cy="960882"/>
            </a:xfrm>
            <a:solidFill>
              <a:srgbClr val="F1B634"/>
            </a:solidFill>
          </p:grpSpPr>
          <p:sp>
            <p:nvSpPr>
              <p:cNvPr id="42" name="Gráfico 110">
                <a:extLst>
                  <a:ext uri="{FF2B5EF4-FFF2-40B4-BE49-F238E27FC236}">
                    <a16:creationId xmlns:a16="http://schemas.microsoft.com/office/drawing/2014/main" id="{7A75B065-8E7A-4B58-B4C1-DCFB483BC5EC}"/>
                  </a:ext>
                </a:extLst>
              </p:cNvPr>
              <p:cNvSpPr/>
              <p:nvPr/>
            </p:nvSpPr>
            <p:spPr>
              <a:xfrm>
                <a:off x="61341" y="2394713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43" name="Gráfico 110">
                <a:extLst>
                  <a:ext uri="{FF2B5EF4-FFF2-40B4-BE49-F238E27FC236}">
                    <a16:creationId xmlns:a16="http://schemas.microsoft.com/office/drawing/2014/main" id="{82F4E51D-E84F-49AB-81AD-F7F2FB3E3590}"/>
                  </a:ext>
                </a:extLst>
              </p:cNvPr>
              <p:cNvSpPr/>
              <p:nvPr/>
            </p:nvSpPr>
            <p:spPr>
              <a:xfrm>
                <a:off x="238633" y="2394713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44" name="Gráfico 110">
                <a:extLst>
                  <a:ext uri="{FF2B5EF4-FFF2-40B4-BE49-F238E27FC236}">
                    <a16:creationId xmlns:a16="http://schemas.microsoft.com/office/drawing/2014/main" id="{6CC25A9F-FC6B-4DFF-B5A7-E08AF69FD66A}"/>
                  </a:ext>
                </a:extLst>
              </p:cNvPr>
              <p:cNvSpPr/>
              <p:nvPr/>
            </p:nvSpPr>
            <p:spPr>
              <a:xfrm>
                <a:off x="61341" y="2214246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45" name="Gráfico 110">
                <a:extLst>
                  <a:ext uri="{FF2B5EF4-FFF2-40B4-BE49-F238E27FC236}">
                    <a16:creationId xmlns:a16="http://schemas.microsoft.com/office/drawing/2014/main" id="{7842B7BA-4D2D-4353-A26D-38FA322FCE94}"/>
                  </a:ext>
                </a:extLst>
              </p:cNvPr>
              <p:cNvSpPr/>
              <p:nvPr/>
            </p:nvSpPr>
            <p:spPr>
              <a:xfrm>
                <a:off x="238633" y="2214246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46" name="Gráfico 110">
                <a:extLst>
                  <a:ext uri="{FF2B5EF4-FFF2-40B4-BE49-F238E27FC236}">
                    <a16:creationId xmlns:a16="http://schemas.microsoft.com/office/drawing/2014/main" id="{3277F9A2-CB36-4612-B006-AA65A8B08DB6}"/>
                  </a:ext>
                </a:extLst>
              </p:cNvPr>
              <p:cNvSpPr/>
              <p:nvPr/>
            </p:nvSpPr>
            <p:spPr>
              <a:xfrm>
                <a:off x="61341" y="2033779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47" name="Gráfico 110">
                <a:extLst>
                  <a:ext uri="{FF2B5EF4-FFF2-40B4-BE49-F238E27FC236}">
                    <a16:creationId xmlns:a16="http://schemas.microsoft.com/office/drawing/2014/main" id="{8ADB99C1-AE69-46C2-ADCA-492E4AA3DE37}"/>
                  </a:ext>
                </a:extLst>
              </p:cNvPr>
              <p:cNvSpPr/>
              <p:nvPr/>
            </p:nvSpPr>
            <p:spPr>
              <a:xfrm>
                <a:off x="238633" y="2033779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48" name="Gráfico 110">
                <a:extLst>
                  <a:ext uri="{FF2B5EF4-FFF2-40B4-BE49-F238E27FC236}">
                    <a16:creationId xmlns:a16="http://schemas.microsoft.com/office/drawing/2014/main" id="{B9E62821-80E3-40B4-904B-B99B84958C18}"/>
                  </a:ext>
                </a:extLst>
              </p:cNvPr>
              <p:cNvSpPr/>
              <p:nvPr/>
            </p:nvSpPr>
            <p:spPr>
              <a:xfrm>
                <a:off x="61341" y="1853185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49" name="Gráfico 110">
                <a:extLst>
                  <a:ext uri="{FF2B5EF4-FFF2-40B4-BE49-F238E27FC236}">
                    <a16:creationId xmlns:a16="http://schemas.microsoft.com/office/drawing/2014/main" id="{93BE2E50-9D8B-4AF0-B81A-6A83F8DB9406}"/>
                  </a:ext>
                </a:extLst>
              </p:cNvPr>
              <p:cNvSpPr/>
              <p:nvPr/>
            </p:nvSpPr>
            <p:spPr>
              <a:xfrm>
                <a:off x="238633" y="1853185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50" name="Gráfico 110">
                <a:extLst>
                  <a:ext uri="{FF2B5EF4-FFF2-40B4-BE49-F238E27FC236}">
                    <a16:creationId xmlns:a16="http://schemas.microsoft.com/office/drawing/2014/main" id="{415EC6A0-4724-4E4E-B6AA-C3B55F944CFD}"/>
                  </a:ext>
                </a:extLst>
              </p:cNvPr>
              <p:cNvSpPr/>
              <p:nvPr/>
            </p:nvSpPr>
            <p:spPr>
              <a:xfrm>
                <a:off x="61341" y="1672718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51" name="Gráfico 110">
                <a:extLst>
                  <a:ext uri="{FF2B5EF4-FFF2-40B4-BE49-F238E27FC236}">
                    <a16:creationId xmlns:a16="http://schemas.microsoft.com/office/drawing/2014/main" id="{281C533B-17D6-4021-AAC6-53A420CBD2DE}"/>
                  </a:ext>
                </a:extLst>
              </p:cNvPr>
              <p:cNvSpPr/>
              <p:nvPr/>
            </p:nvSpPr>
            <p:spPr>
              <a:xfrm>
                <a:off x="238633" y="1672718"/>
                <a:ext cx="58420" cy="58420"/>
              </a:xfrm>
              <a:custGeom>
                <a:avLst/>
                <a:gdLst>
                  <a:gd name="connsiteX0" fmla="*/ 58420 w 58420"/>
                  <a:gd name="connsiteY0" fmla="*/ 29210 h 58420"/>
                  <a:gd name="connsiteX1" fmla="*/ 29210 w 58420"/>
                  <a:gd name="connsiteY1" fmla="*/ 58420 h 58420"/>
                  <a:gd name="connsiteX2" fmla="*/ 0 w 58420"/>
                  <a:gd name="connsiteY2" fmla="*/ 29210 h 58420"/>
                  <a:gd name="connsiteX3" fmla="*/ 29210 w 58420"/>
                  <a:gd name="connsiteY3" fmla="*/ 0 h 58420"/>
                  <a:gd name="connsiteX4" fmla="*/ 58420 w 58420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20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52" name="Gráfico 110">
                <a:extLst>
                  <a:ext uri="{FF2B5EF4-FFF2-40B4-BE49-F238E27FC236}">
                    <a16:creationId xmlns:a16="http://schemas.microsoft.com/office/drawing/2014/main" id="{5B86EB32-8DE7-4A81-A9AD-38D33BCEE816}"/>
                  </a:ext>
                </a:extLst>
              </p:cNvPr>
              <p:cNvSpPr/>
              <p:nvPr/>
            </p:nvSpPr>
            <p:spPr>
              <a:xfrm>
                <a:off x="61341" y="1492251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53" name="Gráfico 110">
                <a:extLst>
                  <a:ext uri="{FF2B5EF4-FFF2-40B4-BE49-F238E27FC236}">
                    <a16:creationId xmlns:a16="http://schemas.microsoft.com/office/drawing/2014/main" id="{1DB29DA1-A8A3-4F51-A0AC-22BA3865779A}"/>
                  </a:ext>
                </a:extLst>
              </p:cNvPr>
              <p:cNvSpPr/>
              <p:nvPr/>
            </p:nvSpPr>
            <p:spPr>
              <a:xfrm>
                <a:off x="238633" y="1492251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27" name="Gráfico 110">
              <a:extLst>
                <a:ext uri="{FF2B5EF4-FFF2-40B4-BE49-F238E27FC236}">
                  <a16:creationId xmlns:a16="http://schemas.microsoft.com/office/drawing/2014/main" id="{CAE94DE1-5FA9-4FE1-912C-525F9455B52D}"/>
                </a:ext>
              </a:extLst>
            </p:cNvPr>
            <p:cNvSpPr/>
            <p:nvPr/>
          </p:nvSpPr>
          <p:spPr>
            <a:xfrm>
              <a:off x="0" y="2591436"/>
              <a:ext cx="326136" cy="2581148"/>
            </a:xfrm>
            <a:custGeom>
              <a:avLst/>
              <a:gdLst>
                <a:gd name="connsiteX0" fmla="*/ 0 w 326136"/>
                <a:gd name="connsiteY0" fmla="*/ 0 h 2581148"/>
                <a:gd name="connsiteX1" fmla="*/ 326136 w 326136"/>
                <a:gd name="connsiteY1" fmla="*/ 0 h 2581148"/>
                <a:gd name="connsiteX2" fmla="*/ 326136 w 326136"/>
                <a:gd name="connsiteY2" fmla="*/ 2581148 h 2581148"/>
                <a:gd name="connsiteX3" fmla="*/ 0 w 326136"/>
                <a:gd name="connsiteY3" fmla="*/ 2581148 h 258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136" h="2581148">
                  <a:moveTo>
                    <a:pt x="0" y="0"/>
                  </a:moveTo>
                  <a:lnTo>
                    <a:pt x="326136" y="0"/>
                  </a:lnTo>
                  <a:lnTo>
                    <a:pt x="326136" y="2581148"/>
                  </a:lnTo>
                  <a:lnTo>
                    <a:pt x="0" y="2581148"/>
                  </a:lnTo>
                  <a:close/>
                </a:path>
              </a:pathLst>
            </a:custGeom>
            <a:solidFill>
              <a:srgbClr val="57449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" name="Gráfico 110">
              <a:extLst>
                <a:ext uri="{FF2B5EF4-FFF2-40B4-BE49-F238E27FC236}">
                  <a16:creationId xmlns:a16="http://schemas.microsoft.com/office/drawing/2014/main" id="{52563B79-0F63-4128-97EC-E2AF2735594D}"/>
                </a:ext>
              </a:extLst>
            </p:cNvPr>
            <p:cNvSpPr/>
            <p:nvPr/>
          </p:nvSpPr>
          <p:spPr>
            <a:xfrm>
              <a:off x="12479274" y="2591436"/>
              <a:ext cx="326135" cy="2581148"/>
            </a:xfrm>
            <a:custGeom>
              <a:avLst/>
              <a:gdLst>
                <a:gd name="connsiteX0" fmla="*/ 0 w 326135"/>
                <a:gd name="connsiteY0" fmla="*/ 0 h 2581148"/>
                <a:gd name="connsiteX1" fmla="*/ 326136 w 326135"/>
                <a:gd name="connsiteY1" fmla="*/ 0 h 2581148"/>
                <a:gd name="connsiteX2" fmla="*/ 326136 w 326135"/>
                <a:gd name="connsiteY2" fmla="*/ 2581148 h 2581148"/>
                <a:gd name="connsiteX3" fmla="*/ 0 w 326135"/>
                <a:gd name="connsiteY3" fmla="*/ 2581148 h 258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135" h="2581148">
                  <a:moveTo>
                    <a:pt x="0" y="0"/>
                  </a:moveTo>
                  <a:lnTo>
                    <a:pt x="326136" y="0"/>
                  </a:lnTo>
                  <a:lnTo>
                    <a:pt x="326136" y="2581148"/>
                  </a:lnTo>
                  <a:lnTo>
                    <a:pt x="0" y="2581148"/>
                  </a:lnTo>
                  <a:close/>
                </a:path>
              </a:pathLst>
            </a:custGeom>
            <a:solidFill>
              <a:srgbClr val="F1B63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grpSp>
          <p:nvGrpSpPr>
            <p:cNvPr id="29" name="Gráfico 110">
              <a:extLst>
                <a:ext uri="{FF2B5EF4-FFF2-40B4-BE49-F238E27FC236}">
                  <a16:creationId xmlns:a16="http://schemas.microsoft.com/office/drawing/2014/main" id="{52A941D5-AFB2-4E52-B176-56AB1412DF14}"/>
                </a:ext>
              </a:extLst>
            </p:cNvPr>
            <p:cNvGrpSpPr/>
            <p:nvPr/>
          </p:nvGrpSpPr>
          <p:grpSpPr>
            <a:xfrm>
              <a:off x="12505055" y="5320285"/>
              <a:ext cx="235584" cy="960881"/>
              <a:chOff x="12505055" y="5320285"/>
              <a:chExt cx="235584" cy="960881"/>
            </a:xfrm>
            <a:solidFill>
              <a:srgbClr val="574490"/>
            </a:solidFill>
          </p:grpSpPr>
          <p:sp>
            <p:nvSpPr>
              <p:cNvPr id="30" name="Gráfico 110">
                <a:extLst>
                  <a:ext uri="{FF2B5EF4-FFF2-40B4-BE49-F238E27FC236}">
                    <a16:creationId xmlns:a16="http://schemas.microsoft.com/office/drawing/2014/main" id="{E7EE9C3E-EBF6-4FAA-9CE6-B5FFC8DCB0CA}"/>
                  </a:ext>
                </a:extLst>
              </p:cNvPr>
              <p:cNvSpPr/>
              <p:nvPr/>
            </p:nvSpPr>
            <p:spPr>
              <a:xfrm>
                <a:off x="12505055" y="6222746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1" name="Gráfico 110">
                <a:extLst>
                  <a:ext uri="{FF2B5EF4-FFF2-40B4-BE49-F238E27FC236}">
                    <a16:creationId xmlns:a16="http://schemas.microsoft.com/office/drawing/2014/main" id="{B3C6CB4E-754A-4DEE-A226-2825B334BC06}"/>
                  </a:ext>
                </a:extLst>
              </p:cNvPr>
              <p:cNvSpPr/>
              <p:nvPr/>
            </p:nvSpPr>
            <p:spPr>
              <a:xfrm>
                <a:off x="12682220" y="6222746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2" name="Gráfico 110">
                <a:extLst>
                  <a:ext uri="{FF2B5EF4-FFF2-40B4-BE49-F238E27FC236}">
                    <a16:creationId xmlns:a16="http://schemas.microsoft.com/office/drawing/2014/main" id="{80FF751B-2D08-4D40-AE84-5B67731AF35D}"/>
                  </a:ext>
                </a:extLst>
              </p:cNvPr>
              <p:cNvSpPr/>
              <p:nvPr/>
            </p:nvSpPr>
            <p:spPr>
              <a:xfrm>
                <a:off x="12505055" y="6042280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3" name="Gráfico 110">
                <a:extLst>
                  <a:ext uri="{FF2B5EF4-FFF2-40B4-BE49-F238E27FC236}">
                    <a16:creationId xmlns:a16="http://schemas.microsoft.com/office/drawing/2014/main" id="{5868D28A-76DA-4A6C-8FE2-EFABE7D537E1}"/>
                  </a:ext>
                </a:extLst>
              </p:cNvPr>
              <p:cNvSpPr/>
              <p:nvPr/>
            </p:nvSpPr>
            <p:spPr>
              <a:xfrm>
                <a:off x="12682220" y="6042280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4" name="Gráfico 110">
                <a:extLst>
                  <a:ext uri="{FF2B5EF4-FFF2-40B4-BE49-F238E27FC236}">
                    <a16:creationId xmlns:a16="http://schemas.microsoft.com/office/drawing/2014/main" id="{8F39533D-5DF9-42B2-9104-1296B4A509FB}"/>
                  </a:ext>
                </a:extLst>
              </p:cNvPr>
              <p:cNvSpPr/>
              <p:nvPr/>
            </p:nvSpPr>
            <p:spPr>
              <a:xfrm>
                <a:off x="12505055" y="5861813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7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5" name="Gráfico 110">
                <a:extLst>
                  <a:ext uri="{FF2B5EF4-FFF2-40B4-BE49-F238E27FC236}">
                    <a16:creationId xmlns:a16="http://schemas.microsoft.com/office/drawing/2014/main" id="{D22237C3-1AE1-4028-BDCE-0DBF7665C0A3}"/>
                  </a:ext>
                </a:extLst>
              </p:cNvPr>
              <p:cNvSpPr/>
              <p:nvPr/>
            </p:nvSpPr>
            <p:spPr>
              <a:xfrm>
                <a:off x="12682220" y="5861813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7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6" name="Gráfico 110">
                <a:extLst>
                  <a:ext uri="{FF2B5EF4-FFF2-40B4-BE49-F238E27FC236}">
                    <a16:creationId xmlns:a16="http://schemas.microsoft.com/office/drawing/2014/main" id="{C04AADEA-3D43-49D4-8BC3-54234B5B25F2}"/>
                  </a:ext>
                </a:extLst>
              </p:cNvPr>
              <p:cNvSpPr/>
              <p:nvPr/>
            </p:nvSpPr>
            <p:spPr>
              <a:xfrm>
                <a:off x="12505055" y="5681219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3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7" name="Gráfico 110">
                <a:extLst>
                  <a:ext uri="{FF2B5EF4-FFF2-40B4-BE49-F238E27FC236}">
                    <a16:creationId xmlns:a16="http://schemas.microsoft.com/office/drawing/2014/main" id="{157F45A8-053E-43D6-9BDA-1B3883F9B598}"/>
                  </a:ext>
                </a:extLst>
              </p:cNvPr>
              <p:cNvSpPr/>
              <p:nvPr/>
            </p:nvSpPr>
            <p:spPr>
              <a:xfrm>
                <a:off x="12682220" y="5681219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3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8" name="Gráfico 110">
                <a:extLst>
                  <a:ext uri="{FF2B5EF4-FFF2-40B4-BE49-F238E27FC236}">
                    <a16:creationId xmlns:a16="http://schemas.microsoft.com/office/drawing/2014/main" id="{E71B9704-4C27-41A6-9461-588FBCCC78D4}"/>
                  </a:ext>
                </a:extLst>
              </p:cNvPr>
              <p:cNvSpPr/>
              <p:nvPr/>
            </p:nvSpPr>
            <p:spPr>
              <a:xfrm>
                <a:off x="12505055" y="5500752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9" name="Gráfico 110">
                <a:extLst>
                  <a:ext uri="{FF2B5EF4-FFF2-40B4-BE49-F238E27FC236}">
                    <a16:creationId xmlns:a16="http://schemas.microsoft.com/office/drawing/2014/main" id="{D7BA9AD9-FAA7-46A7-ADAF-017E265FEC86}"/>
                  </a:ext>
                </a:extLst>
              </p:cNvPr>
              <p:cNvSpPr/>
              <p:nvPr/>
            </p:nvSpPr>
            <p:spPr>
              <a:xfrm>
                <a:off x="12682220" y="5500752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40" name="Gráfico 110">
                <a:extLst>
                  <a:ext uri="{FF2B5EF4-FFF2-40B4-BE49-F238E27FC236}">
                    <a16:creationId xmlns:a16="http://schemas.microsoft.com/office/drawing/2014/main" id="{B820EBE4-96D3-4583-A92D-F681422721E6}"/>
                  </a:ext>
                </a:extLst>
              </p:cNvPr>
              <p:cNvSpPr/>
              <p:nvPr/>
            </p:nvSpPr>
            <p:spPr>
              <a:xfrm>
                <a:off x="12505055" y="5320285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41" name="Gráfico 110">
                <a:extLst>
                  <a:ext uri="{FF2B5EF4-FFF2-40B4-BE49-F238E27FC236}">
                    <a16:creationId xmlns:a16="http://schemas.microsoft.com/office/drawing/2014/main" id="{B651CD51-6E5B-4B06-AE96-0DA552012409}"/>
                  </a:ext>
                </a:extLst>
              </p:cNvPr>
              <p:cNvSpPr/>
              <p:nvPr/>
            </p:nvSpPr>
            <p:spPr>
              <a:xfrm>
                <a:off x="12682220" y="5320285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</p:grpSp>
      <p:pic>
        <p:nvPicPr>
          <p:cNvPr id="55" name="Gráfico 54">
            <a:extLst>
              <a:ext uri="{FF2B5EF4-FFF2-40B4-BE49-F238E27FC236}">
                <a16:creationId xmlns:a16="http://schemas.microsoft.com/office/drawing/2014/main" id="{34E936F4-E393-466D-B7E6-7357AC0DCC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4620" y="236549"/>
            <a:ext cx="2286398" cy="7303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129742"/>
            <a:ext cx="9601200" cy="1848216"/>
          </a:xfrm>
        </p:spPr>
        <p:txBody>
          <a:bodyPr anchor="b"/>
          <a:lstStyle>
            <a:lvl1pPr algn="ctr">
              <a:defRPr sz="63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082310"/>
            <a:ext cx="9601200" cy="512839"/>
          </a:xfrm>
        </p:spPr>
        <p:txBody>
          <a:bodyPr/>
          <a:lstStyle>
            <a:lvl1pPr marL="0" indent="0" algn="ctr">
              <a:buNone/>
              <a:defRPr sz="2520">
                <a:solidFill>
                  <a:schemeClr val="bg1"/>
                </a:solidFill>
              </a:defRPr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70A3-BB16-4F0A-B68C-BDBBB9181CBA}" type="datetimeFigureOut">
              <a:rPr lang="es-CO" smtClean="0"/>
              <a:t>12/09/2022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E7C8-2894-4A90-A356-99B1D42444DA}" type="slidenum">
              <a:rPr lang="es-CO" smtClean="0"/>
              <a:t>‹Nº›</a:t>
            </a:fld>
            <a:endParaRPr lang="es-CO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7E1F474C-1D7B-479C-9DD7-48513BBC79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77281" y="4992316"/>
            <a:ext cx="5645065" cy="11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49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413809"/>
            <a:ext cx="11041380" cy="1502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905318"/>
            <a:ext cx="5415676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839085"/>
            <a:ext cx="5415676" cy="41758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905318"/>
            <a:ext cx="5442347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839085"/>
            <a:ext cx="5442347" cy="41758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70A3-BB16-4F0A-B68C-BDBBB9181CBA}" type="datetimeFigureOut">
              <a:rPr lang="es-CO" smtClean="0"/>
              <a:t>12/09/2022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E7C8-2894-4A90-A356-99B1D42444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6628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70A3-BB16-4F0A-B68C-BDBBB9181CBA}" type="datetimeFigureOut">
              <a:rPr lang="es-CO" smtClean="0"/>
              <a:t>12/09/2022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E7C8-2894-4A90-A356-99B1D42444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3046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70A3-BB16-4F0A-B68C-BDBBB9181CBA}" type="datetimeFigureOut">
              <a:rPr lang="es-CO" smtClean="0"/>
              <a:t>12/09/2022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E7C8-2894-4A90-A356-99B1D42444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3699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70A3-BB16-4F0A-B68C-BDBBB9181CBA}" type="datetimeFigureOut">
              <a:rPr lang="es-CO" smtClean="0"/>
              <a:t>12/09/2022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E7C8-2894-4A90-A356-99B1D42444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1886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119082"/>
            <a:ext cx="6480810" cy="5523442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70A3-BB16-4F0A-B68C-BDBBB9181CBA}" type="datetimeFigureOut">
              <a:rPr lang="es-CO" smtClean="0"/>
              <a:t>12/09/2022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E7C8-2894-4A90-A356-99B1D42444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6090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70A3-BB16-4F0A-B68C-BDBBB9181CBA}" type="datetimeFigureOut">
              <a:rPr lang="es-CO" smtClean="0"/>
              <a:t>12/09/2022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E7C8-2894-4A90-A356-99B1D42444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5854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413808"/>
            <a:ext cx="2760345" cy="65867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413808"/>
            <a:ext cx="8121015" cy="65867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70A3-BB16-4F0A-B68C-BDBBB9181CBA}" type="datetimeFigureOut">
              <a:rPr lang="es-CO" smtClean="0"/>
              <a:t>12/09/2022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E7C8-2894-4A90-A356-99B1D42444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7255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93B0E66A-FACC-443E-BBC3-FDEC39E7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2601" y="6876390"/>
            <a:ext cx="2305050" cy="466725"/>
          </a:xfrm>
          <a:prstGeom prst="rect">
            <a:avLst/>
          </a:prstGeom>
        </p:spPr>
      </p:pic>
      <p:sp>
        <p:nvSpPr>
          <p:cNvPr id="16" name="Gráfico 14">
            <a:extLst>
              <a:ext uri="{FF2B5EF4-FFF2-40B4-BE49-F238E27FC236}">
                <a16:creationId xmlns:a16="http://schemas.microsoft.com/office/drawing/2014/main" id="{8883DAF1-4443-4C60-8F1D-25D157A32D74}"/>
              </a:ext>
            </a:extLst>
          </p:cNvPr>
          <p:cNvSpPr/>
          <p:nvPr/>
        </p:nvSpPr>
        <p:spPr>
          <a:xfrm rot="-10800000">
            <a:off x="8723981" y="6818580"/>
            <a:ext cx="4077619" cy="825604"/>
          </a:xfrm>
          <a:custGeom>
            <a:avLst/>
            <a:gdLst>
              <a:gd name="connsiteX0" fmla="*/ 0 w 3109436"/>
              <a:gd name="connsiteY0" fmla="*/ 0 h 616267"/>
              <a:gd name="connsiteX1" fmla="*/ 3109436 w 3109436"/>
              <a:gd name="connsiteY1" fmla="*/ 0 h 616267"/>
              <a:gd name="connsiteX2" fmla="*/ 3109436 w 3109436"/>
              <a:gd name="connsiteY2" fmla="*/ 616268 h 616267"/>
              <a:gd name="connsiteX3" fmla="*/ 0 w 3109436"/>
              <a:gd name="connsiteY3" fmla="*/ 616268 h 61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436" h="616267">
                <a:moveTo>
                  <a:pt x="0" y="0"/>
                </a:moveTo>
                <a:lnTo>
                  <a:pt x="3109436" y="0"/>
                </a:lnTo>
                <a:lnTo>
                  <a:pt x="3109436" y="616268"/>
                </a:lnTo>
                <a:lnTo>
                  <a:pt x="0" y="616268"/>
                </a:lnTo>
                <a:close/>
              </a:path>
            </a:pathLst>
          </a:custGeom>
          <a:solidFill>
            <a:srgbClr val="F1B63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CO"/>
          </a:p>
        </p:txBody>
      </p:sp>
      <p:grpSp>
        <p:nvGrpSpPr>
          <p:cNvPr id="140" name="Grupo 139">
            <a:extLst>
              <a:ext uri="{FF2B5EF4-FFF2-40B4-BE49-F238E27FC236}">
                <a16:creationId xmlns:a16="http://schemas.microsoft.com/office/drawing/2014/main" id="{C8F2D535-F6D5-4924-8E3B-C9D483286964}"/>
              </a:ext>
            </a:extLst>
          </p:cNvPr>
          <p:cNvGrpSpPr/>
          <p:nvPr userDrawn="1"/>
        </p:nvGrpSpPr>
        <p:grpSpPr>
          <a:xfrm rot="10800000">
            <a:off x="0" y="1492251"/>
            <a:ext cx="12805409" cy="4788915"/>
            <a:chOff x="0" y="1492251"/>
            <a:chExt cx="12805409" cy="4788915"/>
          </a:xfrm>
        </p:grpSpPr>
        <p:grpSp>
          <p:nvGrpSpPr>
            <p:cNvPr id="112" name="Gráfico 110">
              <a:extLst>
                <a:ext uri="{FF2B5EF4-FFF2-40B4-BE49-F238E27FC236}">
                  <a16:creationId xmlns:a16="http://schemas.microsoft.com/office/drawing/2014/main" id="{4F5C52EA-428C-4797-BE15-3C56B6A86A6C}"/>
                </a:ext>
              </a:extLst>
            </p:cNvPr>
            <p:cNvGrpSpPr/>
            <p:nvPr/>
          </p:nvGrpSpPr>
          <p:grpSpPr>
            <a:xfrm>
              <a:off x="61341" y="1492251"/>
              <a:ext cx="235712" cy="960882"/>
              <a:chOff x="61341" y="1492251"/>
              <a:chExt cx="235712" cy="960882"/>
            </a:xfrm>
            <a:solidFill>
              <a:srgbClr val="F1B634"/>
            </a:solidFill>
          </p:grpSpPr>
          <p:sp>
            <p:nvSpPr>
              <p:cNvPr id="113" name="Gráfico 110">
                <a:extLst>
                  <a:ext uri="{FF2B5EF4-FFF2-40B4-BE49-F238E27FC236}">
                    <a16:creationId xmlns:a16="http://schemas.microsoft.com/office/drawing/2014/main" id="{38E30933-ABFC-44B8-9916-4E960709103C}"/>
                  </a:ext>
                </a:extLst>
              </p:cNvPr>
              <p:cNvSpPr/>
              <p:nvPr/>
            </p:nvSpPr>
            <p:spPr>
              <a:xfrm>
                <a:off x="61341" y="2394713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4" name="Gráfico 110">
                <a:extLst>
                  <a:ext uri="{FF2B5EF4-FFF2-40B4-BE49-F238E27FC236}">
                    <a16:creationId xmlns:a16="http://schemas.microsoft.com/office/drawing/2014/main" id="{6F84502E-531E-4265-AFB3-065BD5A24B46}"/>
                  </a:ext>
                </a:extLst>
              </p:cNvPr>
              <p:cNvSpPr/>
              <p:nvPr/>
            </p:nvSpPr>
            <p:spPr>
              <a:xfrm>
                <a:off x="238633" y="2394713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5" name="Gráfico 110">
                <a:extLst>
                  <a:ext uri="{FF2B5EF4-FFF2-40B4-BE49-F238E27FC236}">
                    <a16:creationId xmlns:a16="http://schemas.microsoft.com/office/drawing/2014/main" id="{40582F6F-23C0-4290-8EEA-8B4CDE2BD1AE}"/>
                  </a:ext>
                </a:extLst>
              </p:cNvPr>
              <p:cNvSpPr/>
              <p:nvPr/>
            </p:nvSpPr>
            <p:spPr>
              <a:xfrm>
                <a:off x="61341" y="2214246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6" name="Gráfico 110">
                <a:extLst>
                  <a:ext uri="{FF2B5EF4-FFF2-40B4-BE49-F238E27FC236}">
                    <a16:creationId xmlns:a16="http://schemas.microsoft.com/office/drawing/2014/main" id="{0C02FC0C-CC8D-4721-9826-9BAC9EEB6209}"/>
                  </a:ext>
                </a:extLst>
              </p:cNvPr>
              <p:cNvSpPr/>
              <p:nvPr/>
            </p:nvSpPr>
            <p:spPr>
              <a:xfrm>
                <a:off x="238633" y="2214246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7" name="Gráfico 110">
                <a:extLst>
                  <a:ext uri="{FF2B5EF4-FFF2-40B4-BE49-F238E27FC236}">
                    <a16:creationId xmlns:a16="http://schemas.microsoft.com/office/drawing/2014/main" id="{0B48CDAE-ECB6-42AF-A325-6799F42F7B39}"/>
                  </a:ext>
                </a:extLst>
              </p:cNvPr>
              <p:cNvSpPr/>
              <p:nvPr/>
            </p:nvSpPr>
            <p:spPr>
              <a:xfrm>
                <a:off x="61341" y="2033779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8" name="Gráfico 110">
                <a:extLst>
                  <a:ext uri="{FF2B5EF4-FFF2-40B4-BE49-F238E27FC236}">
                    <a16:creationId xmlns:a16="http://schemas.microsoft.com/office/drawing/2014/main" id="{D69F57C4-073B-4939-9594-1A68D4C2E907}"/>
                  </a:ext>
                </a:extLst>
              </p:cNvPr>
              <p:cNvSpPr/>
              <p:nvPr/>
            </p:nvSpPr>
            <p:spPr>
              <a:xfrm>
                <a:off x="238633" y="2033779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9" name="Gráfico 110">
                <a:extLst>
                  <a:ext uri="{FF2B5EF4-FFF2-40B4-BE49-F238E27FC236}">
                    <a16:creationId xmlns:a16="http://schemas.microsoft.com/office/drawing/2014/main" id="{59112C1C-C9CE-4B8B-80E1-30E1945DC6B0}"/>
                  </a:ext>
                </a:extLst>
              </p:cNvPr>
              <p:cNvSpPr/>
              <p:nvPr/>
            </p:nvSpPr>
            <p:spPr>
              <a:xfrm>
                <a:off x="61341" y="1853185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0" name="Gráfico 110">
                <a:extLst>
                  <a:ext uri="{FF2B5EF4-FFF2-40B4-BE49-F238E27FC236}">
                    <a16:creationId xmlns:a16="http://schemas.microsoft.com/office/drawing/2014/main" id="{5A758746-DC9F-4F0D-BC41-C5BA61A3F3C4}"/>
                  </a:ext>
                </a:extLst>
              </p:cNvPr>
              <p:cNvSpPr/>
              <p:nvPr/>
            </p:nvSpPr>
            <p:spPr>
              <a:xfrm>
                <a:off x="238633" y="1853185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1" name="Gráfico 110">
                <a:extLst>
                  <a:ext uri="{FF2B5EF4-FFF2-40B4-BE49-F238E27FC236}">
                    <a16:creationId xmlns:a16="http://schemas.microsoft.com/office/drawing/2014/main" id="{1950E753-689E-420A-A8B4-C02E1C57E7E8}"/>
                  </a:ext>
                </a:extLst>
              </p:cNvPr>
              <p:cNvSpPr/>
              <p:nvPr/>
            </p:nvSpPr>
            <p:spPr>
              <a:xfrm>
                <a:off x="61341" y="1672718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2" name="Gráfico 110">
                <a:extLst>
                  <a:ext uri="{FF2B5EF4-FFF2-40B4-BE49-F238E27FC236}">
                    <a16:creationId xmlns:a16="http://schemas.microsoft.com/office/drawing/2014/main" id="{95E1F685-38FC-4661-9B07-789A40391BB7}"/>
                  </a:ext>
                </a:extLst>
              </p:cNvPr>
              <p:cNvSpPr/>
              <p:nvPr/>
            </p:nvSpPr>
            <p:spPr>
              <a:xfrm>
                <a:off x="238633" y="1672718"/>
                <a:ext cx="58420" cy="58420"/>
              </a:xfrm>
              <a:custGeom>
                <a:avLst/>
                <a:gdLst>
                  <a:gd name="connsiteX0" fmla="*/ 58420 w 58420"/>
                  <a:gd name="connsiteY0" fmla="*/ 29210 h 58420"/>
                  <a:gd name="connsiteX1" fmla="*/ 29210 w 58420"/>
                  <a:gd name="connsiteY1" fmla="*/ 58420 h 58420"/>
                  <a:gd name="connsiteX2" fmla="*/ 0 w 58420"/>
                  <a:gd name="connsiteY2" fmla="*/ 29210 h 58420"/>
                  <a:gd name="connsiteX3" fmla="*/ 29210 w 58420"/>
                  <a:gd name="connsiteY3" fmla="*/ 0 h 58420"/>
                  <a:gd name="connsiteX4" fmla="*/ 58420 w 58420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20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3" name="Gráfico 110">
                <a:extLst>
                  <a:ext uri="{FF2B5EF4-FFF2-40B4-BE49-F238E27FC236}">
                    <a16:creationId xmlns:a16="http://schemas.microsoft.com/office/drawing/2014/main" id="{79C81D05-C485-45CC-867C-BE33ADDD4E64}"/>
                  </a:ext>
                </a:extLst>
              </p:cNvPr>
              <p:cNvSpPr/>
              <p:nvPr/>
            </p:nvSpPr>
            <p:spPr>
              <a:xfrm>
                <a:off x="61341" y="1492251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4" name="Gráfico 110">
                <a:extLst>
                  <a:ext uri="{FF2B5EF4-FFF2-40B4-BE49-F238E27FC236}">
                    <a16:creationId xmlns:a16="http://schemas.microsoft.com/office/drawing/2014/main" id="{31152D9F-4C6E-413A-9B08-B1974523565E}"/>
                  </a:ext>
                </a:extLst>
              </p:cNvPr>
              <p:cNvSpPr/>
              <p:nvPr/>
            </p:nvSpPr>
            <p:spPr>
              <a:xfrm>
                <a:off x="238633" y="1492251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125" name="Gráfico 110">
              <a:extLst>
                <a:ext uri="{FF2B5EF4-FFF2-40B4-BE49-F238E27FC236}">
                  <a16:creationId xmlns:a16="http://schemas.microsoft.com/office/drawing/2014/main" id="{021B4053-FCD4-4B61-BF18-F96AB1224A23}"/>
                </a:ext>
              </a:extLst>
            </p:cNvPr>
            <p:cNvSpPr/>
            <p:nvPr/>
          </p:nvSpPr>
          <p:spPr>
            <a:xfrm>
              <a:off x="0" y="2591436"/>
              <a:ext cx="326136" cy="2581148"/>
            </a:xfrm>
            <a:custGeom>
              <a:avLst/>
              <a:gdLst>
                <a:gd name="connsiteX0" fmla="*/ 0 w 326136"/>
                <a:gd name="connsiteY0" fmla="*/ 0 h 2581148"/>
                <a:gd name="connsiteX1" fmla="*/ 326136 w 326136"/>
                <a:gd name="connsiteY1" fmla="*/ 0 h 2581148"/>
                <a:gd name="connsiteX2" fmla="*/ 326136 w 326136"/>
                <a:gd name="connsiteY2" fmla="*/ 2581148 h 2581148"/>
                <a:gd name="connsiteX3" fmla="*/ 0 w 326136"/>
                <a:gd name="connsiteY3" fmla="*/ 2581148 h 258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136" h="2581148">
                  <a:moveTo>
                    <a:pt x="0" y="0"/>
                  </a:moveTo>
                  <a:lnTo>
                    <a:pt x="326136" y="0"/>
                  </a:lnTo>
                  <a:lnTo>
                    <a:pt x="326136" y="2581148"/>
                  </a:lnTo>
                  <a:lnTo>
                    <a:pt x="0" y="2581148"/>
                  </a:lnTo>
                  <a:close/>
                </a:path>
              </a:pathLst>
            </a:custGeom>
            <a:solidFill>
              <a:srgbClr val="57449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26" name="Gráfico 110">
              <a:extLst>
                <a:ext uri="{FF2B5EF4-FFF2-40B4-BE49-F238E27FC236}">
                  <a16:creationId xmlns:a16="http://schemas.microsoft.com/office/drawing/2014/main" id="{96E82EF7-7D69-4B64-A90B-18A7FB520D19}"/>
                </a:ext>
              </a:extLst>
            </p:cNvPr>
            <p:cNvSpPr/>
            <p:nvPr/>
          </p:nvSpPr>
          <p:spPr>
            <a:xfrm>
              <a:off x="12479274" y="2591436"/>
              <a:ext cx="326135" cy="2581148"/>
            </a:xfrm>
            <a:custGeom>
              <a:avLst/>
              <a:gdLst>
                <a:gd name="connsiteX0" fmla="*/ 0 w 326135"/>
                <a:gd name="connsiteY0" fmla="*/ 0 h 2581148"/>
                <a:gd name="connsiteX1" fmla="*/ 326136 w 326135"/>
                <a:gd name="connsiteY1" fmla="*/ 0 h 2581148"/>
                <a:gd name="connsiteX2" fmla="*/ 326136 w 326135"/>
                <a:gd name="connsiteY2" fmla="*/ 2581148 h 2581148"/>
                <a:gd name="connsiteX3" fmla="*/ 0 w 326135"/>
                <a:gd name="connsiteY3" fmla="*/ 2581148 h 258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135" h="2581148">
                  <a:moveTo>
                    <a:pt x="0" y="0"/>
                  </a:moveTo>
                  <a:lnTo>
                    <a:pt x="326136" y="0"/>
                  </a:lnTo>
                  <a:lnTo>
                    <a:pt x="326136" y="2581148"/>
                  </a:lnTo>
                  <a:lnTo>
                    <a:pt x="0" y="2581148"/>
                  </a:lnTo>
                  <a:close/>
                </a:path>
              </a:pathLst>
            </a:custGeom>
            <a:solidFill>
              <a:srgbClr val="F1B63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grpSp>
          <p:nvGrpSpPr>
            <p:cNvPr id="127" name="Gráfico 110">
              <a:extLst>
                <a:ext uri="{FF2B5EF4-FFF2-40B4-BE49-F238E27FC236}">
                  <a16:creationId xmlns:a16="http://schemas.microsoft.com/office/drawing/2014/main" id="{F221ACEB-4BD1-4C66-BE27-474EBB98D2F0}"/>
                </a:ext>
              </a:extLst>
            </p:cNvPr>
            <p:cNvGrpSpPr/>
            <p:nvPr/>
          </p:nvGrpSpPr>
          <p:grpSpPr>
            <a:xfrm>
              <a:off x="12505055" y="5320285"/>
              <a:ext cx="235584" cy="960881"/>
              <a:chOff x="12505055" y="5320285"/>
              <a:chExt cx="235584" cy="960881"/>
            </a:xfrm>
            <a:solidFill>
              <a:srgbClr val="574490"/>
            </a:solidFill>
          </p:grpSpPr>
          <p:sp>
            <p:nvSpPr>
              <p:cNvPr id="128" name="Gráfico 110">
                <a:extLst>
                  <a:ext uri="{FF2B5EF4-FFF2-40B4-BE49-F238E27FC236}">
                    <a16:creationId xmlns:a16="http://schemas.microsoft.com/office/drawing/2014/main" id="{2BDF8AEA-316E-46E5-AFEE-0159B9BE515B}"/>
                  </a:ext>
                </a:extLst>
              </p:cNvPr>
              <p:cNvSpPr/>
              <p:nvPr/>
            </p:nvSpPr>
            <p:spPr>
              <a:xfrm>
                <a:off x="12505055" y="6222746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9" name="Gráfico 110">
                <a:extLst>
                  <a:ext uri="{FF2B5EF4-FFF2-40B4-BE49-F238E27FC236}">
                    <a16:creationId xmlns:a16="http://schemas.microsoft.com/office/drawing/2014/main" id="{BD4802AE-5A89-4FD8-9F55-4A02A5C647AF}"/>
                  </a:ext>
                </a:extLst>
              </p:cNvPr>
              <p:cNvSpPr/>
              <p:nvPr/>
            </p:nvSpPr>
            <p:spPr>
              <a:xfrm>
                <a:off x="12682220" y="6222746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0" name="Gráfico 110">
                <a:extLst>
                  <a:ext uri="{FF2B5EF4-FFF2-40B4-BE49-F238E27FC236}">
                    <a16:creationId xmlns:a16="http://schemas.microsoft.com/office/drawing/2014/main" id="{9D148FDD-379D-4BBE-9465-A58AE5392554}"/>
                  </a:ext>
                </a:extLst>
              </p:cNvPr>
              <p:cNvSpPr/>
              <p:nvPr/>
            </p:nvSpPr>
            <p:spPr>
              <a:xfrm>
                <a:off x="12505055" y="6042280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1" name="Gráfico 110">
                <a:extLst>
                  <a:ext uri="{FF2B5EF4-FFF2-40B4-BE49-F238E27FC236}">
                    <a16:creationId xmlns:a16="http://schemas.microsoft.com/office/drawing/2014/main" id="{8F8C9C74-856A-4486-BFF8-5C6A7FB03CB9}"/>
                  </a:ext>
                </a:extLst>
              </p:cNvPr>
              <p:cNvSpPr/>
              <p:nvPr/>
            </p:nvSpPr>
            <p:spPr>
              <a:xfrm>
                <a:off x="12682220" y="6042280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2" name="Gráfico 110">
                <a:extLst>
                  <a:ext uri="{FF2B5EF4-FFF2-40B4-BE49-F238E27FC236}">
                    <a16:creationId xmlns:a16="http://schemas.microsoft.com/office/drawing/2014/main" id="{6753E5D2-A1D1-4194-82BB-E4AAAE115098}"/>
                  </a:ext>
                </a:extLst>
              </p:cNvPr>
              <p:cNvSpPr/>
              <p:nvPr/>
            </p:nvSpPr>
            <p:spPr>
              <a:xfrm>
                <a:off x="12505055" y="5861813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7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3" name="Gráfico 110">
                <a:extLst>
                  <a:ext uri="{FF2B5EF4-FFF2-40B4-BE49-F238E27FC236}">
                    <a16:creationId xmlns:a16="http://schemas.microsoft.com/office/drawing/2014/main" id="{0E26061B-6F54-461F-934E-DFB571A2D2C7}"/>
                  </a:ext>
                </a:extLst>
              </p:cNvPr>
              <p:cNvSpPr/>
              <p:nvPr/>
            </p:nvSpPr>
            <p:spPr>
              <a:xfrm>
                <a:off x="12682220" y="5861813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7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4" name="Gráfico 110">
                <a:extLst>
                  <a:ext uri="{FF2B5EF4-FFF2-40B4-BE49-F238E27FC236}">
                    <a16:creationId xmlns:a16="http://schemas.microsoft.com/office/drawing/2014/main" id="{694634EB-591B-4946-A0C6-4DBB0E7FBBDA}"/>
                  </a:ext>
                </a:extLst>
              </p:cNvPr>
              <p:cNvSpPr/>
              <p:nvPr/>
            </p:nvSpPr>
            <p:spPr>
              <a:xfrm>
                <a:off x="12505055" y="5681219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3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5" name="Gráfico 110">
                <a:extLst>
                  <a:ext uri="{FF2B5EF4-FFF2-40B4-BE49-F238E27FC236}">
                    <a16:creationId xmlns:a16="http://schemas.microsoft.com/office/drawing/2014/main" id="{62ED831B-64FE-4F78-A729-BC31DF6C55A0}"/>
                  </a:ext>
                </a:extLst>
              </p:cNvPr>
              <p:cNvSpPr/>
              <p:nvPr/>
            </p:nvSpPr>
            <p:spPr>
              <a:xfrm>
                <a:off x="12682220" y="5681219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3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6" name="Gráfico 110">
                <a:extLst>
                  <a:ext uri="{FF2B5EF4-FFF2-40B4-BE49-F238E27FC236}">
                    <a16:creationId xmlns:a16="http://schemas.microsoft.com/office/drawing/2014/main" id="{9FA33C4C-3DC1-47DD-9D34-7AC1C7410C03}"/>
                  </a:ext>
                </a:extLst>
              </p:cNvPr>
              <p:cNvSpPr/>
              <p:nvPr/>
            </p:nvSpPr>
            <p:spPr>
              <a:xfrm>
                <a:off x="12505055" y="5500752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7" name="Gráfico 110">
                <a:extLst>
                  <a:ext uri="{FF2B5EF4-FFF2-40B4-BE49-F238E27FC236}">
                    <a16:creationId xmlns:a16="http://schemas.microsoft.com/office/drawing/2014/main" id="{D547026B-3CC6-4D7F-BC8C-96E830618B62}"/>
                  </a:ext>
                </a:extLst>
              </p:cNvPr>
              <p:cNvSpPr/>
              <p:nvPr/>
            </p:nvSpPr>
            <p:spPr>
              <a:xfrm>
                <a:off x="12682220" y="5500752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8" name="Gráfico 110">
                <a:extLst>
                  <a:ext uri="{FF2B5EF4-FFF2-40B4-BE49-F238E27FC236}">
                    <a16:creationId xmlns:a16="http://schemas.microsoft.com/office/drawing/2014/main" id="{658539B7-506F-4CF8-8E32-974C8736669B}"/>
                  </a:ext>
                </a:extLst>
              </p:cNvPr>
              <p:cNvSpPr/>
              <p:nvPr/>
            </p:nvSpPr>
            <p:spPr>
              <a:xfrm>
                <a:off x="12505055" y="5320285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9" name="Gráfico 110">
                <a:extLst>
                  <a:ext uri="{FF2B5EF4-FFF2-40B4-BE49-F238E27FC236}">
                    <a16:creationId xmlns:a16="http://schemas.microsoft.com/office/drawing/2014/main" id="{31E555ED-413E-462D-BF7B-10A041070966}"/>
                  </a:ext>
                </a:extLst>
              </p:cNvPr>
              <p:cNvSpPr/>
              <p:nvPr/>
            </p:nvSpPr>
            <p:spPr>
              <a:xfrm>
                <a:off x="12682220" y="5320285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</p:grpSp>
      <p:grpSp>
        <p:nvGrpSpPr>
          <p:cNvPr id="141" name="Gráfico 14">
            <a:extLst>
              <a:ext uri="{FF2B5EF4-FFF2-40B4-BE49-F238E27FC236}">
                <a16:creationId xmlns:a16="http://schemas.microsoft.com/office/drawing/2014/main" id="{C5E35AEF-422E-46E9-88C6-DEFF976ED64A}"/>
              </a:ext>
            </a:extLst>
          </p:cNvPr>
          <p:cNvGrpSpPr/>
          <p:nvPr userDrawn="1"/>
        </p:nvGrpSpPr>
        <p:grpSpPr>
          <a:xfrm>
            <a:off x="9326000" y="6909260"/>
            <a:ext cx="3026144" cy="619394"/>
            <a:chOff x="5322474" y="3664743"/>
            <a:chExt cx="2307621" cy="462343"/>
          </a:xfrm>
          <a:solidFill>
            <a:srgbClr val="FFFFFF"/>
          </a:solidFill>
        </p:grpSpPr>
        <p:sp>
          <p:nvSpPr>
            <p:cNvPr id="142" name="Gráfico 14">
              <a:extLst>
                <a:ext uri="{FF2B5EF4-FFF2-40B4-BE49-F238E27FC236}">
                  <a16:creationId xmlns:a16="http://schemas.microsoft.com/office/drawing/2014/main" id="{6D1DE795-2105-4629-8F3D-4892BD7AA525}"/>
                </a:ext>
              </a:extLst>
            </p:cNvPr>
            <p:cNvSpPr/>
            <p:nvPr/>
          </p:nvSpPr>
          <p:spPr>
            <a:xfrm>
              <a:off x="5941790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3" name="Gráfico 14">
              <a:extLst>
                <a:ext uri="{FF2B5EF4-FFF2-40B4-BE49-F238E27FC236}">
                  <a16:creationId xmlns:a16="http://schemas.microsoft.com/office/drawing/2014/main" id="{861820D6-106E-45DF-8BCA-232B8309EA4D}"/>
                </a:ext>
              </a:extLst>
            </p:cNvPr>
            <p:cNvSpPr/>
            <p:nvPr/>
          </p:nvSpPr>
          <p:spPr>
            <a:xfrm>
              <a:off x="5960268" y="3768089"/>
              <a:ext cx="33908" cy="52578"/>
            </a:xfrm>
            <a:custGeom>
              <a:avLst/>
              <a:gdLst>
                <a:gd name="connsiteX0" fmla="*/ 0 w 33908"/>
                <a:gd name="connsiteY0" fmla="*/ 0 h 52578"/>
                <a:gd name="connsiteX1" fmla="*/ 9430 w 33908"/>
                <a:gd name="connsiteY1" fmla="*/ 0 h 52578"/>
                <a:gd name="connsiteX2" fmla="*/ 22955 w 33908"/>
                <a:gd name="connsiteY2" fmla="*/ 29718 h 52578"/>
                <a:gd name="connsiteX3" fmla="*/ 25622 w 33908"/>
                <a:gd name="connsiteY3" fmla="*/ 37719 h 52578"/>
                <a:gd name="connsiteX4" fmla="*/ 25908 w 33908"/>
                <a:gd name="connsiteY4" fmla="*/ 37719 h 52578"/>
                <a:gd name="connsiteX5" fmla="*/ 25432 w 33908"/>
                <a:gd name="connsiteY5" fmla="*/ 29623 h 52578"/>
                <a:gd name="connsiteX6" fmla="*/ 25432 w 33908"/>
                <a:gd name="connsiteY6" fmla="*/ 0 h 52578"/>
                <a:gd name="connsiteX7" fmla="*/ 33909 w 33908"/>
                <a:gd name="connsiteY7" fmla="*/ 0 h 52578"/>
                <a:gd name="connsiteX8" fmla="*/ 33909 w 33908"/>
                <a:gd name="connsiteY8" fmla="*/ 52578 h 52578"/>
                <a:gd name="connsiteX9" fmla="*/ 24479 w 33908"/>
                <a:gd name="connsiteY9" fmla="*/ 52578 h 52578"/>
                <a:gd name="connsiteX10" fmla="*/ 10954 w 33908"/>
                <a:gd name="connsiteY10" fmla="*/ 22765 h 52578"/>
                <a:gd name="connsiteX11" fmla="*/ 8287 w 33908"/>
                <a:gd name="connsiteY11" fmla="*/ 14764 h 52578"/>
                <a:gd name="connsiteX12" fmla="*/ 8001 w 33908"/>
                <a:gd name="connsiteY12" fmla="*/ 14764 h 52578"/>
                <a:gd name="connsiteX13" fmla="*/ 8477 w 33908"/>
                <a:gd name="connsiteY13" fmla="*/ 22860 h 52578"/>
                <a:gd name="connsiteX14" fmla="*/ 8477 w 33908"/>
                <a:gd name="connsiteY14" fmla="*/ 52578 h 52578"/>
                <a:gd name="connsiteX15" fmla="*/ 0 w 33908"/>
                <a:gd name="connsiteY15" fmla="*/ 52578 h 52578"/>
                <a:gd name="connsiteX16" fmla="*/ 0 w 33908"/>
                <a:gd name="connsiteY16" fmla="*/ 0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908" h="52578">
                  <a:moveTo>
                    <a:pt x="0" y="0"/>
                  </a:moveTo>
                  <a:lnTo>
                    <a:pt x="9430" y="0"/>
                  </a:lnTo>
                  <a:lnTo>
                    <a:pt x="22955" y="29718"/>
                  </a:lnTo>
                  <a:cubicBezTo>
                    <a:pt x="24384" y="32861"/>
                    <a:pt x="25622" y="37719"/>
                    <a:pt x="25622" y="37719"/>
                  </a:cubicBezTo>
                  <a:lnTo>
                    <a:pt x="25908" y="37719"/>
                  </a:lnTo>
                  <a:cubicBezTo>
                    <a:pt x="25908" y="37719"/>
                    <a:pt x="25432" y="32766"/>
                    <a:pt x="25432" y="29623"/>
                  </a:cubicBezTo>
                  <a:lnTo>
                    <a:pt x="25432" y="0"/>
                  </a:lnTo>
                  <a:lnTo>
                    <a:pt x="33909" y="0"/>
                  </a:lnTo>
                  <a:lnTo>
                    <a:pt x="33909" y="52578"/>
                  </a:lnTo>
                  <a:lnTo>
                    <a:pt x="24479" y="52578"/>
                  </a:lnTo>
                  <a:lnTo>
                    <a:pt x="10954" y="22765"/>
                  </a:lnTo>
                  <a:cubicBezTo>
                    <a:pt x="9525" y="19526"/>
                    <a:pt x="8287" y="14764"/>
                    <a:pt x="8287" y="14764"/>
                  </a:cubicBezTo>
                  <a:lnTo>
                    <a:pt x="8001" y="14764"/>
                  </a:lnTo>
                  <a:cubicBezTo>
                    <a:pt x="8001" y="14764"/>
                    <a:pt x="8477" y="19717"/>
                    <a:pt x="8477" y="22860"/>
                  </a:cubicBezTo>
                  <a:lnTo>
                    <a:pt x="8477" y="52578"/>
                  </a:lnTo>
                  <a:lnTo>
                    <a:pt x="0" y="52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4" name="Gráfico 14">
              <a:extLst>
                <a:ext uri="{FF2B5EF4-FFF2-40B4-BE49-F238E27FC236}">
                  <a16:creationId xmlns:a16="http://schemas.microsoft.com/office/drawing/2014/main" id="{465B4DC6-9D18-4E5B-8A7C-0EB642825312}"/>
                </a:ext>
              </a:extLst>
            </p:cNvPr>
            <p:cNvSpPr/>
            <p:nvPr/>
          </p:nvSpPr>
          <p:spPr>
            <a:xfrm>
              <a:off x="6000750" y="3767327"/>
              <a:ext cx="28860" cy="54387"/>
            </a:xfrm>
            <a:custGeom>
              <a:avLst/>
              <a:gdLst>
                <a:gd name="connsiteX0" fmla="*/ 4096 w 28860"/>
                <a:gd name="connsiteY0" fmla="*/ 41434 h 54387"/>
                <a:gd name="connsiteX1" fmla="*/ 13240 w 28860"/>
                <a:gd name="connsiteY1" fmla="*/ 45910 h 54387"/>
                <a:gd name="connsiteX2" fmla="*/ 19717 w 28860"/>
                <a:gd name="connsiteY2" fmla="*/ 39433 h 54387"/>
                <a:gd name="connsiteX3" fmla="*/ 1238 w 28860"/>
                <a:gd name="connsiteY3" fmla="*/ 14954 h 54387"/>
                <a:gd name="connsiteX4" fmla="*/ 16859 w 28860"/>
                <a:gd name="connsiteY4" fmla="*/ 0 h 54387"/>
                <a:gd name="connsiteX5" fmla="*/ 28480 w 28860"/>
                <a:gd name="connsiteY5" fmla="*/ 3524 h 54387"/>
                <a:gd name="connsiteX6" fmla="*/ 25241 w 28860"/>
                <a:gd name="connsiteY6" fmla="*/ 11525 h 54387"/>
                <a:gd name="connsiteX7" fmla="*/ 17050 w 28860"/>
                <a:gd name="connsiteY7" fmla="*/ 8477 h 54387"/>
                <a:gd name="connsiteX8" fmla="*/ 10287 w 28860"/>
                <a:gd name="connsiteY8" fmla="*/ 14954 h 54387"/>
                <a:gd name="connsiteX9" fmla="*/ 28861 w 28860"/>
                <a:gd name="connsiteY9" fmla="*/ 39148 h 54387"/>
                <a:gd name="connsiteX10" fmla="*/ 13621 w 28860"/>
                <a:gd name="connsiteY10" fmla="*/ 54388 h 54387"/>
                <a:gd name="connsiteX11" fmla="*/ 0 w 28860"/>
                <a:gd name="connsiteY11" fmla="*/ 49244 h 54387"/>
                <a:gd name="connsiteX12" fmla="*/ 4096 w 28860"/>
                <a:gd name="connsiteY12" fmla="*/ 41434 h 5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860" h="54387">
                  <a:moveTo>
                    <a:pt x="4096" y="41434"/>
                  </a:moveTo>
                  <a:cubicBezTo>
                    <a:pt x="6382" y="43910"/>
                    <a:pt x="9620" y="45910"/>
                    <a:pt x="13240" y="45910"/>
                  </a:cubicBezTo>
                  <a:cubicBezTo>
                    <a:pt x="17335" y="45910"/>
                    <a:pt x="19717" y="43148"/>
                    <a:pt x="19717" y="39433"/>
                  </a:cubicBezTo>
                  <a:cubicBezTo>
                    <a:pt x="19717" y="29908"/>
                    <a:pt x="1238" y="30099"/>
                    <a:pt x="1238" y="14954"/>
                  </a:cubicBezTo>
                  <a:cubicBezTo>
                    <a:pt x="1238" y="6477"/>
                    <a:pt x="7048" y="0"/>
                    <a:pt x="16859" y="0"/>
                  </a:cubicBezTo>
                  <a:cubicBezTo>
                    <a:pt x="20955" y="0"/>
                    <a:pt x="25051" y="1143"/>
                    <a:pt x="28480" y="3524"/>
                  </a:cubicBezTo>
                  <a:lnTo>
                    <a:pt x="25241" y="11525"/>
                  </a:lnTo>
                  <a:cubicBezTo>
                    <a:pt x="23431" y="10001"/>
                    <a:pt x="19717" y="8477"/>
                    <a:pt x="17050" y="8477"/>
                  </a:cubicBezTo>
                  <a:cubicBezTo>
                    <a:pt x="12573" y="8477"/>
                    <a:pt x="10287" y="11430"/>
                    <a:pt x="10287" y="14954"/>
                  </a:cubicBezTo>
                  <a:cubicBezTo>
                    <a:pt x="10287" y="24575"/>
                    <a:pt x="28861" y="23717"/>
                    <a:pt x="28861" y="39148"/>
                  </a:cubicBezTo>
                  <a:cubicBezTo>
                    <a:pt x="28861" y="47434"/>
                    <a:pt x="23717" y="54388"/>
                    <a:pt x="13621" y="54388"/>
                  </a:cubicBezTo>
                  <a:cubicBezTo>
                    <a:pt x="8763" y="54388"/>
                    <a:pt x="3810" y="52673"/>
                    <a:pt x="0" y="49244"/>
                  </a:cubicBezTo>
                  <a:lnTo>
                    <a:pt x="4096" y="4143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5" name="Gráfico 14">
              <a:extLst>
                <a:ext uri="{FF2B5EF4-FFF2-40B4-BE49-F238E27FC236}">
                  <a16:creationId xmlns:a16="http://schemas.microsoft.com/office/drawing/2014/main" id="{1360801E-78B2-4BE5-83FB-878B59A194F3}"/>
                </a:ext>
              </a:extLst>
            </p:cNvPr>
            <p:cNvSpPr/>
            <p:nvPr/>
          </p:nvSpPr>
          <p:spPr>
            <a:xfrm>
              <a:off x="6032563" y="3768089"/>
              <a:ext cx="34385" cy="52578"/>
            </a:xfrm>
            <a:custGeom>
              <a:avLst/>
              <a:gdLst>
                <a:gd name="connsiteX0" fmla="*/ 12668 w 34385"/>
                <a:gd name="connsiteY0" fmla="*/ 8001 h 52578"/>
                <a:gd name="connsiteX1" fmla="*/ 0 w 34385"/>
                <a:gd name="connsiteY1" fmla="*/ 8001 h 52578"/>
                <a:gd name="connsiteX2" fmla="*/ 0 w 34385"/>
                <a:gd name="connsiteY2" fmla="*/ 0 h 52578"/>
                <a:gd name="connsiteX3" fmla="*/ 34385 w 34385"/>
                <a:gd name="connsiteY3" fmla="*/ 0 h 52578"/>
                <a:gd name="connsiteX4" fmla="*/ 34385 w 34385"/>
                <a:gd name="connsiteY4" fmla="*/ 8001 h 52578"/>
                <a:gd name="connsiteX5" fmla="*/ 21622 w 34385"/>
                <a:gd name="connsiteY5" fmla="*/ 8001 h 52578"/>
                <a:gd name="connsiteX6" fmla="*/ 21622 w 34385"/>
                <a:gd name="connsiteY6" fmla="*/ 52578 h 52578"/>
                <a:gd name="connsiteX7" fmla="*/ 12668 w 34385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385" y="0"/>
                  </a:lnTo>
                  <a:lnTo>
                    <a:pt x="34385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6" name="Gráfico 14">
              <a:extLst>
                <a:ext uri="{FF2B5EF4-FFF2-40B4-BE49-F238E27FC236}">
                  <a16:creationId xmlns:a16="http://schemas.microsoft.com/office/drawing/2014/main" id="{0E394616-326A-4C10-A7E5-0550327C021D}"/>
                </a:ext>
              </a:extLst>
            </p:cNvPr>
            <p:cNvSpPr/>
            <p:nvPr/>
          </p:nvSpPr>
          <p:spPr>
            <a:xfrm>
              <a:off x="6072568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7" name="Gráfico 14">
              <a:extLst>
                <a:ext uri="{FF2B5EF4-FFF2-40B4-BE49-F238E27FC236}">
                  <a16:creationId xmlns:a16="http://schemas.microsoft.com/office/drawing/2014/main" id="{3F805E3A-43DC-4D91-8723-CE64DB9AE1AB}"/>
                </a:ext>
              </a:extLst>
            </p:cNvPr>
            <p:cNvSpPr/>
            <p:nvPr/>
          </p:nvSpPr>
          <p:spPr>
            <a:xfrm>
              <a:off x="6087237" y="3768089"/>
              <a:ext cx="34289" cy="52578"/>
            </a:xfrm>
            <a:custGeom>
              <a:avLst/>
              <a:gdLst>
                <a:gd name="connsiteX0" fmla="*/ 12668 w 34289"/>
                <a:gd name="connsiteY0" fmla="*/ 8001 h 52578"/>
                <a:gd name="connsiteX1" fmla="*/ 0 w 34289"/>
                <a:gd name="connsiteY1" fmla="*/ 8001 h 52578"/>
                <a:gd name="connsiteX2" fmla="*/ 0 w 34289"/>
                <a:gd name="connsiteY2" fmla="*/ 0 h 52578"/>
                <a:gd name="connsiteX3" fmla="*/ 34290 w 34289"/>
                <a:gd name="connsiteY3" fmla="*/ 0 h 52578"/>
                <a:gd name="connsiteX4" fmla="*/ 34290 w 34289"/>
                <a:gd name="connsiteY4" fmla="*/ 8001 h 52578"/>
                <a:gd name="connsiteX5" fmla="*/ 21622 w 34289"/>
                <a:gd name="connsiteY5" fmla="*/ 8001 h 52578"/>
                <a:gd name="connsiteX6" fmla="*/ 21622 w 34289"/>
                <a:gd name="connsiteY6" fmla="*/ 52578 h 52578"/>
                <a:gd name="connsiteX7" fmla="*/ 12668 w 34289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89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290" y="0"/>
                  </a:lnTo>
                  <a:lnTo>
                    <a:pt x="34290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8" name="Gráfico 14">
              <a:extLst>
                <a:ext uri="{FF2B5EF4-FFF2-40B4-BE49-F238E27FC236}">
                  <a16:creationId xmlns:a16="http://schemas.microsoft.com/office/drawing/2014/main" id="{55C42F48-9239-4345-B3A0-B6F563485917}"/>
                </a:ext>
              </a:extLst>
            </p:cNvPr>
            <p:cNvSpPr/>
            <p:nvPr/>
          </p:nvSpPr>
          <p:spPr>
            <a:xfrm>
              <a:off x="6126861" y="3768089"/>
              <a:ext cx="33623" cy="53435"/>
            </a:xfrm>
            <a:custGeom>
              <a:avLst/>
              <a:gdLst>
                <a:gd name="connsiteX0" fmla="*/ 0 w 33623"/>
                <a:gd name="connsiteY0" fmla="*/ 0 h 53435"/>
                <a:gd name="connsiteX1" fmla="*/ 8953 w 33623"/>
                <a:gd name="connsiteY1" fmla="*/ 0 h 53435"/>
                <a:gd name="connsiteX2" fmla="*/ 8953 w 33623"/>
                <a:gd name="connsiteY2" fmla="*/ 35528 h 53435"/>
                <a:gd name="connsiteX3" fmla="*/ 16764 w 33623"/>
                <a:gd name="connsiteY3" fmla="*/ 45053 h 53435"/>
                <a:gd name="connsiteX4" fmla="*/ 24575 w 33623"/>
                <a:gd name="connsiteY4" fmla="*/ 35528 h 53435"/>
                <a:gd name="connsiteX5" fmla="*/ 24575 w 33623"/>
                <a:gd name="connsiteY5" fmla="*/ 0 h 53435"/>
                <a:gd name="connsiteX6" fmla="*/ 33623 w 33623"/>
                <a:gd name="connsiteY6" fmla="*/ 0 h 53435"/>
                <a:gd name="connsiteX7" fmla="*/ 33623 w 33623"/>
                <a:gd name="connsiteY7" fmla="*/ 35623 h 53435"/>
                <a:gd name="connsiteX8" fmla="*/ 16859 w 33623"/>
                <a:gd name="connsiteY8" fmla="*/ 53435 h 53435"/>
                <a:gd name="connsiteX9" fmla="*/ 95 w 33623"/>
                <a:gd name="connsiteY9" fmla="*/ 35623 h 53435"/>
                <a:gd name="connsiteX10" fmla="*/ 95 w 33623"/>
                <a:gd name="connsiteY10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623" h="53435">
                  <a:moveTo>
                    <a:pt x="0" y="0"/>
                  </a:moveTo>
                  <a:lnTo>
                    <a:pt x="8953" y="0"/>
                  </a:lnTo>
                  <a:lnTo>
                    <a:pt x="8953" y="35528"/>
                  </a:lnTo>
                  <a:cubicBezTo>
                    <a:pt x="8953" y="42101"/>
                    <a:pt x="12001" y="45053"/>
                    <a:pt x="16764" y="45053"/>
                  </a:cubicBezTo>
                  <a:cubicBezTo>
                    <a:pt x="21526" y="45053"/>
                    <a:pt x="24575" y="42101"/>
                    <a:pt x="24575" y="35528"/>
                  </a:cubicBezTo>
                  <a:lnTo>
                    <a:pt x="24575" y="0"/>
                  </a:lnTo>
                  <a:lnTo>
                    <a:pt x="33623" y="0"/>
                  </a:lnTo>
                  <a:lnTo>
                    <a:pt x="33623" y="35623"/>
                  </a:lnTo>
                  <a:cubicBezTo>
                    <a:pt x="33623" y="46768"/>
                    <a:pt x="26956" y="53435"/>
                    <a:pt x="16859" y="53435"/>
                  </a:cubicBezTo>
                  <a:cubicBezTo>
                    <a:pt x="6667" y="53435"/>
                    <a:pt x="95" y="46672"/>
                    <a:pt x="95" y="35623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9" name="Gráfico 14">
              <a:extLst>
                <a:ext uri="{FF2B5EF4-FFF2-40B4-BE49-F238E27FC236}">
                  <a16:creationId xmlns:a16="http://schemas.microsoft.com/office/drawing/2014/main" id="{70D31209-585A-4562-98BC-C29D17F9CD80}"/>
                </a:ext>
              </a:extLst>
            </p:cNvPr>
            <p:cNvSpPr/>
            <p:nvPr/>
          </p:nvSpPr>
          <p:spPr>
            <a:xfrm>
              <a:off x="6165723" y="3768089"/>
              <a:ext cx="34289" cy="52578"/>
            </a:xfrm>
            <a:custGeom>
              <a:avLst/>
              <a:gdLst>
                <a:gd name="connsiteX0" fmla="*/ 12668 w 34289"/>
                <a:gd name="connsiteY0" fmla="*/ 8001 h 52578"/>
                <a:gd name="connsiteX1" fmla="*/ 0 w 34289"/>
                <a:gd name="connsiteY1" fmla="*/ 8001 h 52578"/>
                <a:gd name="connsiteX2" fmla="*/ 0 w 34289"/>
                <a:gd name="connsiteY2" fmla="*/ 0 h 52578"/>
                <a:gd name="connsiteX3" fmla="*/ 34290 w 34289"/>
                <a:gd name="connsiteY3" fmla="*/ 0 h 52578"/>
                <a:gd name="connsiteX4" fmla="*/ 34290 w 34289"/>
                <a:gd name="connsiteY4" fmla="*/ 8001 h 52578"/>
                <a:gd name="connsiteX5" fmla="*/ 21622 w 34289"/>
                <a:gd name="connsiteY5" fmla="*/ 8001 h 52578"/>
                <a:gd name="connsiteX6" fmla="*/ 21622 w 34289"/>
                <a:gd name="connsiteY6" fmla="*/ 52578 h 52578"/>
                <a:gd name="connsiteX7" fmla="*/ 12668 w 34289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89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290" y="0"/>
                  </a:lnTo>
                  <a:lnTo>
                    <a:pt x="34290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0" name="Gráfico 14">
              <a:extLst>
                <a:ext uri="{FF2B5EF4-FFF2-40B4-BE49-F238E27FC236}">
                  <a16:creationId xmlns:a16="http://schemas.microsoft.com/office/drawing/2014/main" id="{55E71EC4-3BC3-4A47-9E74-7DBEF785BEE8}"/>
                </a:ext>
              </a:extLst>
            </p:cNvPr>
            <p:cNvSpPr/>
            <p:nvPr/>
          </p:nvSpPr>
          <p:spPr>
            <a:xfrm>
              <a:off x="6200870" y="3767232"/>
              <a:ext cx="42291" cy="54292"/>
            </a:xfrm>
            <a:custGeom>
              <a:avLst/>
              <a:gdLst>
                <a:gd name="connsiteX0" fmla="*/ 21146 w 42291"/>
                <a:gd name="connsiteY0" fmla="*/ 0 h 54292"/>
                <a:gd name="connsiteX1" fmla="*/ 42291 w 42291"/>
                <a:gd name="connsiteY1" fmla="*/ 26860 h 54292"/>
                <a:gd name="connsiteX2" fmla="*/ 21146 w 42291"/>
                <a:gd name="connsiteY2" fmla="*/ 54292 h 54292"/>
                <a:gd name="connsiteX3" fmla="*/ 0 w 42291"/>
                <a:gd name="connsiteY3" fmla="*/ 26765 h 54292"/>
                <a:gd name="connsiteX4" fmla="*/ 21146 w 42291"/>
                <a:gd name="connsiteY4" fmla="*/ 0 h 54292"/>
                <a:gd name="connsiteX5" fmla="*/ 21146 w 42291"/>
                <a:gd name="connsiteY5" fmla="*/ 45625 h 54292"/>
                <a:gd name="connsiteX6" fmla="*/ 32957 w 42291"/>
                <a:gd name="connsiteY6" fmla="*/ 26860 h 54292"/>
                <a:gd name="connsiteX7" fmla="*/ 21146 w 42291"/>
                <a:gd name="connsiteY7" fmla="*/ 8668 h 54292"/>
                <a:gd name="connsiteX8" fmla="*/ 9239 w 42291"/>
                <a:gd name="connsiteY8" fmla="*/ 26765 h 54292"/>
                <a:gd name="connsiteX9" fmla="*/ 21146 w 42291"/>
                <a:gd name="connsiteY9" fmla="*/ 45625 h 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91" h="54292">
                  <a:moveTo>
                    <a:pt x="21146" y="0"/>
                  </a:moveTo>
                  <a:cubicBezTo>
                    <a:pt x="34100" y="0"/>
                    <a:pt x="42291" y="11049"/>
                    <a:pt x="42291" y="26860"/>
                  </a:cubicBezTo>
                  <a:cubicBezTo>
                    <a:pt x="42291" y="42863"/>
                    <a:pt x="34100" y="54292"/>
                    <a:pt x="21146" y="54292"/>
                  </a:cubicBezTo>
                  <a:cubicBezTo>
                    <a:pt x="8096" y="54292"/>
                    <a:pt x="0" y="42863"/>
                    <a:pt x="0" y="26765"/>
                  </a:cubicBezTo>
                  <a:cubicBezTo>
                    <a:pt x="0" y="11049"/>
                    <a:pt x="8096" y="0"/>
                    <a:pt x="21146" y="0"/>
                  </a:cubicBezTo>
                  <a:moveTo>
                    <a:pt x="21146" y="45625"/>
                  </a:moveTo>
                  <a:cubicBezTo>
                    <a:pt x="28575" y="45625"/>
                    <a:pt x="32957" y="38195"/>
                    <a:pt x="32957" y="26860"/>
                  </a:cubicBezTo>
                  <a:cubicBezTo>
                    <a:pt x="32957" y="15716"/>
                    <a:pt x="28480" y="8668"/>
                    <a:pt x="21146" y="8668"/>
                  </a:cubicBezTo>
                  <a:cubicBezTo>
                    <a:pt x="13621" y="8668"/>
                    <a:pt x="9239" y="15811"/>
                    <a:pt x="9239" y="26765"/>
                  </a:cubicBezTo>
                  <a:cubicBezTo>
                    <a:pt x="9239" y="38195"/>
                    <a:pt x="13716" y="45625"/>
                    <a:pt x="21146" y="4562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1" name="Gráfico 14">
              <a:extLst>
                <a:ext uri="{FF2B5EF4-FFF2-40B4-BE49-F238E27FC236}">
                  <a16:creationId xmlns:a16="http://schemas.microsoft.com/office/drawing/2014/main" id="{3D940B8F-B844-4364-BB7A-56385B12B10D}"/>
                </a:ext>
              </a:extLst>
            </p:cNvPr>
            <p:cNvSpPr/>
            <p:nvPr/>
          </p:nvSpPr>
          <p:spPr>
            <a:xfrm>
              <a:off x="6265068" y="3768089"/>
              <a:ext cx="35718" cy="52578"/>
            </a:xfrm>
            <a:custGeom>
              <a:avLst/>
              <a:gdLst>
                <a:gd name="connsiteX0" fmla="*/ 0 w 35718"/>
                <a:gd name="connsiteY0" fmla="*/ 0 h 52578"/>
                <a:gd name="connsiteX1" fmla="*/ 14573 w 35718"/>
                <a:gd name="connsiteY1" fmla="*/ 0 h 52578"/>
                <a:gd name="connsiteX2" fmla="*/ 35719 w 35718"/>
                <a:gd name="connsiteY2" fmla="*/ 26194 h 52578"/>
                <a:gd name="connsiteX3" fmla="*/ 14573 w 35718"/>
                <a:gd name="connsiteY3" fmla="*/ 52578 h 52578"/>
                <a:gd name="connsiteX4" fmla="*/ 0 w 35718"/>
                <a:gd name="connsiteY4" fmla="*/ 52578 h 52578"/>
                <a:gd name="connsiteX5" fmla="*/ 0 w 35718"/>
                <a:gd name="connsiteY5" fmla="*/ 0 h 52578"/>
                <a:gd name="connsiteX6" fmla="*/ 14288 w 35718"/>
                <a:gd name="connsiteY6" fmla="*/ 44482 h 52578"/>
                <a:gd name="connsiteX7" fmla="*/ 26479 w 35718"/>
                <a:gd name="connsiteY7" fmla="*/ 26194 h 52578"/>
                <a:gd name="connsiteX8" fmla="*/ 14288 w 35718"/>
                <a:gd name="connsiteY8" fmla="*/ 8096 h 52578"/>
                <a:gd name="connsiteX9" fmla="*/ 9144 w 35718"/>
                <a:gd name="connsiteY9" fmla="*/ 8096 h 52578"/>
                <a:gd name="connsiteX10" fmla="*/ 9144 w 35718"/>
                <a:gd name="connsiteY10" fmla="*/ 44482 h 52578"/>
                <a:gd name="connsiteX11" fmla="*/ 14288 w 35718"/>
                <a:gd name="connsiteY11" fmla="*/ 44482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718" h="52578">
                  <a:moveTo>
                    <a:pt x="0" y="0"/>
                  </a:moveTo>
                  <a:lnTo>
                    <a:pt x="14573" y="0"/>
                  </a:lnTo>
                  <a:cubicBezTo>
                    <a:pt x="27527" y="0"/>
                    <a:pt x="35719" y="9620"/>
                    <a:pt x="35719" y="26194"/>
                  </a:cubicBezTo>
                  <a:cubicBezTo>
                    <a:pt x="35719" y="42767"/>
                    <a:pt x="27527" y="52578"/>
                    <a:pt x="14573" y="52578"/>
                  </a:cubicBezTo>
                  <a:lnTo>
                    <a:pt x="0" y="52578"/>
                  </a:lnTo>
                  <a:lnTo>
                    <a:pt x="0" y="0"/>
                  </a:lnTo>
                  <a:close/>
                  <a:moveTo>
                    <a:pt x="14288" y="44482"/>
                  </a:moveTo>
                  <a:cubicBezTo>
                    <a:pt x="22003" y="44482"/>
                    <a:pt x="26479" y="38100"/>
                    <a:pt x="26479" y="26194"/>
                  </a:cubicBezTo>
                  <a:cubicBezTo>
                    <a:pt x="26479" y="14383"/>
                    <a:pt x="21812" y="8096"/>
                    <a:pt x="14288" y="8096"/>
                  </a:cubicBezTo>
                  <a:lnTo>
                    <a:pt x="9144" y="8096"/>
                  </a:lnTo>
                  <a:lnTo>
                    <a:pt x="9144" y="44482"/>
                  </a:lnTo>
                  <a:lnTo>
                    <a:pt x="14288" y="4448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2" name="Gráfico 14">
              <a:extLst>
                <a:ext uri="{FF2B5EF4-FFF2-40B4-BE49-F238E27FC236}">
                  <a16:creationId xmlns:a16="http://schemas.microsoft.com/office/drawing/2014/main" id="{D0696358-C678-4324-9C4E-98E2F68F3C1E}"/>
                </a:ext>
              </a:extLst>
            </p:cNvPr>
            <p:cNvSpPr/>
            <p:nvPr/>
          </p:nvSpPr>
          <p:spPr>
            <a:xfrm>
              <a:off x="6308217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3" name="Gráfico 14">
              <a:extLst>
                <a:ext uri="{FF2B5EF4-FFF2-40B4-BE49-F238E27FC236}">
                  <a16:creationId xmlns:a16="http://schemas.microsoft.com/office/drawing/2014/main" id="{D1655CCF-82B0-442A-9BB8-3BFA6C0D3F90}"/>
                </a:ext>
              </a:extLst>
            </p:cNvPr>
            <p:cNvSpPr/>
            <p:nvPr/>
          </p:nvSpPr>
          <p:spPr>
            <a:xfrm>
              <a:off x="6323742" y="3767327"/>
              <a:ext cx="28860" cy="54387"/>
            </a:xfrm>
            <a:custGeom>
              <a:avLst/>
              <a:gdLst>
                <a:gd name="connsiteX0" fmla="*/ 4096 w 28860"/>
                <a:gd name="connsiteY0" fmla="*/ 41434 h 54387"/>
                <a:gd name="connsiteX1" fmla="*/ 13240 w 28860"/>
                <a:gd name="connsiteY1" fmla="*/ 45910 h 54387"/>
                <a:gd name="connsiteX2" fmla="*/ 19717 w 28860"/>
                <a:gd name="connsiteY2" fmla="*/ 39433 h 54387"/>
                <a:gd name="connsiteX3" fmla="*/ 1238 w 28860"/>
                <a:gd name="connsiteY3" fmla="*/ 14954 h 54387"/>
                <a:gd name="connsiteX4" fmla="*/ 16859 w 28860"/>
                <a:gd name="connsiteY4" fmla="*/ 0 h 54387"/>
                <a:gd name="connsiteX5" fmla="*/ 28480 w 28860"/>
                <a:gd name="connsiteY5" fmla="*/ 3524 h 54387"/>
                <a:gd name="connsiteX6" fmla="*/ 25241 w 28860"/>
                <a:gd name="connsiteY6" fmla="*/ 11525 h 54387"/>
                <a:gd name="connsiteX7" fmla="*/ 17050 w 28860"/>
                <a:gd name="connsiteY7" fmla="*/ 8477 h 54387"/>
                <a:gd name="connsiteX8" fmla="*/ 10287 w 28860"/>
                <a:gd name="connsiteY8" fmla="*/ 14954 h 54387"/>
                <a:gd name="connsiteX9" fmla="*/ 28861 w 28860"/>
                <a:gd name="connsiteY9" fmla="*/ 39148 h 54387"/>
                <a:gd name="connsiteX10" fmla="*/ 13621 w 28860"/>
                <a:gd name="connsiteY10" fmla="*/ 54388 h 54387"/>
                <a:gd name="connsiteX11" fmla="*/ 0 w 28860"/>
                <a:gd name="connsiteY11" fmla="*/ 49244 h 54387"/>
                <a:gd name="connsiteX12" fmla="*/ 4096 w 28860"/>
                <a:gd name="connsiteY12" fmla="*/ 41434 h 5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860" h="54387">
                  <a:moveTo>
                    <a:pt x="4096" y="41434"/>
                  </a:moveTo>
                  <a:cubicBezTo>
                    <a:pt x="6382" y="43910"/>
                    <a:pt x="9620" y="45910"/>
                    <a:pt x="13240" y="45910"/>
                  </a:cubicBezTo>
                  <a:cubicBezTo>
                    <a:pt x="17335" y="45910"/>
                    <a:pt x="19717" y="43148"/>
                    <a:pt x="19717" y="39433"/>
                  </a:cubicBezTo>
                  <a:cubicBezTo>
                    <a:pt x="19717" y="29908"/>
                    <a:pt x="1238" y="30099"/>
                    <a:pt x="1238" y="14954"/>
                  </a:cubicBezTo>
                  <a:cubicBezTo>
                    <a:pt x="1238" y="6477"/>
                    <a:pt x="7048" y="0"/>
                    <a:pt x="16859" y="0"/>
                  </a:cubicBezTo>
                  <a:cubicBezTo>
                    <a:pt x="20955" y="0"/>
                    <a:pt x="25051" y="1143"/>
                    <a:pt x="28480" y="3524"/>
                  </a:cubicBezTo>
                  <a:lnTo>
                    <a:pt x="25241" y="11525"/>
                  </a:lnTo>
                  <a:cubicBezTo>
                    <a:pt x="23431" y="10001"/>
                    <a:pt x="19717" y="8477"/>
                    <a:pt x="17050" y="8477"/>
                  </a:cubicBezTo>
                  <a:cubicBezTo>
                    <a:pt x="12573" y="8477"/>
                    <a:pt x="10287" y="11430"/>
                    <a:pt x="10287" y="14954"/>
                  </a:cubicBezTo>
                  <a:cubicBezTo>
                    <a:pt x="10287" y="24575"/>
                    <a:pt x="28861" y="23717"/>
                    <a:pt x="28861" y="39148"/>
                  </a:cubicBezTo>
                  <a:cubicBezTo>
                    <a:pt x="28861" y="47434"/>
                    <a:pt x="23717" y="54388"/>
                    <a:pt x="13621" y="54388"/>
                  </a:cubicBezTo>
                  <a:cubicBezTo>
                    <a:pt x="8763" y="54388"/>
                    <a:pt x="3810" y="52673"/>
                    <a:pt x="0" y="49244"/>
                  </a:cubicBezTo>
                  <a:lnTo>
                    <a:pt x="4096" y="4143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4" name="Gráfico 14">
              <a:extLst>
                <a:ext uri="{FF2B5EF4-FFF2-40B4-BE49-F238E27FC236}">
                  <a16:creationId xmlns:a16="http://schemas.microsoft.com/office/drawing/2014/main" id="{E36BAD76-0A35-4CC4-BEA5-B7F8F57EF3AB}"/>
                </a:ext>
              </a:extLst>
            </p:cNvPr>
            <p:cNvSpPr/>
            <p:nvPr/>
          </p:nvSpPr>
          <p:spPr>
            <a:xfrm>
              <a:off x="6355556" y="3768089"/>
              <a:ext cx="34385" cy="52578"/>
            </a:xfrm>
            <a:custGeom>
              <a:avLst/>
              <a:gdLst>
                <a:gd name="connsiteX0" fmla="*/ 12668 w 34385"/>
                <a:gd name="connsiteY0" fmla="*/ 8001 h 52578"/>
                <a:gd name="connsiteX1" fmla="*/ 0 w 34385"/>
                <a:gd name="connsiteY1" fmla="*/ 8001 h 52578"/>
                <a:gd name="connsiteX2" fmla="*/ 0 w 34385"/>
                <a:gd name="connsiteY2" fmla="*/ 0 h 52578"/>
                <a:gd name="connsiteX3" fmla="*/ 34385 w 34385"/>
                <a:gd name="connsiteY3" fmla="*/ 0 h 52578"/>
                <a:gd name="connsiteX4" fmla="*/ 34385 w 34385"/>
                <a:gd name="connsiteY4" fmla="*/ 8001 h 52578"/>
                <a:gd name="connsiteX5" fmla="*/ 21622 w 34385"/>
                <a:gd name="connsiteY5" fmla="*/ 8001 h 52578"/>
                <a:gd name="connsiteX6" fmla="*/ 21622 w 34385"/>
                <a:gd name="connsiteY6" fmla="*/ 52578 h 52578"/>
                <a:gd name="connsiteX7" fmla="*/ 12668 w 34385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385" y="0"/>
                  </a:lnTo>
                  <a:lnTo>
                    <a:pt x="34385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5" name="Gráfico 14">
              <a:extLst>
                <a:ext uri="{FF2B5EF4-FFF2-40B4-BE49-F238E27FC236}">
                  <a16:creationId xmlns:a16="http://schemas.microsoft.com/office/drawing/2014/main" id="{F6090742-D1FB-4020-87C5-CE848870D5F1}"/>
                </a:ext>
              </a:extLst>
            </p:cNvPr>
            <p:cNvSpPr/>
            <p:nvPr/>
          </p:nvSpPr>
          <p:spPr>
            <a:xfrm>
              <a:off x="6395561" y="3768089"/>
              <a:ext cx="32575" cy="52673"/>
            </a:xfrm>
            <a:custGeom>
              <a:avLst/>
              <a:gdLst>
                <a:gd name="connsiteX0" fmla="*/ 0 w 32575"/>
                <a:gd name="connsiteY0" fmla="*/ 0 h 52673"/>
                <a:gd name="connsiteX1" fmla="*/ 15240 w 32575"/>
                <a:gd name="connsiteY1" fmla="*/ 0 h 52673"/>
                <a:gd name="connsiteX2" fmla="*/ 22098 w 32575"/>
                <a:gd name="connsiteY2" fmla="*/ 1619 h 52673"/>
                <a:gd name="connsiteX3" fmla="*/ 30004 w 32575"/>
                <a:gd name="connsiteY3" fmla="*/ 15621 h 52673"/>
                <a:gd name="connsiteX4" fmla="*/ 22288 w 32575"/>
                <a:gd name="connsiteY4" fmla="*/ 30099 h 52673"/>
                <a:gd name="connsiteX5" fmla="*/ 22288 w 32575"/>
                <a:gd name="connsiteY5" fmla="*/ 30290 h 52673"/>
                <a:gd name="connsiteX6" fmla="*/ 23813 w 32575"/>
                <a:gd name="connsiteY6" fmla="*/ 33147 h 52673"/>
                <a:gd name="connsiteX7" fmla="*/ 32575 w 32575"/>
                <a:gd name="connsiteY7" fmla="*/ 52673 h 52673"/>
                <a:gd name="connsiteX8" fmla="*/ 22670 w 32575"/>
                <a:gd name="connsiteY8" fmla="*/ 52673 h 52673"/>
                <a:gd name="connsiteX9" fmla="*/ 14764 w 32575"/>
                <a:gd name="connsiteY9" fmla="*/ 32956 h 52673"/>
                <a:gd name="connsiteX10" fmla="*/ 9049 w 32575"/>
                <a:gd name="connsiteY10" fmla="*/ 32956 h 52673"/>
                <a:gd name="connsiteX11" fmla="*/ 9049 w 32575"/>
                <a:gd name="connsiteY11" fmla="*/ 52578 h 52673"/>
                <a:gd name="connsiteX12" fmla="*/ 0 w 32575"/>
                <a:gd name="connsiteY12" fmla="*/ 52578 h 52673"/>
                <a:gd name="connsiteX13" fmla="*/ 0 w 32575"/>
                <a:gd name="connsiteY13" fmla="*/ 0 h 52673"/>
                <a:gd name="connsiteX14" fmla="*/ 13811 w 32575"/>
                <a:gd name="connsiteY14" fmla="*/ 24955 h 52673"/>
                <a:gd name="connsiteX15" fmla="*/ 20860 w 32575"/>
                <a:gd name="connsiteY15" fmla="*/ 16383 h 52673"/>
                <a:gd name="connsiteX16" fmla="*/ 18002 w 32575"/>
                <a:gd name="connsiteY16" fmla="*/ 9334 h 52673"/>
                <a:gd name="connsiteX17" fmla="*/ 13907 w 32575"/>
                <a:gd name="connsiteY17" fmla="*/ 8096 h 52673"/>
                <a:gd name="connsiteX18" fmla="*/ 8954 w 32575"/>
                <a:gd name="connsiteY18" fmla="*/ 8096 h 52673"/>
                <a:gd name="connsiteX19" fmla="*/ 8954 w 32575"/>
                <a:gd name="connsiteY19" fmla="*/ 24955 h 52673"/>
                <a:gd name="connsiteX20" fmla="*/ 13811 w 32575"/>
                <a:gd name="connsiteY20" fmla="*/ 24955 h 5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5" h="52673">
                  <a:moveTo>
                    <a:pt x="0" y="0"/>
                  </a:moveTo>
                  <a:lnTo>
                    <a:pt x="15240" y="0"/>
                  </a:lnTo>
                  <a:cubicBezTo>
                    <a:pt x="17240" y="0"/>
                    <a:pt x="19907" y="476"/>
                    <a:pt x="22098" y="1619"/>
                  </a:cubicBezTo>
                  <a:cubicBezTo>
                    <a:pt x="26765" y="3810"/>
                    <a:pt x="30004" y="8858"/>
                    <a:pt x="30004" y="15621"/>
                  </a:cubicBezTo>
                  <a:cubicBezTo>
                    <a:pt x="30004" y="22574"/>
                    <a:pt x="26289" y="27718"/>
                    <a:pt x="22288" y="30099"/>
                  </a:cubicBezTo>
                  <a:lnTo>
                    <a:pt x="22288" y="30290"/>
                  </a:lnTo>
                  <a:cubicBezTo>
                    <a:pt x="22288" y="30290"/>
                    <a:pt x="22955" y="31242"/>
                    <a:pt x="23813" y="33147"/>
                  </a:cubicBezTo>
                  <a:lnTo>
                    <a:pt x="32575" y="52673"/>
                  </a:lnTo>
                  <a:lnTo>
                    <a:pt x="22670" y="52673"/>
                  </a:lnTo>
                  <a:lnTo>
                    <a:pt x="14764" y="32956"/>
                  </a:lnTo>
                  <a:lnTo>
                    <a:pt x="9049" y="32956"/>
                  </a:lnTo>
                  <a:lnTo>
                    <a:pt x="9049" y="52578"/>
                  </a:lnTo>
                  <a:lnTo>
                    <a:pt x="0" y="52578"/>
                  </a:lnTo>
                  <a:lnTo>
                    <a:pt x="0" y="0"/>
                  </a:lnTo>
                  <a:close/>
                  <a:moveTo>
                    <a:pt x="13811" y="24955"/>
                  </a:moveTo>
                  <a:cubicBezTo>
                    <a:pt x="17526" y="24955"/>
                    <a:pt x="20860" y="21812"/>
                    <a:pt x="20860" y="16383"/>
                  </a:cubicBezTo>
                  <a:cubicBezTo>
                    <a:pt x="20860" y="13240"/>
                    <a:pt x="19812" y="10668"/>
                    <a:pt x="18002" y="9334"/>
                  </a:cubicBezTo>
                  <a:cubicBezTo>
                    <a:pt x="16859" y="8477"/>
                    <a:pt x="15145" y="8096"/>
                    <a:pt x="13907" y="8096"/>
                  </a:cubicBezTo>
                  <a:lnTo>
                    <a:pt x="8954" y="8096"/>
                  </a:lnTo>
                  <a:lnTo>
                    <a:pt x="8954" y="24955"/>
                  </a:lnTo>
                  <a:lnTo>
                    <a:pt x="13811" y="2495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6" name="Gráfico 14">
              <a:extLst>
                <a:ext uri="{FF2B5EF4-FFF2-40B4-BE49-F238E27FC236}">
                  <a16:creationId xmlns:a16="http://schemas.microsoft.com/office/drawing/2014/main" id="{7D1245C0-B742-490C-84AB-9E085C96770F}"/>
                </a:ext>
              </a:extLst>
            </p:cNvPr>
            <p:cNvSpPr/>
            <p:nvPr/>
          </p:nvSpPr>
          <p:spPr>
            <a:xfrm>
              <a:off x="6433756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7" name="Gráfico 14">
              <a:extLst>
                <a:ext uri="{FF2B5EF4-FFF2-40B4-BE49-F238E27FC236}">
                  <a16:creationId xmlns:a16="http://schemas.microsoft.com/office/drawing/2014/main" id="{C136EE8A-5C59-4B7B-AC93-0369B644A998}"/>
                </a:ext>
              </a:extLst>
            </p:cNvPr>
            <p:cNvSpPr/>
            <p:nvPr/>
          </p:nvSpPr>
          <p:spPr>
            <a:xfrm>
              <a:off x="6448425" y="3768089"/>
              <a:ext cx="34385" cy="52578"/>
            </a:xfrm>
            <a:custGeom>
              <a:avLst/>
              <a:gdLst>
                <a:gd name="connsiteX0" fmla="*/ 12668 w 34385"/>
                <a:gd name="connsiteY0" fmla="*/ 8001 h 52578"/>
                <a:gd name="connsiteX1" fmla="*/ 0 w 34385"/>
                <a:gd name="connsiteY1" fmla="*/ 8001 h 52578"/>
                <a:gd name="connsiteX2" fmla="*/ 0 w 34385"/>
                <a:gd name="connsiteY2" fmla="*/ 0 h 52578"/>
                <a:gd name="connsiteX3" fmla="*/ 34385 w 34385"/>
                <a:gd name="connsiteY3" fmla="*/ 0 h 52578"/>
                <a:gd name="connsiteX4" fmla="*/ 34385 w 34385"/>
                <a:gd name="connsiteY4" fmla="*/ 8001 h 52578"/>
                <a:gd name="connsiteX5" fmla="*/ 21622 w 34385"/>
                <a:gd name="connsiteY5" fmla="*/ 8001 h 52578"/>
                <a:gd name="connsiteX6" fmla="*/ 21622 w 34385"/>
                <a:gd name="connsiteY6" fmla="*/ 52578 h 52578"/>
                <a:gd name="connsiteX7" fmla="*/ 12668 w 34385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385" y="0"/>
                  </a:lnTo>
                  <a:lnTo>
                    <a:pt x="34385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8" name="Gráfico 14">
              <a:extLst>
                <a:ext uri="{FF2B5EF4-FFF2-40B4-BE49-F238E27FC236}">
                  <a16:creationId xmlns:a16="http://schemas.microsoft.com/office/drawing/2014/main" id="{940ABDCD-F97A-4FB1-A9E4-62875CC43509}"/>
                </a:ext>
              </a:extLst>
            </p:cNvPr>
            <p:cNvSpPr/>
            <p:nvPr/>
          </p:nvSpPr>
          <p:spPr>
            <a:xfrm>
              <a:off x="6480143" y="3768089"/>
              <a:ext cx="37337" cy="52578"/>
            </a:xfrm>
            <a:custGeom>
              <a:avLst/>
              <a:gdLst>
                <a:gd name="connsiteX0" fmla="*/ 13716 w 37337"/>
                <a:gd name="connsiteY0" fmla="*/ 0 h 52578"/>
                <a:gd name="connsiteX1" fmla="*/ 23527 w 37337"/>
                <a:gd name="connsiteY1" fmla="*/ 0 h 52578"/>
                <a:gd name="connsiteX2" fmla="*/ 37338 w 37337"/>
                <a:gd name="connsiteY2" fmla="*/ 52578 h 52578"/>
                <a:gd name="connsiteX3" fmla="*/ 28289 w 37337"/>
                <a:gd name="connsiteY3" fmla="*/ 52578 h 52578"/>
                <a:gd name="connsiteX4" fmla="*/ 25051 w 37337"/>
                <a:gd name="connsiteY4" fmla="*/ 39053 h 52578"/>
                <a:gd name="connsiteX5" fmla="*/ 12192 w 37337"/>
                <a:gd name="connsiteY5" fmla="*/ 39053 h 52578"/>
                <a:gd name="connsiteX6" fmla="*/ 9049 w 37337"/>
                <a:gd name="connsiteY6" fmla="*/ 52578 h 52578"/>
                <a:gd name="connsiteX7" fmla="*/ 0 w 37337"/>
                <a:gd name="connsiteY7" fmla="*/ 52578 h 52578"/>
                <a:gd name="connsiteX8" fmla="*/ 13716 w 37337"/>
                <a:gd name="connsiteY8" fmla="*/ 0 h 52578"/>
                <a:gd name="connsiteX9" fmla="*/ 23622 w 37337"/>
                <a:gd name="connsiteY9" fmla="*/ 31432 h 52578"/>
                <a:gd name="connsiteX10" fmla="*/ 20288 w 37337"/>
                <a:gd name="connsiteY10" fmla="*/ 17335 h 52578"/>
                <a:gd name="connsiteX11" fmla="*/ 18764 w 37337"/>
                <a:gd name="connsiteY11" fmla="*/ 9144 h 52578"/>
                <a:gd name="connsiteX12" fmla="*/ 18574 w 37337"/>
                <a:gd name="connsiteY12" fmla="*/ 9144 h 52578"/>
                <a:gd name="connsiteX13" fmla="*/ 17050 w 37337"/>
                <a:gd name="connsiteY13" fmla="*/ 17335 h 52578"/>
                <a:gd name="connsiteX14" fmla="*/ 13621 w 37337"/>
                <a:gd name="connsiteY14" fmla="*/ 31432 h 52578"/>
                <a:gd name="connsiteX15" fmla="*/ 23622 w 37337"/>
                <a:gd name="connsiteY15" fmla="*/ 31432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337" h="52578">
                  <a:moveTo>
                    <a:pt x="13716" y="0"/>
                  </a:moveTo>
                  <a:lnTo>
                    <a:pt x="23527" y="0"/>
                  </a:lnTo>
                  <a:lnTo>
                    <a:pt x="37338" y="52578"/>
                  </a:lnTo>
                  <a:lnTo>
                    <a:pt x="28289" y="52578"/>
                  </a:lnTo>
                  <a:lnTo>
                    <a:pt x="25051" y="39053"/>
                  </a:lnTo>
                  <a:lnTo>
                    <a:pt x="12192" y="39053"/>
                  </a:lnTo>
                  <a:lnTo>
                    <a:pt x="9049" y="52578"/>
                  </a:lnTo>
                  <a:lnTo>
                    <a:pt x="0" y="52578"/>
                  </a:lnTo>
                  <a:lnTo>
                    <a:pt x="13716" y="0"/>
                  </a:lnTo>
                  <a:close/>
                  <a:moveTo>
                    <a:pt x="23622" y="31432"/>
                  </a:moveTo>
                  <a:lnTo>
                    <a:pt x="20288" y="17335"/>
                  </a:lnTo>
                  <a:cubicBezTo>
                    <a:pt x="19526" y="14288"/>
                    <a:pt x="18764" y="9144"/>
                    <a:pt x="18764" y="9144"/>
                  </a:cubicBezTo>
                  <a:lnTo>
                    <a:pt x="18574" y="9144"/>
                  </a:lnTo>
                  <a:cubicBezTo>
                    <a:pt x="18574" y="9144"/>
                    <a:pt x="17717" y="14288"/>
                    <a:pt x="17050" y="17335"/>
                  </a:cubicBezTo>
                  <a:lnTo>
                    <a:pt x="13621" y="31432"/>
                  </a:lnTo>
                  <a:lnTo>
                    <a:pt x="23622" y="3143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9" name="Gráfico 14">
              <a:extLst>
                <a:ext uri="{FF2B5EF4-FFF2-40B4-BE49-F238E27FC236}">
                  <a16:creationId xmlns:a16="http://schemas.microsoft.com/office/drawing/2014/main" id="{A71AF745-0882-436C-A1CD-F425CCD9C509}"/>
                </a:ext>
              </a:extLst>
            </p:cNvPr>
            <p:cNvSpPr/>
            <p:nvPr/>
          </p:nvSpPr>
          <p:spPr>
            <a:xfrm>
              <a:off x="6522624" y="3768089"/>
              <a:ext cx="26003" cy="52578"/>
            </a:xfrm>
            <a:custGeom>
              <a:avLst/>
              <a:gdLst>
                <a:gd name="connsiteX0" fmla="*/ 0 w 26003"/>
                <a:gd name="connsiteY0" fmla="*/ 0 h 52578"/>
                <a:gd name="connsiteX1" fmla="*/ 9049 w 26003"/>
                <a:gd name="connsiteY1" fmla="*/ 0 h 52578"/>
                <a:gd name="connsiteX2" fmla="*/ 9049 w 26003"/>
                <a:gd name="connsiteY2" fmla="*/ 44577 h 52578"/>
                <a:gd name="connsiteX3" fmla="*/ 26003 w 26003"/>
                <a:gd name="connsiteY3" fmla="*/ 44577 h 52578"/>
                <a:gd name="connsiteX4" fmla="*/ 26003 w 26003"/>
                <a:gd name="connsiteY4" fmla="*/ 52578 h 52578"/>
                <a:gd name="connsiteX5" fmla="*/ 0 w 26003"/>
                <a:gd name="connsiteY5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003" h="52578">
                  <a:moveTo>
                    <a:pt x="0" y="0"/>
                  </a:moveTo>
                  <a:lnTo>
                    <a:pt x="9049" y="0"/>
                  </a:lnTo>
                  <a:lnTo>
                    <a:pt x="9049" y="44577"/>
                  </a:lnTo>
                  <a:lnTo>
                    <a:pt x="26003" y="44577"/>
                  </a:lnTo>
                  <a:lnTo>
                    <a:pt x="26003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0" name="Gráfico 14">
              <a:extLst>
                <a:ext uri="{FF2B5EF4-FFF2-40B4-BE49-F238E27FC236}">
                  <a16:creationId xmlns:a16="http://schemas.microsoft.com/office/drawing/2014/main" id="{88E80416-2E3D-4A8F-8EF1-CF8B1751B9F7}"/>
                </a:ext>
              </a:extLst>
            </p:cNvPr>
            <p:cNvSpPr/>
            <p:nvPr/>
          </p:nvSpPr>
          <p:spPr>
            <a:xfrm>
              <a:off x="6567106" y="3768089"/>
              <a:ext cx="35718" cy="52578"/>
            </a:xfrm>
            <a:custGeom>
              <a:avLst/>
              <a:gdLst>
                <a:gd name="connsiteX0" fmla="*/ 0 w 35718"/>
                <a:gd name="connsiteY0" fmla="*/ 0 h 52578"/>
                <a:gd name="connsiteX1" fmla="*/ 14573 w 35718"/>
                <a:gd name="connsiteY1" fmla="*/ 0 h 52578"/>
                <a:gd name="connsiteX2" fmla="*/ 35719 w 35718"/>
                <a:gd name="connsiteY2" fmla="*/ 26194 h 52578"/>
                <a:gd name="connsiteX3" fmla="*/ 14573 w 35718"/>
                <a:gd name="connsiteY3" fmla="*/ 52578 h 52578"/>
                <a:gd name="connsiteX4" fmla="*/ 0 w 35718"/>
                <a:gd name="connsiteY4" fmla="*/ 52578 h 52578"/>
                <a:gd name="connsiteX5" fmla="*/ 0 w 35718"/>
                <a:gd name="connsiteY5" fmla="*/ 0 h 52578"/>
                <a:gd name="connsiteX6" fmla="*/ 14192 w 35718"/>
                <a:gd name="connsiteY6" fmla="*/ 44482 h 52578"/>
                <a:gd name="connsiteX7" fmla="*/ 26384 w 35718"/>
                <a:gd name="connsiteY7" fmla="*/ 26194 h 52578"/>
                <a:gd name="connsiteX8" fmla="*/ 14192 w 35718"/>
                <a:gd name="connsiteY8" fmla="*/ 8096 h 52578"/>
                <a:gd name="connsiteX9" fmla="*/ 9049 w 35718"/>
                <a:gd name="connsiteY9" fmla="*/ 8096 h 52578"/>
                <a:gd name="connsiteX10" fmla="*/ 9049 w 35718"/>
                <a:gd name="connsiteY10" fmla="*/ 44482 h 52578"/>
                <a:gd name="connsiteX11" fmla="*/ 14192 w 35718"/>
                <a:gd name="connsiteY11" fmla="*/ 44482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718" h="52578">
                  <a:moveTo>
                    <a:pt x="0" y="0"/>
                  </a:moveTo>
                  <a:lnTo>
                    <a:pt x="14573" y="0"/>
                  </a:lnTo>
                  <a:cubicBezTo>
                    <a:pt x="27527" y="0"/>
                    <a:pt x="35719" y="9620"/>
                    <a:pt x="35719" y="26194"/>
                  </a:cubicBezTo>
                  <a:cubicBezTo>
                    <a:pt x="35719" y="42767"/>
                    <a:pt x="27527" y="52578"/>
                    <a:pt x="14573" y="52578"/>
                  </a:cubicBezTo>
                  <a:lnTo>
                    <a:pt x="0" y="52578"/>
                  </a:lnTo>
                  <a:lnTo>
                    <a:pt x="0" y="0"/>
                  </a:lnTo>
                  <a:close/>
                  <a:moveTo>
                    <a:pt x="14192" y="44482"/>
                  </a:moveTo>
                  <a:cubicBezTo>
                    <a:pt x="21907" y="44482"/>
                    <a:pt x="26384" y="38100"/>
                    <a:pt x="26384" y="26194"/>
                  </a:cubicBezTo>
                  <a:cubicBezTo>
                    <a:pt x="26384" y="14383"/>
                    <a:pt x="21717" y="8096"/>
                    <a:pt x="14192" y="8096"/>
                  </a:cubicBezTo>
                  <a:lnTo>
                    <a:pt x="9049" y="8096"/>
                  </a:lnTo>
                  <a:lnTo>
                    <a:pt x="9049" y="44482"/>
                  </a:lnTo>
                  <a:lnTo>
                    <a:pt x="14192" y="4448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1" name="Gráfico 14">
              <a:extLst>
                <a:ext uri="{FF2B5EF4-FFF2-40B4-BE49-F238E27FC236}">
                  <a16:creationId xmlns:a16="http://schemas.microsoft.com/office/drawing/2014/main" id="{30DC0C1A-D564-4809-ABF2-B33918009591}"/>
                </a:ext>
              </a:extLst>
            </p:cNvPr>
            <p:cNvSpPr/>
            <p:nvPr/>
          </p:nvSpPr>
          <p:spPr>
            <a:xfrm>
              <a:off x="6610159" y="3768089"/>
              <a:ext cx="25908" cy="52578"/>
            </a:xfrm>
            <a:custGeom>
              <a:avLst/>
              <a:gdLst>
                <a:gd name="connsiteX0" fmla="*/ 0 w 25908"/>
                <a:gd name="connsiteY0" fmla="*/ 0 h 52578"/>
                <a:gd name="connsiteX1" fmla="*/ 25051 w 25908"/>
                <a:gd name="connsiteY1" fmla="*/ 0 h 52578"/>
                <a:gd name="connsiteX2" fmla="*/ 25051 w 25908"/>
                <a:gd name="connsiteY2" fmla="*/ 8001 h 52578"/>
                <a:gd name="connsiteX3" fmla="*/ 9049 w 25908"/>
                <a:gd name="connsiteY3" fmla="*/ 8001 h 52578"/>
                <a:gd name="connsiteX4" fmla="*/ 9049 w 25908"/>
                <a:gd name="connsiteY4" fmla="*/ 22098 h 52578"/>
                <a:gd name="connsiteX5" fmla="*/ 21908 w 25908"/>
                <a:gd name="connsiteY5" fmla="*/ 22098 h 52578"/>
                <a:gd name="connsiteX6" fmla="*/ 21908 w 25908"/>
                <a:gd name="connsiteY6" fmla="*/ 30004 h 52578"/>
                <a:gd name="connsiteX7" fmla="*/ 9049 w 25908"/>
                <a:gd name="connsiteY7" fmla="*/ 30004 h 52578"/>
                <a:gd name="connsiteX8" fmla="*/ 9049 w 25908"/>
                <a:gd name="connsiteY8" fmla="*/ 44577 h 52578"/>
                <a:gd name="connsiteX9" fmla="*/ 25908 w 25908"/>
                <a:gd name="connsiteY9" fmla="*/ 44577 h 52578"/>
                <a:gd name="connsiteX10" fmla="*/ 25908 w 25908"/>
                <a:gd name="connsiteY10" fmla="*/ 52578 h 52578"/>
                <a:gd name="connsiteX11" fmla="*/ 0 w 25908"/>
                <a:gd name="connsiteY11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08" h="52578">
                  <a:moveTo>
                    <a:pt x="0" y="0"/>
                  </a:moveTo>
                  <a:lnTo>
                    <a:pt x="25051" y="0"/>
                  </a:lnTo>
                  <a:lnTo>
                    <a:pt x="25051" y="8001"/>
                  </a:lnTo>
                  <a:lnTo>
                    <a:pt x="9049" y="8001"/>
                  </a:lnTo>
                  <a:lnTo>
                    <a:pt x="9049" y="22098"/>
                  </a:lnTo>
                  <a:lnTo>
                    <a:pt x="21908" y="22098"/>
                  </a:lnTo>
                  <a:lnTo>
                    <a:pt x="21908" y="30004"/>
                  </a:lnTo>
                  <a:lnTo>
                    <a:pt x="9049" y="30004"/>
                  </a:lnTo>
                  <a:lnTo>
                    <a:pt x="9049" y="44577"/>
                  </a:lnTo>
                  <a:lnTo>
                    <a:pt x="25908" y="44577"/>
                  </a:lnTo>
                  <a:lnTo>
                    <a:pt x="25908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2" name="Gráfico 14">
              <a:extLst>
                <a:ext uri="{FF2B5EF4-FFF2-40B4-BE49-F238E27FC236}">
                  <a16:creationId xmlns:a16="http://schemas.microsoft.com/office/drawing/2014/main" id="{E76332ED-E52F-4CA7-BBEF-EBC05D2BFC30}"/>
                </a:ext>
              </a:extLst>
            </p:cNvPr>
            <p:cNvSpPr/>
            <p:nvPr/>
          </p:nvSpPr>
          <p:spPr>
            <a:xfrm>
              <a:off x="5965507" y="3857815"/>
              <a:ext cx="58864" cy="94868"/>
            </a:xfrm>
            <a:custGeom>
              <a:avLst/>
              <a:gdLst>
                <a:gd name="connsiteX0" fmla="*/ 0 w 58864"/>
                <a:gd name="connsiteY0" fmla="*/ 0 h 94868"/>
                <a:gd name="connsiteX1" fmla="*/ 27527 w 58864"/>
                <a:gd name="connsiteY1" fmla="*/ 0 h 94868"/>
                <a:gd name="connsiteX2" fmla="*/ 39910 w 58864"/>
                <a:gd name="connsiteY2" fmla="*/ 2953 h 94868"/>
                <a:gd name="connsiteX3" fmla="*/ 54197 w 58864"/>
                <a:gd name="connsiteY3" fmla="*/ 28194 h 94868"/>
                <a:gd name="connsiteX4" fmla="*/ 40291 w 58864"/>
                <a:gd name="connsiteY4" fmla="*/ 54293 h 94868"/>
                <a:gd name="connsiteX5" fmla="*/ 40291 w 58864"/>
                <a:gd name="connsiteY5" fmla="*/ 54578 h 94868"/>
                <a:gd name="connsiteX6" fmla="*/ 43053 w 58864"/>
                <a:gd name="connsiteY6" fmla="*/ 59626 h 94868"/>
                <a:gd name="connsiteX7" fmla="*/ 58865 w 58864"/>
                <a:gd name="connsiteY7" fmla="*/ 94869 h 94868"/>
                <a:gd name="connsiteX8" fmla="*/ 40957 w 58864"/>
                <a:gd name="connsiteY8" fmla="*/ 94869 h 94868"/>
                <a:gd name="connsiteX9" fmla="*/ 26575 w 58864"/>
                <a:gd name="connsiteY9" fmla="*/ 59436 h 94868"/>
                <a:gd name="connsiteX10" fmla="*/ 16288 w 58864"/>
                <a:gd name="connsiteY10" fmla="*/ 59436 h 94868"/>
                <a:gd name="connsiteX11" fmla="*/ 16288 w 58864"/>
                <a:gd name="connsiteY11" fmla="*/ 94869 h 94868"/>
                <a:gd name="connsiteX12" fmla="*/ 0 w 58864"/>
                <a:gd name="connsiteY12" fmla="*/ 94869 h 94868"/>
                <a:gd name="connsiteX13" fmla="*/ 0 w 58864"/>
                <a:gd name="connsiteY13" fmla="*/ 0 h 94868"/>
                <a:gd name="connsiteX14" fmla="*/ 24955 w 58864"/>
                <a:gd name="connsiteY14" fmla="*/ 44958 h 94868"/>
                <a:gd name="connsiteX15" fmla="*/ 37624 w 58864"/>
                <a:gd name="connsiteY15" fmla="*/ 29432 h 94868"/>
                <a:gd name="connsiteX16" fmla="*/ 32575 w 58864"/>
                <a:gd name="connsiteY16" fmla="*/ 16764 h 94868"/>
                <a:gd name="connsiteX17" fmla="*/ 25241 w 58864"/>
                <a:gd name="connsiteY17" fmla="*/ 14478 h 94868"/>
                <a:gd name="connsiteX18" fmla="*/ 16288 w 58864"/>
                <a:gd name="connsiteY18" fmla="*/ 14478 h 94868"/>
                <a:gd name="connsiteX19" fmla="*/ 16288 w 58864"/>
                <a:gd name="connsiteY19" fmla="*/ 44958 h 94868"/>
                <a:gd name="connsiteX20" fmla="*/ 24955 w 58864"/>
                <a:gd name="connsiteY20" fmla="*/ 44958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864" h="94868">
                  <a:moveTo>
                    <a:pt x="0" y="0"/>
                  </a:moveTo>
                  <a:lnTo>
                    <a:pt x="27527" y="0"/>
                  </a:lnTo>
                  <a:cubicBezTo>
                    <a:pt x="31147" y="0"/>
                    <a:pt x="35909" y="953"/>
                    <a:pt x="39910" y="2953"/>
                  </a:cubicBezTo>
                  <a:cubicBezTo>
                    <a:pt x="48292" y="6953"/>
                    <a:pt x="54197" y="16002"/>
                    <a:pt x="54197" y="28194"/>
                  </a:cubicBezTo>
                  <a:cubicBezTo>
                    <a:pt x="54197" y="40767"/>
                    <a:pt x="47530" y="50101"/>
                    <a:pt x="40291" y="54293"/>
                  </a:cubicBezTo>
                  <a:lnTo>
                    <a:pt x="40291" y="54578"/>
                  </a:lnTo>
                  <a:cubicBezTo>
                    <a:pt x="40291" y="54578"/>
                    <a:pt x="41529" y="56293"/>
                    <a:pt x="43053" y="59626"/>
                  </a:cubicBezTo>
                  <a:lnTo>
                    <a:pt x="58865" y="94869"/>
                  </a:lnTo>
                  <a:lnTo>
                    <a:pt x="40957" y="94869"/>
                  </a:lnTo>
                  <a:lnTo>
                    <a:pt x="26575" y="59436"/>
                  </a:lnTo>
                  <a:lnTo>
                    <a:pt x="16288" y="59436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4955" y="44958"/>
                  </a:moveTo>
                  <a:cubicBezTo>
                    <a:pt x="31623" y="44958"/>
                    <a:pt x="37624" y="39243"/>
                    <a:pt x="37624" y="29432"/>
                  </a:cubicBezTo>
                  <a:cubicBezTo>
                    <a:pt x="37624" y="23813"/>
                    <a:pt x="35719" y="19145"/>
                    <a:pt x="32575" y="16764"/>
                  </a:cubicBezTo>
                  <a:cubicBezTo>
                    <a:pt x="30480" y="15335"/>
                    <a:pt x="27527" y="14478"/>
                    <a:pt x="25241" y="14478"/>
                  </a:cubicBezTo>
                  <a:lnTo>
                    <a:pt x="16288" y="14478"/>
                  </a:lnTo>
                  <a:lnTo>
                    <a:pt x="16288" y="44958"/>
                  </a:lnTo>
                  <a:lnTo>
                    <a:pt x="24955" y="4495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3" name="Gráfico 14">
              <a:extLst>
                <a:ext uri="{FF2B5EF4-FFF2-40B4-BE49-F238E27FC236}">
                  <a16:creationId xmlns:a16="http://schemas.microsoft.com/office/drawing/2014/main" id="{A658A60B-110B-4AB8-8F1B-7AF87B66D58F}"/>
                </a:ext>
              </a:extLst>
            </p:cNvPr>
            <p:cNvSpPr/>
            <p:nvPr/>
          </p:nvSpPr>
          <p:spPr>
            <a:xfrm>
              <a:off x="6034468" y="3857815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148 w 46767"/>
                <a:gd name="connsiteY1" fmla="*/ 0 h 94868"/>
                <a:gd name="connsiteX2" fmla="*/ 45148 w 46767"/>
                <a:gd name="connsiteY2" fmla="*/ 14383 h 94868"/>
                <a:gd name="connsiteX3" fmla="*/ 16288 w 46767"/>
                <a:gd name="connsiteY3" fmla="*/ 14383 h 94868"/>
                <a:gd name="connsiteX4" fmla="*/ 16288 w 46767"/>
                <a:gd name="connsiteY4" fmla="*/ 39815 h 94868"/>
                <a:gd name="connsiteX5" fmla="*/ 39529 w 46767"/>
                <a:gd name="connsiteY5" fmla="*/ 39815 h 94868"/>
                <a:gd name="connsiteX6" fmla="*/ 39529 w 46767"/>
                <a:gd name="connsiteY6" fmla="*/ 54197 h 94868"/>
                <a:gd name="connsiteX7" fmla="*/ 16288 w 46767"/>
                <a:gd name="connsiteY7" fmla="*/ 54197 h 94868"/>
                <a:gd name="connsiteX8" fmla="*/ 16288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148" y="0"/>
                  </a:lnTo>
                  <a:lnTo>
                    <a:pt x="45148" y="14383"/>
                  </a:lnTo>
                  <a:lnTo>
                    <a:pt x="16288" y="14383"/>
                  </a:lnTo>
                  <a:lnTo>
                    <a:pt x="16288" y="39815"/>
                  </a:lnTo>
                  <a:lnTo>
                    <a:pt x="39529" y="39815"/>
                  </a:lnTo>
                  <a:lnTo>
                    <a:pt x="39529" y="54197"/>
                  </a:lnTo>
                  <a:lnTo>
                    <a:pt x="16288" y="54197"/>
                  </a:lnTo>
                  <a:lnTo>
                    <a:pt x="16288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4" name="Gráfico 14">
              <a:extLst>
                <a:ext uri="{FF2B5EF4-FFF2-40B4-BE49-F238E27FC236}">
                  <a16:creationId xmlns:a16="http://schemas.microsoft.com/office/drawing/2014/main" id="{B8D5CE66-67DE-4D82-BB52-098E2D626277}"/>
                </a:ext>
              </a:extLst>
            </p:cNvPr>
            <p:cNvSpPr/>
            <p:nvPr/>
          </p:nvSpPr>
          <p:spPr>
            <a:xfrm>
              <a:off x="6087808" y="3856195"/>
              <a:ext cx="66103" cy="98012"/>
            </a:xfrm>
            <a:custGeom>
              <a:avLst/>
              <a:gdLst>
                <a:gd name="connsiteX0" fmla="*/ 41624 w 66103"/>
                <a:gd name="connsiteY0" fmla="*/ 0 h 98012"/>
                <a:gd name="connsiteX1" fmla="*/ 64770 w 66103"/>
                <a:gd name="connsiteY1" fmla="*/ 7906 h 98012"/>
                <a:gd name="connsiteX2" fmla="*/ 57912 w 66103"/>
                <a:gd name="connsiteY2" fmla="*/ 21907 h 98012"/>
                <a:gd name="connsiteX3" fmla="*/ 42100 w 66103"/>
                <a:gd name="connsiteY3" fmla="*/ 15335 h 98012"/>
                <a:gd name="connsiteX4" fmla="*/ 16669 w 66103"/>
                <a:gd name="connsiteY4" fmla="*/ 48196 h 98012"/>
                <a:gd name="connsiteX5" fmla="*/ 41815 w 66103"/>
                <a:gd name="connsiteY5" fmla="*/ 82677 h 98012"/>
                <a:gd name="connsiteX6" fmla="*/ 59436 w 66103"/>
                <a:gd name="connsiteY6" fmla="*/ 75724 h 98012"/>
                <a:gd name="connsiteX7" fmla="*/ 66104 w 66103"/>
                <a:gd name="connsiteY7" fmla="*/ 89440 h 98012"/>
                <a:gd name="connsiteX8" fmla="*/ 40576 w 66103"/>
                <a:gd name="connsiteY8" fmla="*/ 98012 h 98012"/>
                <a:gd name="connsiteX9" fmla="*/ 0 w 66103"/>
                <a:gd name="connsiteY9" fmla="*/ 48863 h 98012"/>
                <a:gd name="connsiteX10" fmla="*/ 41624 w 66103"/>
                <a:gd name="connsiteY10" fmla="*/ 0 h 9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103" h="98012">
                  <a:moveTo>
                    <a:pt x="41624" y="0"/>
                  </a:moveTo>
                  <a:cubicBezTo>
                    <a:pt x="49816" y="0"/>
                    <a:pt x="58579" y="2381"/>
                    <a:pt x="64770" y="7906"/>
                  </a:cubicBezTo>
                  <a:lnTo>
                    <a:pt x="57912" y="21907"/>
                  </a:lnTo>
                  <a:cubicBezTo>
                    <a:pt x="54674" y="18288"/>
                    <a:pt x="48006" y="15335"/>
                    <a:pt x="42100" y="15335"/>
                  </a:cubicBezTo>
                  <a:cubicBezTo>
                    <a:pt x="25622" y="15335"/>
                    <a:pt x="16669" y="30004"/>
                    <a:pt x="16669" y="48196"/>
                  </a:cubicBezTo>
                  <a:cubicBezTo>
                    <a:pt x="16669" y="66770"/>
                    <a:pt x="26194" y="82677"/>
                    <a:pt x="41815" y="82677"/>
                  </a:cubicBezTo>
                  <a:cubicBezTo>
                    <a:pt x="48768" y="82677"/>
                    <a:pt x="54674" y="79629"/>
                    <a:pt x="59436" y="75724"/>
                  </a:cubicBezTo>
                  <a:lnTo>
                    <a:pt x="66104" y="89440"/>
                  </a:lnTo>
                  <a:cubicBezTo>
                    <a:pt x="60103" y="94393"/>
                    <a:pt x="52197" y="98012"/>
                    <a:pt x="40576" y="98012"/>
                  </a:cubicBezTo>
                  <a:cubicBezTo>
                    <a:pt x="14954" y="98012"/>
                    <a:pt x="0" y="76867"/>
                    <a:pt x="0" y="48863"/>
                  </a:cubicBezTo>
                  <a:cubicBezTo>
                    <a:pt x="95" y="20574"/>
                    <a:pt x="15430" y="0"/>
                    <a:pt x="41624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5" name="Gráfico 14">
              <a:extLst>
                <a:ext uri="{FF2B5EF4-FFF2-40B4-BE49-F238E27FC236}">
                  <a16:creationId xmlns:a16="http://schemas.microsoft.com/office/drawing/2014/main" id="{4E09A764-5BBA-41C3-8616-EBF3A0D6A3B5}"/>
                </a:ext>
              </a:extLst>
            </p:cNvPr>
            <p:cNvSpPr/>
            <p:nvPr/>
          </p:nvSpPr>
          <p:spPr>
            <a:xfrm>
              <a:off x="6164484" y="3857815"/>
              <a:ext cx="58959" cy="94868"/>
            </a:xfrm>
            <a:custGeom>
              <a:avLst/>
              <a:gdLst>
                <a:gd name="connsiteX0" fmla="*/ 95 w 58959"/>
                <a:gd name="connsiteY0" fmla="*/ 0 h 94868"/>
                <a:gd name="connsiteX1" fmla="*/ 27622 w 58959"/>
                <a:gd name="connsiteY1" fmla="*/ 0 h 94868"/>
                <a:gd name="connsiteX2" fmla="*/ 40005 w 58959"/>
                <a:gd name="connsiteY2" fmla="*/ 2953 h 94868"/>
                <a:gd name="connsiteX3" fmla="*/ 54292 w 58959"/>
                <a:gd name="connsiteY3" fmla="*/ 28194 h 94868"/>
                <a:gd name="connsiteX4" fmla="*/ 40386 w 58959"/>
                <a:gd name="connsiteY4" fmla="*/ 54293 h 94868"/>
                <a:gd name="connsiteX5" fmla="*/ 40386 w 58959"/>
                <a:gd name="connsiteY5" fmla="*/ 54578 h 94868"/>
                <a:gd name="connsiteX6" fmla="*/ 43148 w 58959"/>
                <a:gd name="connsiteY6" fmla="*/ 59626 h 94868"/>
                <a:gd name="connsiteX7" fmla="*/ 58960 w 58959"/>
                <a:gd name="connsiteY7" fmla="*/ 94869 h 94868"/>
                <a:gd name="connsiteX8" fmla="*/ 41053 w 58959"/>
                <a:gd name="connsiteY8" fmla="*/ 94869 h 94868"/>
                <a:gd name="connsiteX9" fmla="*/ 26575 w 58959"/>
                <a:gd name="connsiteY9" fmla="*/ 59436 h 94868"/>
                <a:gd name="connsiteX10" fmla="*/ 16288 w 58959"/>
                <a:gd name="connsiteY10" fmla="*/ 59436 h 94868"/>
                <a:gd name="connsiteX11" fmla="*/ 16288 w 58959"/>
                <a:gd name="connsiteY11" fmla="*/ 94869 h 94868"/>
                <a:gd name="connsiteX12" fmla="*/ 0 w 58959"/>
                <a:gd name="connsiteY12" fmla="*/ 94869 h 94868"/>
                <a:gd name="connsiteX13" fmla="*/ 0 w 58959"/>
                <a:gd name="connsiteY13" fmla="*/ 0 h 94868"/>
                <a:gd name="connsiteX14" fmla="*/ 25146 w 58959"/>
                <a:gd name="connsiteY14" fmla="*/ 44958 h 94868"/>
                <a:gd name="connsiteX15" fmla="*/ 37814 w 58959"/>
                <a:gd name="connsiteY15" fmla="*/ 29432 h 94868"/>
                <a:gd name="connsiteX16" fmla="*/ 32766 w 58959"/>
                <a:gd name="connsiteY16" fmla="*/ 16764 h 94868"/>
                <a:gd name="connsiteX17" fmla="*/ 25432 w 58959"/>
                <a:gd name="connsiteY17" fmla="*/ 14478 h 94868"/>
                <a:gd name="connsiteX18" fmla="*/ 16478 w 58959"/>
                <a:gd name="connsiteY18" fmla="*/ 14478 h 94868"/>
                <a:gd name="connsiteX19" fmla="*/ 16478 w 58959"/>
                <a:gd name="connsiteY19" fmla="*/ 44958 h 94868"/>
                <a:gd name="connsiteX20" fmla="*/ 25146 w 58959"/>
                <a:gd name="connsiteY20" fmla="*/ 44958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959" h="94868">
                  <a:moveTo>
                    <a:pt x="95" y="0"/>
                  </a:moveTo>
                  <a:lnTo>
                    <a:pt x="27622" y="0"/>
                  </a:lnTo>
                  <a:cubicBezTo>
                    <a:pt x="31242" y="0"/>
                    <a:pt x="36004" y="953"/>
                    <a:pt x="40005" y="2953"/>
                  </a:cubicBezTo>
                  <a:cubicBezTo>
                    <a:pt x="48387" y="6953"/>
                    <a:pt x="54292" y="16002"/>
                    <a:pt x="54292" y="28194"/>
                  </a:cubicBezTo>
                  <a:cubicBezTo>
                    <a:pt x="54292" y="40767"/>
                    <a:pt x="47625" y="50101"/>
                    <a:pt x="40386" y="54293"/>
                  </a:cubicBezTo>
                  <a:lnTo>
                    <a:pt x="40386" y="54578"/>
                  </a:lnTo>
                  <a:cubicBezTo>
                    <a:pt x="40386" y="54578"/>
                    <a:pt x="41624" y="56293"/>
                    <a:pt x="43148" y="59626"/>
                  </a:cubicBezTo>
                  <a:lnTo>
                    <a:pt x="58960" y="94869"/>
                  </a:lnTo>
                  <a:lnTo>
                    <a:pt x="41053" y="94869"/>
                  </a:lnTo>
                  <a:lnTo>
                    <a:pt x="26575" y="59436"/>
                  </a:lnTo>
                  <a:lnTo>
                    <a:pt x="16288" y="59436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5146" y="44958"/>
                  </a:moveTo>
                  <a:cubicBezTo>
                    <a:pt x="31813" y="44958"/>
                    <a:pt x="37814" y="39243"/>
                    <a:pt x="37814" y="29432"/>
                  </a:cubicBezTo>
                  <a:cubicBezTo>
                    <a:pt x="37814" y="23813"/>
                    <a:pt x="35909" y="19145"/>
                    <a:pt x="32766" y="16764"/>
                  </a:cubicBezTo>
                  <a:cubicBezTo>
                    <a:pt x="30671" y="15335"/>
                    <a:pt x="27718" y="14478"/>
                    <a:pt x="25432" y="14478"/>
                  </a:cubicBezTo>
                  <a:lnTo>
                    <a:pt x="16478" y="14478"/>
                  </a:lnTo>
                  <a:lnTo>
                    <a:pt x="16478" y="44958"/>
                  </a:lnTo>
                  <a:lnTo>
                    <a:pt x="25146" y="4495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6" name="Gráfico 14">
              <a:extLst>
                <a:ext uri="{FF2B5EF4-FFF2-40B4-BE49-F238E27FC236}">
                  <a16:creationId xmlns:a16="http://schemas.microsoft.com/office/drawing/2014/main" id="{4F7A377F-A7E3-4375-BD7A-BBDC42F27331}"/>
                </a:ext>
              </a:extLst>
            </p:cNvPr>
            <p:cNvSpPr/>
            <p:nvPr/>
          </p:nvSpPr>
          <p:spPr>
            <a:xfrm>
              <a:off x="6233541" y="3857815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148 w 46767"/>
                <a:gd name="connsiteY1" fmla="*/ 0 h 94868"/>
                <a:gd name="connsiteX2" fmla="*/ 45148 w 46767"/>
                <a:gd name="connsiteY2" fmla="*/ 14383 h 94868"/>
                <a:gd name="connsiteX3" fmla="*/ 16288 w 46767"/>
                <a:gd name="connsiteY3" fmla="*/ 14383 h 94868"/>
                <a:gd name="connsiteX4" fmla="*/ 16288 w 46767"/>
                <a:gd name="connsiteY4" fmla="*/ 39815 h 94868"/>
                <a:gd name="connsiteX5" fmla="*/ 39529 w 46767"/>
                <a:gd name="connsiteY5" fmla="*/ 39815 h 94868"/>
                <a:gd name="connsiteX6" fmla="*/ 39529 w 46767"/>
                <a:gd name="connsiteY6" fmla="*/ 54197 h 94868"/>
                <a:gd name="connsiteX7" fmla="*/ 16288 w 46767"/>
                <a:gd name="connsiteY7" fmla="*/ 54197 h 94868"/>
                <a:gd name="connsiteX8" fmla="*/ 16288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148" y="0"/>
                  </a:lnTo>
                  <a:lnTo>
                    <a:pt x="45148" y="14383"/>
                  </a:lnTo>
                  <a:lnTo>
                    <a:pt x="16288" y="14383"/>
                  </a:lnTo>
                  <a:lnTo>
                    <a:pt x="16288" y="39815"/>
                  </a:lnTo>
                  <a:lnTo>
                    <a:pt x="39529" y="39815"/>
                  </a:lnTo>
                  <a:lnTo>
                    <a:pt x="39529" y="54197"/>
                  </a:lnTo>
                  <a:lnTo>
                    <a:pt x="16288" y="54197"/>
                  </a:lnTo>
                  <a:lnTo>
                    <a:pt x="16288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7" name="Gráfico 14">
              <a:extLst>
                <a:ext uri="{FF2B5EF4-FFF2-40B4-BE49-F238E27FC236}">
                  <a16:creationId xmlns:a16="http://schemas.microsoft.com/office/drawing/2014/main" id="{49FED67F-394D-4233-A94F-AF84D1C2BE15}"/>
                </a:ext>
              </a:extLst>
            </p:cNvPr>
            <p:cNvSpPr/>
            <p:nvPr/>
          </p:nvSpPr>
          <p:spPr>
            <a:xfrm>
              <a:off x="6284785" y="3857815"/>
              <a:ext cx="67436" cy="94868"/>
            </a:xfrm>
            <a:custGeom>
              <a:avLst/>
              <a:gdLst>
                <a:gd name="connsiteX0" fmla="*/ 24860 w 67436"/>
                <a:gd name="connsiteY0" fmla="*/ 0 h 94868"/>
                <a:gd name="connsiteX1" fmla="*/ 42481 w 67436"/>
                <a:gd name="connsiteY1" fmla="*/ 0 h 94868"/>
                <a:gd name="connsiteX2" fmla="*/ 67437 w 67436"/>
                <a:gd name="connsiteY2" fmla="*/ 94869 h 94868"/>
                <a:gd name="connsiteX3" fmla="*/ 51149 w 67436"/>
                <a:gd name="connsiteY3" fmla="*/ 94869 h 94868"/>
                <a:gd name="connsiteX4" fmla="*/ 45244 w 67436"/>
                <a:gd name="connsiteY4" fmla="*/ 70390 h 94868"/>
                <a:gd name="connsiteX5" fmla="*/ 22003 w 67436"/>
                <a:gd name="connsiteY5" fmla="*/ 70390 h 94868"/>
                <a:gd name="connsiteX6" fmla="*/ 16288 w 67436"/>
                <a:gd name="connsiteY6" fmla="*/ 94869 h 94868"/>
                <a:gd name="connsiteX7" fmla="*/ 0 w 67436"/>
                <a:gd name="connsiteY7" fmla="*/ 94869 h 94868"/>
                <a:gd name="connsiteX8" fmla="*/ 24860 w 67436"/>
                <a:gd name="connsiteY8" fmla="*/ 0 h 94868"/>
                <a:gd name="connsiteX9" fmla="*/ 42767 w 67436"/>
                <a:gd name="connsiteY9" fmla="*/ 56769 h 94868"/>
                <a:gd name="connsiteX10" fmla="*/ 36766 w 67436"/>
                <a:gd name="connsiteY10" fmla="*/ 31242 h 94868"/>
                <a:gd name="connsiteX11" fmla="*/ 34004 w 67436"/>
                <a:gd name="connsiteY11" fmla="*/ 16573 h 94868"/>
                <a:gd name="connsiteX12" fmla="*/ 33623 w 67436"/>
                <a:gd name="connsiteY12" fmla="*/ 16573 h 94868"/>
                <a:gd name="connsiteX13" fmla="*/ 30956 w 67436"/>
                <a:gd name="connsiteY13" fmla="*/ 31242 h 94868"/>
                <a:gd name="connsiteX14" fmla="*/ 24765 w 67436"/>
                <a:gd name="connsiteY14" fmla="*/ 56769 h 94868"/>
                <a:gd name="connsiteX15" fmla="*/ 42767 w 67436"/>
                <a:gd name="connsiteY15" fmla="*/ 567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436" h="94868">
                  <a:moveTo>
                    <a:pt x="24860" y="0"/>
                  </a:moveTo>
                  <a:lnTo>
                    <a:pt x="42481" y="0"/>
                  </a:lnTo>
                  <a:lnTo>
                    <a:pt x="67437" y="94869"/>
                  </a:lnTo>
                  <a:lnTo>
                    <a:pt x="51149" y="94869"/>
                  </a:lnTo>
                  <a:lnTo>
                    <a:pt x="45244" y="70390"/>
                  </a:lnTo>
                  <a:lnTo>
                    <a:pt x="22003" y="70390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24860" y="0"/>
                  </a:lnTo>
                  <a:close/>
                  <a:moveTo>
                    <a:pt x="42767" y="56769"/>
                  </a:moveTo>
                  <a:lnTo>
                    <a:pt x="36766" y="31242"/>
                  </a:lnTo>
                  <a:cubicBezTo>
                    <a:pt x="35433" y="25718"/>
                    <a:pt x="34004" y="16573"/>
                    <a:pt x="34004" y="16573"/>
                  </a:cubicBezTo>
                  <a:lnTo>
                    <a:pt x="33623" y="16573"/>
                  </a:lnTo>
                  <a:cubicBezTo>
                    <a:pt x="33623" y="16573"/>
                    <a:pt x="32194" y="25813"/>
                    <a:pt x="30956" y="31242"/>
                  </a:cubicBezTo>
                  <a:lnTo>
                    <a:pt x="24765" y="56769"/>
                  </a:lnTo>
                  <a:lnTo>
                    <a:pt x="42767" y="567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8" name="Gráfico 14">
              <a:extLst>
                <a:ext uri="{FF2B5EF4-FFF2-40B4-BE49-F238E27FC236}">
                  <a16:creationId xmlns:a16="http://schemas.microsoft.com/office/drawing/2014/main" id="{3DD697B0-4D6B-43A6-953F-58C6BDA2BA55}"/>
                </a:ext>
              </a:extLst>
            </p:cNvPr>
            <p:cNvSpPr/>
            <p:nvPr/>
          </p:nvSpPr>
          <p:spPr>
            <a:xfrm>
              <a:off x="6355556" y="3856195"/>
              <a:ext cx="66103" cy="98012"/>
            </a:xfrm>
            <a:custGeom>
              <a:avLst/>
              <a:gdLst>
                <a:gd name="connsiteX0" fmla="*/ 41624 w 66103"/>
                <a:gd name="connsiteY0" fmla="*/ 0 h 98012"/>
                <a:gd name="connsiteX1" fmla="*/ 64770 w 66103"/>
                <a:gd name="connsiteY1" fmla="*/ 7906 h 98012"/>
                <a:gd name="connsiteX2" fmla="*/ 57912 w 66103"/>
                <a:gd name="connsiteY2" fmla="*/ 21907 h 98012"/>
                <a:gd name="connsiteX3" fmla="*/ 42100 w 66103"/>
                <a:gd name="connsiteY3" fmla="*/ 15335 h 98012"/>
                <a:gd name="connsiteX4" fmla="*/ 16669 w 66103"/>
                <a:gd name="connsiteY4" fmla="*/ 48196 h 98012"/>
                <a:gd name="connsiteX5" fmla="*/ 41815 w 66103"/>
                <a:gd name="connsiteY5" fmla="*/ 82677 h 98012"/>
                <a:gd name="connsiteX6" fmla="*/ 59436 w 66103"/>
                <a:gd name="connsiteY6" fmla="*/ 75724 h 98012"/>
                <a:gd name="connsiteX7" fmla="*/ 66104 w 66103"/>
                <a:gd name="connsiteY7" fmla="*/ 89440 h 98012"/>
                <a:gd name="connsiteX8" fmla="*/ 40576 w 66103"/>
                <a:gd name="connsiteY8" fmla="*/ 98012 h 98012"/>
                <a:gd name="connsiteX9" fmla="*/ 0 w 66103"/>
                <a:gd name="connsiteY9" fmla="*/ 48863 h 98012"/>
                <a:gd name="connsiteX10" fmla="*/ 41624 w 66103"/>
                <a:gd name="connsiteY10" fmla="*/ 0 h 9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103" h="98012">
                  <a:moveTo>
                    <a:pt x="41624" y="0"/>
                  </a:moveTo>
                  <a:cubicBezTo>
                    <a:pt x="49816" y="0"/>
                    <a:pt x="58579" y="2381"/>
                    <a:pt x="64770" y="7906"/>
                  </a:cubicBezTo>
                  <a:lnTo>
                    <a:pt x="57912" y="21907"/>
                  </a:lnTo>
                  <a:cubicBezTo>
                    <a:pt x="54674" y="18288"/>
                    <a:pt x="48006" y="15335"/>
                    <a:pt x="42100" y="15335"/>
                  </a:cubicBezTo>
                  <a:cubicBezTo>
                    <a:pt x="25622" y="15335"/>
                    <a:pt x="16669" y="30004"/>
                    <a:pt x="16669" y="48196"/>
                  </a:cubicBezTo>
                  <a:cubicBezTo>
                    <a:pt x="16669" y="66770"/>
                    <a:pt x="26194" y="82677"/>
                    <a:pt x="41815" y="82677"/>
                  </a:cubicBezTo>
                  <a:cubicBezTo>
                    <a:pt x="48768" y="82677"/>
                    <a:pt x="54674" y="79629"/>
                    <a:pt x="59436" y="75724"/>
                  </a:cubicBezTo>
                  <a:lnTo>
                    <a:pt x="66104" y="89440"/>
                  </a:lnTo>
                  <a:cubicBezTo>
                    <a:pt x="60103" y="94393"/>
                    <a:pt x="52197" y="98012"/>
                    <a:pt x="40576" y="98012"/>
                  </a:cubicBezTo>
                  <a:cubicBezTo>
                    <a:pt x="14954" y="98012"/>
                    <a:pt x="0" y="76867"/>
                    <a:pt x="0" y="48863"/>
                  </a:cubicBezTo>
                  <a:cubicBezTo>
                    <a:pt x="0" y="20574"/>
                    <a:pt x="15430" y="0"/>
                    <a:pt x="41624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9" name="Gráfico 14">
              <a:extLst>
                <a:ext uri="{FF2B5EF4-FFF2-40B4-BE49-F238E27FC236}">
                  <a16:creationId xmlns:a16="http://schemas.microsoft.com/office/drawing/2014/main" id="{BFD26964-3245-47D7-9C9E-B46C2F5A0A46}"/>
                </a:ext>
              </a:extLst>
            </p:cNvPr>
            <p:cNvSpPr/>
            <p:nvPr/>
          </p:nvSpPr>
          <p:spPr>
            <a:xfrm>
              <a:off x="6432327" y="3857815"/>
              <a:ext cx="16287" cy="94869"/>
            </a:xfrm>
            <a:custGeom>
              <a:avLst/>
              <a:gdLst>
                <a:gd name="connsiteX0" fmla="*/ 0 w 16287"/>
                <a:gd name="connsiteY0" fmla="*/ 0 h 94869"/>
                <a:gd name="connsiteX1" fmla="*/ 16288 w 16287"/>
                <a:gd name="connsiteY1" fmla="*/ 0 h 94869"/>
                <a:gd name="connsiteX2" fmla="*/ 16288 w 16287"/>
                <a:gd name="connsiteY2" fmla="*/ 94869 h 94869"/>
                <a:gd name="connsiteX3" fmla="*/ 0 w 16287"/>
                <a:gd name="connsiteY3" fmla="*/ 94869 h 9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" h="94869">
                  <a:moveTo>
                    <a:pt x="0" y="0"/>
                  </a:moveTo>
                  <a:lnTo>
                    <a:pt x="16288" y="0"/>
                  </a:lnTo>
                  <a:lnTo>
                    <a:pt x="1628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0" name="Gráfico 14">
              <a:extLst>
                <a:ext uri="{FF2B5EF4-FFF2-40B4-BE49-F238E27FC236}">
                  <a16:creationId xmlns:a16="http://schemas.microsoft.com/office/drawing/2014/main" id="{5750AC97-6D96-435D-8426-7E6CC9900EDD}"/>
                </a:ext>
              </a:extLst>
            </p:cNvPr>
            <p:cNvSpPr/>
            <p:nvPr/>
          </p:nvSpPr>
          <p:spPr>
            <a:xfrm>
              <a:off x="6461759" y="3833145"/>
              <a:ext cx="76390" cy="121062"/>
            </a:xfrm>
            <a:custGeom>
              <a:avLst/>
              <a:gdLst>
                <a:gd name="connsiteX0" fmla="*/ 38196 w 76390"/>
                <a:gd name="connsiteY0" fmla="*/ 23051 h 121062"/>
                <a:gd name="connsiteX1" fmla="*/ 76391 w 76390"/>
                <a:gd name="connsiteY1" fmla="*/ 71533 h 121062"/>
                <a:gd name="connsiteX2" fmla="*/ 38196 w 76390"/>
                <a:gd name="connsiteY2" fmla="*/ 121063 h 121062"/>
                <a:gd name="connsiteX3" fmla="*/ 0 w 76390"/>
                <a:gd name="connsiteY3" fmla="*/ 71342 h 121062"/>
                <a:gd name="connsiteX4" fmla="*/ 38196 w 76390"/>
                <a:gd name="connsiteY4" fmla="*/ 23051 h 121062"/>
                <a:gd name="connsiteX5" fmla="*/ 38196 w 76390"/>
                <a:gd name="connsiteY5" fmla="*/ 105442 h 121062"/>
                <a:gd name="connsiteX6" fmla="*/ 59627 w 76390"/>
                <a:gd name="connsiteY6" fmla="*/ 71533 h 121062"/>
                <a:gd name="connsiteX7" fmla="*/ 38196 w 76390"/>
                <a:gd name="connsiteY7" fmla="*/ 38671 h 121062"/>
                <a:gd name="connsiteX8" fmla="*/ 16669 w 76390"/>
                <a:gd name="connsiteY8" fmla="*/ 71438 h 121062"/>
                <a:gd name="connsiteX9" fmla="*/ 38196 w 76390"/>
                <a:gd name="connsiteY9" fmla="*/ 105442 h 121062"/>
                <a:gd name="connsiteX10" fmla="*/ 38958 w 76390"/>
                <a:gd name="connsiteY10" fmla="*/ 0 h 121062"/>
                <a:gd name="connsiteX11" fmla="*/ 54960 w 76390"/>
                <a:gd name="connsiteY11" fmla="*/ 0 h 121062"/>
                <a:gd name="connsiteX12" fmla="*/ 43339 w 76390"/>
                <a:gd name="connsiteY12" fmla="*/ 18288 h 121062"/>
                <a:gd name="connsiteX13" fmla="*/ 30766 w 76390"/>
                <a:gd name="connsiteY13" fmla="*/ 18288 h 121062"/>
                <a:gd name="connsiteX14" fmla="*/ 38958 w 76390"/>
                <a:gd name="connsiteY14" fmla="*/ 0 h 12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390" h="121062">
                  <a:moveTo>
                    <a:pt x="38196" y="23051"/>
                  </a:moveTo>
                  <a:cubicBezTo>
                    <a:pt x="61627" y="23051"/>
                    <a:pt x="76391" y="42958"/>
                    <a:pt x="76391" y="71533"/>
                  </a:cubicBezTo>
                  <a:cubicBezTo>
                    <a:pt x="76391" y="100394"/>
                    <a:pt x="61532" y="121063"/>
                    <a:pt x="38196" y="121063"/>
                  </a:cubicBezTo>
                  <a:cubicBezTo>
                    <a:pt x="14669" y="121063"/>
                    <a:pt x="0" y="100489"/>
                    <a:pt x="0" y="71342"/>
                  </a:cubicBezTo>
                  <a:cubicBezTo>
                    <a:pt x="-95" y="43053"/>
                    <a:pt x="14669" y="23051"/>
                    <a:pt x="38196" y="23051"/>
                  </a:cubicBezTo>
                  <a:moveTo>
                    <a:pt x="38196" y="105442"/>
                  </a:moveTo>
                  <a:cubicBezTo>
                    <a:pt x="51531" y="105442"/>
                    <a:pt x="59627" y="91916"/>
                    <a:pt x="59627" y="71533"/>
                  </a:cubicBezTo>
                  <a:cubicBezTo>
                    <a:pt x="59627" y="51340"/>
                    <a:pt x="51626" y="38671"/>
                    <a:pt x="38196" y="38671"/>
                  </a:cubicBezTo>
                  <a:cubicBezTo>
                    <a:pt x="24670" y="38671"/>
                    <a:pt x="16669" y="51530"/>
                    <a:pt x="16669" y="71438"/>
                  </a:cubicBezTo>
                  <a:cubicBezTo>
                    <a:pt x="16669" y="92107"/>
                    <a:pt x="24670" y="105442"/>
                    <a:pt x="38196" y="105442"/>
                  </a:cubicBezTo>
                  <a:moveTo>
                    <a:pt x="38958" y="0"/>
                  </a:moveTo>
                  <a:lnTo>
                    <a:pt x="54960" y="0"/>
                  </a:lnTo>
                  <a:lnTo>
                    <a:pt x="43339" y="18288"/>
                  </a:lnTo>
                  <a:lnTo>
                    <a:pt x="30766" y="18288"/>
                  </a:lnTo>
                  <a:lnTo>
                    <a:pt x="3895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1" name="Gráfico 14">
              <a:extLst>
                <a:ext uri="{FF2B5EF4-FFF2-40B4-BE49-F238E27FC236}">
                  <a16:creationId xmlns:a16="http://schemas.microsoft.com/office/drawing/2014/main" id="{A0F11A53-FF6D-4D6F-B819-CEF77AFF6D3C}"/>
                </a:ext>
              </a:extLst>
            </p:cNvPr>
            <p:cNvSpPr/>
            <p:nvPr/>
          </p:nvSpPr>
          <p:spPr>
            <a:xfrm>
              <a:off x="6551199" y="3857815"/>
              <a:ext cx="61341" cy="94868"/>
            </a:xfrm>
            <a:custGeom>
              <a:avLst/>
              <a:gdLst>
                <a:gd name="connsiteX0" fmla="*/ 0 w 61341"/>
                <a:gd name="connsiteY0" fmla="*/ 0 h 94868"/>
                <a:gd name="connsiteX1" fmla="*/ 17145 w 61341"/>
                <a:gd name="connsiteY1" fmla="*/ 0 h 94868"/>
                <a:gd name="connsiteX2" fmla="*/ 41624 w 61341"/>
                <a:gd name="connsiteY2" fmla="*/ 53721 h 94868"/>
                <a:gd name="connsiteX3" fmla="*/ 46482 w 61341"/>
                <a:gd name="connsiteY3" fmla="*/ 68199 h 94868"/>
                <a:gd name="connsiteX4" fmla="*/ 47054 w 61341"/>
                <a:gd name="connsiteY4" fmla="*/ 68199 h 94868"/>
                <a:gd name="connsiteX5" fmla="*/ 46101 w 61341"/>
                <a:gd name="connsiteY5" fmla="*/ 53626 h 94868"/>
                <a:gd name="connsiteX6" fmla="*/ 46101 w 61341"/>
                <a:gd name="connsiteY6" fmla="*/ 0 h 94868"/>
                <a:gd name="connsiteX7" fmla="*/ 61341 w 61341"/>
                <a:gd name="connsiteY7" fmla="*/ 0 h 94868"/>
                <a:gd name="connsiteX8" fmla="*/ 61341 w 61341"/>
                <a:gd name="connsiteY8" fmla="*/ 94869 h 94868"/>
                <a:gd name="connsiteX9" fmla="*/ 44387 w 61341"/>
                <a:gd name="connsiteY9" fmla="*/ 94869 h 94868"/>
                <a:gd name="connsiteX10" fmla="*/ 19907 w 61341"/>
                <a:gd name="connsiteY10" fmla="*/ 41053 h 94868"/>
                <a:gd name="connsiteX11" fmla="*/ 15050 w 61341"/>
                <a:gd name="connsiteY11" fmla="*/ 26575 h 94868"/>
                <a:gd name="connsiteX12" fmla="*/ 14478 w 61341"/>
                <a:gd name="connsiteY12" fmla="*/ 26575 h 94868"/>
                <a:gd name="connsiteX13" fmla="*/ 15431 w 61341"/>
                <a:gd name="connsiteY13" fmla="*/ 41148 h 94868"/>
                <a:gd name="connsiteX14" fmla="*/ 15431 w 61341"/>
                <a:gd name="connsiteY14" fmla="*/ 94869 h 94868"/>
                <a:gd name="connsiteX15" fmla="*/ 95 w 61341"/>
                <a:gd name="connsiteY15" fmla="*/ 94869 h 94868"/>
                <a:gd name="connsiteX16" fmla="*/ 95 w 61341"/>
                <a:gd name="connsiteY16" fmla="*/ 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341" h="94868">
                  <a:moveTo>
                    <a:pt x="0" y="0"/>
                  </a:moveTo>
                  <a:lnTo>
                    <a:pt x="17145" y="0"/>
                  </a:lnTo>
                  <a:lnTo>
                    <a:pt x="41624" y="53721"/>
                  </a:lnTo>
                  <a:cubicBezTo>
                    <a:pt x="44196" y="59436"/>
                    <a:pt x="46482" y="68199"/>
                    <a:pt x="46482" y="68199"/>
                  </a:cubicBezTo>
                  <a:lnTo>
                    <a:pt x="47054" y="68199"/>
                  </a:lnTo>
                  <a:cubicBezTo>
                    <a:pt x="47054" y="68199"/>
                    <a:pt x="46101" y="59246"/>
                    <a:pt x="46101" y="53626"/>
                  </a:cubicBezTo>
                  <a:lnTo>
                    <a:pt x="46101" y="0"/>
                  </a:lnTo>
                  <a:lnTo>
                    <a:pt x="61341" y="0"/>
                  </a:lnTo>
                  <a:lnTo>
                    <a:pt x="61341" y="94869"/>
                  </a:lnTo>
                  <a:lnTo>
                    <a:pt x="44387" y="94869"/>
                  </a:lnTo>
                  <a:lnTo>
                    <a:pt x="19907" y="41053"/>
                  </a:lnTo>
                  <a:cubicBezTo>
                    <a:pt x="17336" y="35147"/>
                    <a:pt x="15050" y="26575"/>
                    <a:pt x="15050" y="26575"/>
                  </a:cubicBezTo>
                  <a:lnTo>
                    <a:pt x="14478" y="26575"/>
                  </a:lnTo>
                  <a:cubicBezTo>
                    <a:pt x="14478" y="26575"/>
                    <a:pt x="15431" y="35528"/>
                    <a:pt x="15431" y="41148"/>
                  </a:cubicBezTo>
                  <a:lnTo>
                    <a:pt x="15431" y="94869"/>
                  </a:lnTo>
                  <a:lnTo>
                    <a:pt x="95" y="9486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2" name="Gráfico 14">
              <a:extLst>
                <a:ext uri="{FF2B5EF4-FFF2-40B4-BE49-F238E27FC236}">
                  <a16:creationId xmlns:a16="http://schemas.microsoft.com/office/drawing/2014/main" id="{76B8DD26-D9D9-4F11-899B-3530A975FC89}"/>
                </a:ext>
              </a:extLst>
            </p:cNvPr>
            <p:cNvSpPr/>
            <p:nvPr/>
          </p:nvSpPr>
          <p:spPr>
            <a:xfrm>
              <a:off x="6007036" y="3987640"/>
              <a:ext cx="64770" cy="94868"/>
            </a:xfrm>
            <a:custGeom>
              <a:avLst/>
              <a:gdLst>
                <a:gd name="connsiteX0" fmla="*/ 24289 w 64770"/>
                <a:gd name="connsiteY0" fmla="*/ 55150 h 94868"/>
                <a:gd name="connsiteX1" fmla="*/ 0 w 64770"/>
                <a:gd name="connsiteY1" fmla="*/ 0 h 94868"/>
                <a:gd name="connsiteX2" fmla="*/ 17907 w 64770"/>
                <a:gd name="connsiteY2" fmla="*/ 0 h 94868"/>
                <a:gd name="connsiteX3" fmla="*/ 28480 w 64770"/>
                <a:gd name="connsiteY3" fmla="*/ 27813 h 94868"/>
                <a:gd name="connsiteX4" fmla="*/ 32194 w 64770"/>
                <a:gd name="connsiteY4" fmla="*/ 40386 h 94868"/>
                <a:gd name="connsiteX5" fmla="*/ 32575 w 64770"/>
                <a:gd name="connsiteY5" fmla="*/ 40386 h 94868"/>
                <a:gd name="connsiteX6" fmla="*/ 36481 w 64770"/>
                <a:gd name="connsiteY6" fmla="*/ 27813 h 94868"/>
                <a:gd name="connsiteX7" fmla="*/ 46863 w 64770"/>
                <a:gd name="connsiteY7" fmla="*/ 0 h 94868"/>
                <a:gd name="connsiteX8" fmla="*/ 64770 w 64770"/>
                <a:gd name="connsiteY8" fmla="*/ 0 h 94868"/>
                <a:gd name="connsiteX9" fmla="*/ 40481 w 64770"/>
                <a:gd name="connsiteY9" fmla="*/ 55150 h 94868"/>
                <a:gd name="connsiteX10" fmla="*/ 40481 w 64770"/>
                <a:gd name="connsiteY10" fmla="*/ 94869 h 94868"/>
                <a:gd name="connsiteX11" fmla="*/ 24289 w 64770"/>
                <a:gd name="connsiteY11" fmla="*/ 94869 h 94868"/>
                <a:gd name="connsiteX12" fmla="*/ 24289 w 64770"/>
                <a:gd name="connsiteY12" fmla="*/ 5515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70" h="94868">
                  <a:moveTo>
                    <a:pt x="24289" y="55150"/>
                  </a:moveTo>
                  <a:lnTo>
                    <a:pt x="0" y="0"/>
                  </a:lnTo>
                  <a:lnTo>
                    <a:pt x="17907" y="0"/>
                  </a:lnTo>
                  <a:lnTo>
                    <a:pt x="28480" y="27813"/>
                  </a:lnTo>
                  <a:cubicBezTo>
                    <a:pt x="30575" y="33718"/>
                    <a:pt x="32194" y="40386"/>
                    <a:pt x="32194" y="40386"/>
                  </a:cubicBezTo>
                  <a:lnTo>
                    <a:pt x="32575" y="40386"/>
                  </a:lnTo>
                  <a:cubicBezTo>
                    <a:pt x="32575" y="40386"/>
                    <a:pt x="34290" y="33718"/>
                    <a:pt x="36481" y="27813"/>
                  </a:cubicBezTo>
                  <a:lnTo>
                    <a:pt x="46863" y="0"/>
                  </a:lnTo>
                  <a:lnTo>
                    <a:pt x="64770" y="0"/>
                  </a:lnTo>
                  <a:lnTo>
                    <a:pt x="40481" y="55150"/>
                  </a:lnTo>
                  <a:lnTo>
                    <a:pt x="40481" y="94869"/>
                  </a:lnTo>
                  <a:lnTo>
                    <a:pt x="24289" y="94869"/>
                  </a:lnTo>
                  <a:lnTo>
                    <a:pt x="24289" y="551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3" name="Gráfico 14">
              <a:extLst>
                <a:ext uri="{FF2B5EF4-FFF2-40B4-BE49-F238E27FC236}">
                  <a16:creationId xmlns:a16="http://schemas.microsoft.com/office/drawing/2014/main" id="{C6343D4C-AB20-4A64-967F-196AA178F604}"/>
                </a:ext>
              </a:extLst>
            </p:cNvPr>
            <p:cNvSpPr/>
            <p:nvPr/>
          </p:nvSpPr>
          <p:spPr>
            <a:xfrm>
              <a:off x="6102667" y="3987640"/>
              <a:ext cx="64484" cy="94868"/>
            </a:xfrm>
            <a:custGeom>
              <a:avLst/>
              <a:gdLst>
                <a:gd name="connsiteX0" fmla="*/ 0 w 64484"/>
                <a:gd name="connsiteY0" fmla="*/ 0 h 94868"/>
                <a:gd name="connsiteX1" fmla="*/ 26289 w 64484"/>
                <a:gd name="connsiteY1" fmla="*/ 0 h 94868"/>
                <a:gd name="connsiteX2" fmla="*/ 64484 w 64484"/>
                <a:gd name="connsiteY2" fmla="*/ 47339 h 94868"/>
                <a:gd name="connsiteX3" fmla="*/ 26289 w 64484"/>
                <a:gd name="connsiteY3" fmla="*/ 94869 h 94868"/>
                <a:gd name="connsiteX4" fmla="*/ 0 w 64484"/>
                <a:gd name="connsiteY4" fmla="*/ 94869 h 94868"/>
                <a:gd name="connsiteX5" fmla="*/ 0 w 64484"/>
                <a:gd name="connsiteY5" fmla="*/ 0 h 94868"/>
                <a:gd name="connsiteX6" fmla="*/ 25622 w 64484"/>
                <a:gd name="connsiteY6" fmla="*/ 80296 h 94868"/>
                <a:gd name="connsiteX7" fmla="*/ 47625 w 64484"/>
                <a:gd name="connsiteY7" fmla="*/ 47244 h 94868"/>
                <a:gd name="connsiteX8" fmla="*/ 25622 w 64484"/>
                <a:gd name="connsiteY8" fmla="*/ 14478 h 94868"/>
                <a:gd name="connsiteX9" fmla="*/ 16288 w 64484"/>
                <a:gd name="connsiteY9" fmla="*/ 14478 h 94868"/>
                <a:gd name="connsiteX10" fmla="*/ 16288 w 64484"/>
                <a:gd name="connsiteY10" fmla="*/ 80200 h 94868"/>
                <a:gd name="connsiteX11" fmla="*/ 25622 w 64484"/>
                <a:gd name="connsiteY11" fmla="*/ 8020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484" h="94868">
                  <a:moveTo>
                    <a:pt x="0" y="0"/>
                  </a:moveTo>
                  <a:lnTo>
                    <a:pt x="26289" y="0"/>
                  </a:lnTo>
                  <a:cubicBezTo>
                    <a:pt x="49625" y="0"/>
                    <a:pt x="64484" y="17335"/>
                    <a:pt x="64484" y="47339"/>
                  </a:cubicBezTo>
                  <a:cubicBezTo>
                    <a:pt x="64484" y="77248"/>
                    <a:pt x="49625" y="94869"/>
                    <a:pt x="26289" y="94869"/>
                  </a:cubicBez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5622" y="80296"/>
                  </a:moveTo>
                  <a:cubicBezTo>
                    <a:pt x="39529" y="80296"/>
                    <a:pt x="47625" y="68770"/>
                    <a:pt x="47625" y="47244"/>
                  </a:cubicBezTo>
                  <a:cubicBezTo>
                    <a:pt x="47625" y="25908"/>
                    <a:pt x="39243" y="14478"/>
                    <a:pt x="25622" y="14478"/>
                  </a:cubicBezTo>
                  <a:lnTo>
                    <a:pt x="16288" y="14478"/>
                  </a:lnTo>
                  <a:lnTo>
                    <a:pt x="16288" y="80200"/>
                  </a:lnTo>
                  <a:lnTo>
                    <a:pt x="25622" y="802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4" name="Gráfico 14">
              <a:extLst>
                <a:ext uri="{FF2B5EF4-FFF2-40B4-BE49-F238E27FC236}">
                  <a16:creationId xmlns:a16="http://schemas.microsoft.com/office/drawing/2014/main" id="{42ED3630-F739-4F63-8956-6B4B2BA48413}"/>
                </a:ext>
              </a:extLst>
            </p:cNvPr>
            <p:cNvSpPr/>
            <p:nvPr/>
          </p:nvSpPr>
          <p:spPr>
            <a:xfrm>
              <a:off x="6180391" y="3987640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244 w 46767"/>
                <a:gd name="connsiteY1" fmla="*/ 0 h 94868"/>
                <a:gd name="connsiteX2" fmla="*/ 45244 w 46767"/>
                <a:gd name="connsiteY2" fmla="*/ 14383 h 94868"/>
                <a:gd name="connsiteX3" fmla="*/ 16383 w 46767"/>
                <a:gd name="connsiteY3" fmla="*/ 14383 h 94868"/>
                <a:gd name="connsiteX4" fmla="*/ 16383 w 46767"/>
                <a:gd name="connsiteY4" fmla="*/ 39815 h 94868"/>
                <a:gd name="connsiteX5" fmla="*/ 39624 w 46767"/>
                <a:gd name="connsiteY5" fmla="*/ 39815 h 94868"/>
                <a:gd name="connsiteX6" fmla="*/ 39624 w 46767"/>
                <a:gd name="connsiteY6" fmla="*/ 54197 h 94868"/>
                <a:gd name="connsiteX7" fmla="*/ 16383 w 46767"/>
                <a:gd name="connsiteY7" fmla="*/ 54197 h 94868"/>
                <a:gd name="connsiteX8" fmla="*/ 16383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244" y="0"/>
                  </a:lnTo>
                  <a:lnTo>
                    <a:pt x="45244" y="14383"/>
                  </a:lnTo>
                  <a:lnTo>
                    <a:pt x="16383" y="14383"/>
                  </a:lnTo>
                  <a:lnTo>
                    <a:pt x="16383" y="39815"/>
                  </a:lnTo>
                  <a:lnTo>
                    <a:pt x="39624" y="39815"/>
                  </a:lnTo>
                  <a:lnTo>
                    <a:pt x="39624" y="54197"/>
                  </a:lnTo>
                  <a:lnTo>
                    <a:pt x="16383" y="54197"/>
                  </a:lnTo>
                  <a:lnTo>
                    <a:pt x="16383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5" name="Gráfico 14">
              <a:extLst>
                <a:ext uri="{FF2B5EF4-FFF2-40B4-BE49-F238E27FC236}">
                  <a16:creationId xmlns:a16="http://schemas.microsoft.com/office/drawing/2014/main" id="{5010D552-B1CD-46F3-832A-CD676470BF87}"/>
                </a:ext>
              </a:extLst>
            </p:cNvPr>
            <p:cNvSpPr/>
            <p:nvPr/>
          </p:nvSpPr>
          <p:spPr>
            <a:xfrm>
              <a:off x="6239541" y="3987640"/>
              <a:ext cx="55054" cy="94868"/>
            </a:xfrm>
            <a:custGeom>
              <a:avLst/>
              <a:gdLst>
                <a:gd name="connsiteX0" fmla="*/ 0 w 55054"/>
                <a:gd name="connsiteY0" fmla="*/ 0 h 94868"/>
                <a:gd name="connsiteX1" fmla="*/ 26956 w 55054"/>
                <a:gd name="connsiteY1" fmla="*/ 0 h 94868"/>
                <a:gd name="connsiteX2" fmla="*/ 55054 w 55054"/>
                <a:gd name="connsiteY2" fmla="*/ 30956 h 94868"/>
                <a:gd name="connsiteX3" fmla="*/ 26956 w 55054"/>
                <a:gd name="connsiteY3" fmla="*/ 62103 h 94868"/>
                <a:gd name="connsiteX4" fmla="*/ 16288 w 55054"/>
                <a:gd name="connsiteY4" fmla="*/ 62103 h 94868"/>
                <a:gd name="connsiteX5" fmla="*/ 16288 w 55054"/>
                <a:gd name="connsiteY5" fmla="*/ 94869 h 94868"/>
                <a:gd name="connsiteX6" fmla="*/ 0 w 55054"/>
                <a:gd name="connsiteY6" fmla="*/ 94869 h 94868"/>
                <a:gd name="connsiteX7" fmla="*/ 0 w 55054"/>
                <a:gd name="connsiteY7" fmla="*/ 0 h 94868"/>
                <a:gd name="connsiteX8" fmla="*/ 24193 w 55054"/>
                <a:gd name="connsiteY8" fmla="*/ 47720 h 94868"/>
                <a:gd name="connsiteX9" fmla="*/ 38481 w 55054"/>
                <a:gd name="connsiteY9" fmla="*/ 31051 h 94868"/>
                <a:gd name="connsiteX10" fmla="*/ 24479 w 55054"/>
                <a:gd name="connsiteY10" fmla="*/ 14478 h 94868"/>
                <a:gd name="connsiteX11" fmla="*/ 16288 w 55054"/>
                <a:gd name="connsiteY11" fmla="*/ 14478 h 94868"/>
                <a:gd name="connsiteX12" fmla="*/ 16288 w 55054"/>
                <a:gd name="connsiteY12" fmla="*/ 47720 h 94868"/>
                <a:gd name="connsiteX13" fmla="*/ 24193 w 55054"/>
                <a:gd name="connsiteY13" fmla="*/ 4772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054" h="94868">
                  <a:moveTo>
                    <a:pt x="0" y="0"/>
                  </a:moveTo>
                  <a:lnTo>
                    <a:pt x="26956" y="0"/>
                  </a:lnTo>
                  <a:cubicBezTo>
                    <a:pt x="43529" y="0"/>
                    <a:pt x="55054" y="12573"/>
                    <a:pt x="55054" y="30956"/>
                  </a:cubicBezTo>
                  <a:cubicBezTo>
                    <a:pt x="55054" y="49435"/>
                    <a:pt x="43529" y="62103"/>
                    <a:pt x="26956" y="62103"/>
                  </a:cubicBezTo>
                  <a:lnTo>
                    <a:pt x="16288" y="62103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4193" y="47720"/>
                  </a:moveTo>
                  <a:cubicBezTo>
                    <a:pt x="33052" y="47720"/>
                    <a:pt x="38481" y="41053"/>
                    <a:pt x="38481" y="31051"/>
                  </a:cubicBezTo>
                  <a:cubicBezTo>
                    <a:pt x="38481" y="20860"/>
                    <a:pt x="32575" y="14478"/>
                    <a:pt x="24479" y="14478"/>
                  </a:cubicBezTo>
                  <a:lnTo>
                    <a:pt x="16288" y="14478"/>
                  </a:lnTo>
                  <a:lnTo>
                    <a:pt x="16288" y="47720"/>
                  </a:lnTo>
                  <a:lnTo>
                    <a:pt x="24193" y="4772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6" name="Gráfico 14">
              <a:extLst>
                <a:ext uri="{FF2B5EF4-FFF2-40B4-BE49-F238E27FC236}">
                  <a16:creationId xmlns:a16="http://schemas.microsoft.com/office/drawing/2014/main" id="{ED4FEFA6-34B6-4C70-9071-706B6AACF39D}"/>
                </a:ext>
              </a:extLst>
            </p:cNvPr>
            <p:cNvSpPr/>
            <p:nvPr/>
          </p:nvSpPr>
          <p:spPr>
            <a:xfrm>
              <a:off x="6301644" y="3986021"/>
              <a:ext cx="76390" cy="98012"/>
            </a:xfrm>
            <a:custGeom>
              <a:avLst/>
              <a:gdLst>
                <a:gd name="connsiteX0" fmla="*/ 38195 w 76390"/>
                <a:gd name="connsiteY0" fmla="*/ 0 h 98012"/>
                <a:gd name="connsiteX1" fmla="*/ 76391 w 76390"/>
                <a:gd name="connsiteY1" fmla="*/ 48482 h 98012"/>
                <a:gd name="connsiteX2" fmla="*/ 38195 w 76390"/>
                <a:gd name="connsiteY2" fmla="*/ 98012 h 98012"/>
                <a:gd name="connsiteX3" fmla="*/ 0 w 76390"/>
                <a:gd name="connsiteY3" fmla="*/ 48292 h 98012"/>
                <a:gd name="connsiteX4" fmla="*/ 38195 w 76390"/>
                <a:gd name="connsiteY4" fmla="*/ 0 h 98012"/>
                <a:gd name="connsiteX5" fmla="*/ 38195 w 76390"/>
                <a:gd name="connsiteY5" fmla="*/ 82487 h 98012"/>
                <a:gd name="connsiteX6" fmla="*/ 59531 w 76390"/>
                <a:gd name="connsiteY6" fmla="*/ 48578 h 98012"/>
                <a:gd name="connsiteX7" fmla="*/ 38195 w 76390"/>
                <a:gd name="connsiteY7" fmla="*/ 15716 h 98012"/>
                <a:gd name="connsiteX8" fmla="*/ 16669 w 76390"/>
                <a:gd name="connsiteY8" fmla="*/ 48482 h 98012"/>
                <a:gd name="connsiteX9" fmla="*/ 38195 w 76390"/>
                <a:gd name="connsiteY9" fmla="*/ 82487 h 9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390" h="98012">
                  <a:moveTo>
                    <a:pt x="38195" y="0"/>
                  </a:moveTo>
                  <a:cubicBezTo>
                    <a:pt x="61627" y="0"/>
                    <a:pt x="76391" y="19907"/>
                    <a:pt x="76391" y="48482"/>
                  </a:cubicBezTo>
                  <a:cubicBezTo>
                    <a:pt x="76391" y="77343"/>
                    <a:pt x="61532" y="98012"/>
                    <a:pt x="38195" y="98012"/>
                  </a:cubicBezTo>
                  <a:cubicBezTo>
                    <a:pt x="14669" y="98012"/>
                    <a:pt x="0" y="77438"/>
                    <a:pt x="0" y="48292"/>
                  </a:cubicBezTo>
                  <a:cubicBezTo>
                    <a:pt x="0" y="20003"/>
                    <a:pt x="14669" y="0"/>
                    <a:pt x="38195" y="0"/>
                  </a:cubicBezTo>
                  <a:moveTo>
                    <a:pt x="38195" y="82487"/>
                  </a:moveTo>
                  <a:cubicBezTo>
                    <a:pt x="51530" y="82487"/>
                    <a:pt x="59531" y="68961"/>
                    <a:pt x="59531" y="48578"/>
                  </a:cubicBezTo>
                  <a:cubicBezTo>
                    <a:pt x="59531" y="28384"/>
                    <a:pt x="51530" y="15716"/>
                    <a:pt x="38195" y="15716"/>
                  </a:cubicBezTo>
                  <a:cubicBezTo>
                    <a:pt x="24670" y="15716"/>
                    <a:pt x="16669" y="28575"/>
                    <a:pt x="16669" y="48482"/>
                  </a:cubicBezTo>
                  <a:cubicBezTo>
                    <a:pt x="16669" y="69056"/>
                    <a:pt x="24765" y="82487"/>
                    <a:pt x="38195" y="8248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7" name="Gráfico 14">
              <a:extLst>
                <a:ext uri="{FF2B5EF4-FFF2-40B4-BE49-F238E27FC236}">
                  <a16:creationId xmlns:a16="http://schemas.microsoft.com/office/drawing/2014/main" id="{6B528124-7A87-47AE-8B92-C2C795DDC878}"/>
                </a:ext>
              </a:extLst>
            </p:cNvPr>
            <p:cNvSpPr/>
            <p:nvPr/>
          </p:nvSpPr>
          <p:spPr>
            <a:xfrm>
              <a:off x="6391179" y="3987640"/>
              <a:ext cx="58864" cy="94868"/>
            </a:xfrm>
            <a:custGeom>
              <a:avLst/>
              <a:gdLst>
                <a:gd name="connsiteX0" fmla="*/ 0 w 58864"/>
                <a:gd name="connsiteY0" fmla="*/ 0 h 94868"/>
                <a:gd name="connsiteX1" fmla="*/ 27527 w 58864"/>
                <a:gd name="connsiteY1" fmla="*/ 0 h 94868"/>
                <a:gd name="connsiteX2" fmla="*/ 39910 w 58864"/>
                <a:gd name="connsiteY2" fmla="*/ 2953 h 94868"/>
                <a:gd name="connsiteX3" fmla="*/ 54197 w 58864"/>
                <a:gd name="connsiteY3" fmla="*/ 28194 h 94868"/>
                <a:gd name="connsiteX4" fmla="*/ 40291 w 58864"/>
                <a:gd name="connsiteY4" fmla="*/ 54292 h 94868"/>
                <a:gd name="connsiteX5" fmla="*/ 40291 w 58864"/>
                <a:gd name="connsiteY5" fmla="*/ 54578 h 94868"/>
                <a:gd name="connsiteX6" fmla="*/ 43053 w 58864"/>
                <a:gd name="connsiteY6" fmla="*/ 59626 h 94868"/>
                <a:gd name="connsiteX7" fmla="*/ 58864 w 58864"/>
                <a:gd name="connsiteY7" fmla="*/ 94869 h 94868"/>
                <a:gd name="connsiteX8" fmla="*/ 40957 w 58864"/>
                <a:gd name="connsiteY8" fmla="*/ 94869 h 94868"/>
                <a:gd name="connsiteX9" fmla="*/ 26575 w 58864"/>
                <a:gd name="connsiteY9" fmla="*/ 59436 h 94868"/>
                <a:gd name="connsiteX10" fmla="*/ 16288 w 58864"/>
                <a:gd name="connsiteY10" fmla="*/ 59436 h 94868"/>
                <a:gd name="connsiteX11" fmla="*/ 16288 w 58864"/>
                <a:gd name="connsiteY11" fmla="*/ 94869 h 94868"/>
                <a:gd name="connsiteX12" fmla="*/ 0 w 58864"/>
                <a:gd name="connsiteY12" fmla="*/ 94869 h 94868"/>
                <a:gd name="connsiteX13" fmla="*/ 0 w 58864"/>
                <a:gd name="connsiteY13" fmla="*/ 0 h 94868"/>
                <a:gd name="connsiteX14" fmla="*/ 25051 w 58864"/>
                <a:gd name="connsiteY14" fmla="*/ 45053 h 94868"/>
                <a:gd name="connsiteX15" fmla="*/ 37719 w 58864"/>
                <a:gd name="connsiteY15" fmla="*/ 29527 h 94868"/>
                <a:gd name="connsiteX16" fmla="*/ 32671 w 58864"/>
                <a:gd name="connsiteY16" fmla="*/ 16859 h 94868"/>
                <a:gd name="connsiteX17" fmla="*/ 25336 w 58864"/>
                <a:gd name="connsiteY17" fmla="*/ 14573 h 94868"/>
                <a:gd name="connsiteX18" fmla="*/ 16383 w 58864"/>
                <a:gd name="connsiteY18" fmla="*/ 14573 h 94868"/>
                <a:gd name="connsiteX19" fmla="*/ 16383 w 58864"/>
                <a:gd name="connsiteY19" fmla="*/ 45053 h 94868"/>
                <a:gd name="connsiteX20" fmla="*/ 25051 w 58864"/>
                <a:gd name="connsiteY20" fmla="*/ 45053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864" h="94868">
                  <a:moveTo>
                    <a:pt x="0" y="0"/>
                  </a:moveTo>
                  <a:lnTo>
                    <a:pt x="27527" y="0"/>
                  </a:lnTo>
                  <a:cubicBezTo>
                    <a:pt x="31147" y="0"/>
                    <a:pt x="35909" y="952"/>
                    <a:pt x="39910" y="2953"/>
                  </a:cubicBezTo>
                  <a:cubicBezTo>
                    <a:pt x="48292" y="6953"/>
                    <a:pt x="54197" y="16097"/>
                    <a:pt x="54197" y="28194"/>
                  </a:cubicBezTo>
                  <a:cubicBezTo>
                    <a:pt x="54197" y="40767"/>
                    <a:pt x="47530" y="50101"/>
                    <a:pt x="40291" y="54292"/>
                  </a:cubicBezTo>
                  <a:lnTo>
                    <a:pt x="40291" y="54578"/>
                  </a:lnTo>
                  <a:cubicBezTo>
                    <a:pt x="40291" y="54578"/>
                    <a:pt x="41529" y="56293"/>
                    <a:pt x="43053" y="59626"/>
                  </a:cubicBezTo>
                  <a:lnTo>
                    <a:pt x="58864" y="94869"/>
                  </a:lnTo>
                  <a:lnTo>
                    <a:pt x="40957" y="94869"/>
                  </a:lnTo>
                  <a:lnTo>
                    <a:pt x="26575" y="59436"/>
                  </a:lnTo>
                  <a:lnTo>
                    <a:pt x="16288" y="59436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5051" y="45053"/>
                  </a:moveTo>
                  <a:cubicBezTo>
                    <a:pt x="31718" y="45053"/>
                    <a:pt x="37719" y="39338"/>
                    <a:pt x="37719" y="29527"/>
                  </a:cubicBezTo>
                  <a:cubicBezTo>
                    <a:pt x="37719" y="23908"/>
                    <a:pt x="35814" y="19240"/>
                    <a:pt x="32671" y="16859"/>
                  </a:cubicBezTo>
                  <a:cubicBezTo>
                    <a:pt x="30575" y="15430"/>
                    <a:pt x="27622" y="14573"/>
                    <a:pt x="25336" y="14573"/>
                  </a:cubicBezTo>
                  <a:lnTo>
                    <a:pt x="16383" y="14573"/>
                  </a:lnTo>
                  <a:lnTo>
                    <a:pt x="16383" y="45053"/>
                  </a:lnTo>
                  <a:lnTo>
                    <a:pt x="25051" y="4505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8" name="Gráfico 14">
              <a:extLst>
                <a:ext uri="{FF2B5EF4-FFF2-40B4-BE49-F238E27FC236}">
                  <a16:creationId xmlns:a16="http://schemas.microsoft.com/office/drawing/2014/main" id="{18D35841-36EE-489E-A522-BD6C1C31DF23}"/>
                </a:ext>
              </a:extLst>
            </p:cNvPr>
            <p:cNvSpPr/>
            <p:nvPr/>
          </p:nvSpPr>
          <p:spPr>
            <a:xfrm>
              <a:off x="6452044" y="3987640"/>
              <a:ext cx="62007" cy="94868"/>
            </a:xfrm>
            <a:custGeom>
              <a:avLst/>
              <a:gdLst>
                <a:gd name="connsiteX0" fmla="*/ 22860 w 62007"/>
                <a:gd name="connsiteY0" fmla="*/ 14383 h 94868"/>
                <a:gd name="connsiteX1" fmla="*/ 0 w 62007"/>
                <a:gd name="connsiteY1" fmla="*/ 14383 h 94868"/>
                <a:gd name="connsiteX2" fmla="*/ 0 w 62007"/>
                <a:gd name="connsiteY2" fmla="*/ 0 h 94868"/>
                <a:gd name="connsiteX3" fmla="*/ 62008 w 62007"/>
                <a:gd name="connsiteY3" fmla="*/ 0 h 94868"/>
                <a:gd name="connsiteX4" fmla="*/ 62008 w 62007"/>
                <a:gd name="connsiteY4" fmla="*/ 14383 h 94868"/>
                <a:gd name="connsiteX5" fmla="*/ 38957 w 62007"/>
                <a:gd name="connsiteY5" fmla="*/ 14383 h 94868"/>
                <a:gd name="connsiteX6" fmla="*/ 38957 w 62007"/>
                <a:gd name="connsiteY6" fmla="*/ 94869 h 94868"/>
                <a:gd name="connsiteX7" fmla="*/ 22860 w 62007"/>
                <a:gd name="connsiteY7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007" h="94868">
                  <a:moveTo>
                    <a:pt x="22860" y="14383"/>
                  </a:moveTo>
                  <a:lnTo>
                    <a:pt x="0" y="14383"/>
                  </a:lnTo>
                  <a:lnTo>
                    <a:pt x="0" y="0"/>
                  </a:lnTo>
                  <a:lnTo>
                    <a:pt x="62008" y="0"/>
                  </a:lnTo>
                  <a:lnTo>
                    <a:pt x="62008" y="14383"/>
                  </a:lnTo>
                  <a:lnTo>
                    <a:pt x="38957" y="14383"/>
                  </a:lnTo>
                  <a:lnTo>
                    <a:pt x="38957" y="94869"/>
                  </a:lnTo>
                  <a:lnTo>
                    <a:pt x="2286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9" name="Gráfico 14">
              <a:extLst>
                <a:ext uri="{FF2B5EF4-FFF2-40B4-BE49-F238E27FC236}">
                  <a16:creationId xmlns:a16="http://schemas.microsoft.com/office/drawing/2014/main" id="{FD4D3622-0DB1-4863-8201-DD93D3579118}"/>
                </a:ext>
              </a:extLst>
            </p:cNvPr>
            <p:cNvSpPr/>
            <p:nvPr/>
          </p:nvSpPr>
          <p:spPr>
            <a:xfrm>
              <a:off x="6524148" y="3987640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244 w 46767"/>
                <a:gd name="connsiteY1" fmla="*/ 0 h 94868"/>
                <a:gd name="connsiteX2" fmla="*/ 45244 w 46767"/>
                <a:gd name="connsiteY2" fmla="*/ 14383 h 94868"/>
                <a:gd name="connsiteX3" fmla="*/ 16288 w 46767"/>
                <a:gd name="connsiteY3" fmla="*/ 14383 h 94868"/>
                <a:gd name="connsiteX4" fmla="*/ 16288 w 46767"/>
                <a:gd name="connsiteY4" fmla="*/ 39815 h 94868"/>
                <a:gd name="connsiteX5" fmla="*/ 39624 w 46767"/>
                <a:gd name="connsiteY5" fmla="*/ 39815 h 94868"/>
                <a:gd name="connsiteX6" fmla="*/ 39624 w 46767"/>
                <a:gd name="connsiteY6" fmla="*/ 54197 h 94868"/>
                <a:gd name="connsiteX7" fmla="*/ 16288 w 46767"/>
                <a:gd name="connsiteY7" fmla="*/ 54197 h 94868"/>
                <a:gd name="connsiteX8" fmla="*/ 16288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244" y="0"/>
                  </a:lnTo>
                  <a:lnTo>
                    <a:pt x="45244" y="14383"/>
                  </a:lnTo>
                  <a:lnTo>
                    <a:pt x="16288" y="14383"/>
                  </a:lnTo>
                  <a:lnTo>
                    <a:pt x="16288" y="39815"/>
                  </a:lnTo>
                  <a:lnTo>
                    <a:pt x="39624" y="39815"/>
                  </a:lnTo>
                  <a:lnTo>
                    <a:pt x="39624" y="54197"/>
                  </a:lnTo>
                  <a:lnTo>
                    <a:pt x="16288" y="54197"/>
                  </a:lnTo>
                  <a:lnTo>
                    <a:pt x="16288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0" name="Gráfico 14">
              <a:extLst>
                <a:ext uri="{FF2B5EF4-FFF2-40B4-BE49-F238E27FC236}">
                  <a16:creationId xmlns:a16="http://schemas.microsoft.com/office/drawing/2014/main" id="{5835DE9B-A68E-4CC0-9E19-C2A72773353F}"/>
                </a:ext>
              </a:extLst>
            </p:cNvPr>
            <p:cNvSpPr/>
            <p:nvPr/>
          </p:nvSpPr>
          <p:spPr>
            <a:xfrm>
              <a:off x="5322474" y="4034789"/>
              <a:ext cx="33528" cy="33432"/>
            </a:xfrm>
            <a:custGeom>
              <a:avLst/>
              <a:gdLst>
                <a:gd name="connsiteX0" fmla="*/ 33528 w 33528"/>
                <a:gd name="connsiteY0" fmla="*/ 33433 h 33432"/>
                <a:gd name="connsiteX1" fmla="*/ 20193 w 33528"/>
                <a:gd name="connsiteY1" fmla="*/ 0 h 33432"/>
                <a:gd name="connsiteX2" fmla="*/ 13049 w 33528"/>
                <a:gd name="connsiteY2" fmla="*/ 0 h 33432"/>
                <a:gd name="connsiteX3" fmla="*/ 0 w 33528"/>
                <a:gd name="connsiteY3" fmla="*/ 33433 h 33432"/>
                <a:gd name="connsiteX4" fmla="*/ 7144 w 33528"/>
                <a:gd name="connsiteY4" fmla="*/ 33433 h 33432"/>
                <a:gd name="connsiteX5" fmla="*/ 9906 w 33528"/>
                <a:gd name="connsiteY5" fmla="*/ 25813 h 33432"/>
                <a:gd name="connsiteX6" fmla="*/ 23336 w 33528"/>
                <a:gd name="connsiteY6" fmla="*/ 25813 h 33432"/>
                <a:gd name="connsiteX7" fmla="*/ 26194 w 33528"/>
                <a:gd name="connsiteY7" fmla="*/ 33433 h 33432"/>
                <a:gd name="connsiteX8" fmla="*/ 33528 w 33528"/>
                <a:gd name="connsiteY8" fmla="*/ 33433 h 33432"/>
                <a:gd name="connsiteX9" fmla="*/ 12001 w 33528"/>
                <a:gd name="connsiteY9" fmla="*/ 20193 h 33432"/>
                <a:gd name="connsiteX10" fmla="*/ 16478 w 33528"/>
                <a:gd name="connsiteY10" fmla="*/ 7810 h 33432"/>
                <a:gd name="connsiteX11" fmla="*/ 21050 w 33528"/>
                <a:gd name="connsiteY11" fmla="*/ 20193 h 33432"/>
                <a:gd name="connsiteX12" fmla="*/ 12001 w 33528"/>
                <a:gd name="connsiteY12" fmla="*/ 2019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8" h="33432">
                  <a:moveTo>
                    <a:pt x="33528" y="33433"/>
                  </a:moveTo>
                  <a:lnTo>
                    <a:pt x="20193" y="0"/>
                  </a:lnTo>
                  <a:lnTo>
                    <a:pt x="13049" y="0"/>
                  </a:ln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lnTo>
                    <a:pt x="23336" y="25813"/>
                  </a:lnTo>
                  <a:lnTo>
                    <a:pt x="26194" y="33433"/>
                  </a:lnTo>
                  <a:lnTo>
                    <a:pt x="33528" y="33433"/>
                  </a:lnTo>
                  <a:close/>
                  <a:moveTo>
                    <a:pt x="12001" y="20193"/>
                  </a:moveTo>
                  <a:lnTo>
                    <a:pt x="16478" y="7810"/>
                  </a:lnTo>
                  <a:lnTo>
                    <a:pt x="21050" y="20193"/>
                  </a:lnTo>
                  <a:lnTo>
                    <a:pt x="12001" y="20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1" name="Gráfico 14">
              <a:extLst>
                <a:ext uri="{FF2B5EF4-FFF2-40B4-BE49-F238E27FC236}">
                  <a16:creationId xmlns:a16="http://schemas.microsoft.com/office/drawing/2014/main" id="{B6B66C61-7223-405A-BB87-19C791501483}"/>
                </a:ext>
              </a:extLst>
            </p:cNvPr>
            <p:cNvSpPr/>
            <p:nvPr/>
          </p:nvSpPr>
          <p:spPr>
            <a:xfrm>
              <a:off x="5357812" y="4035075"/>
              <a:ext cx="23526" cy="33146"/>
            </a:xfrm>
            <a:custGeom>
              <a:avLst/>
              <a:gdLst>
                <a:gd name="connsiteX0" fmla="*/ 23527 w 23526"/>
                <a:gd name="connsiteY0" fmla="*/ 27527 h 33146"/>
                <a:gd name="connsiteX1" fmla="*/ 6763 w 23526"/>
                <a:gd name="connsiteY1" fmla="*/ 27527 h 33146"/>
                <a:gd name="connsiteX2" fmla="*/ 6763 w 23526"/>
                <a:gd name="connsiteY2" fmla="*/ 0 h 33146"/>
                <a:gd name="connsiteX3" fmla="*/ 0 w 23526"/>
                <a:gd name="connsiteY3" fmla="*/ 0 h 33146"/>
                <a:gd name="connsiteX4" fmla="*/ 0 w 23526"/>
                <a:gd name="connsiteY4" fmla="*/ 33147 h 33146"/>
                <a:gd name="connsiteX5" fmla="*/ 23527 w 23526"/>
                <a:gd name="connsiteY5" fmla="*/ 33147 h 3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" h="33146">
                  <a:moveTo>
                    <a:pt x="23527" y="27527"/>
                  </a:moveTo>
                  <a:lnTo>
                    <a:pt x="6763" y="27527"/>
                  </a:lnTo>
                  <a:lnTo>
                    <a:pt x="6763" y="0"/>
                  </a:lnTo>
                  <a:lnTo>
                    <a:pt x="0" y="0"/>
                  </a:lnTo>
                  <a:lnTo>
                    <a:pt x="0" y="33147"/>
                  </a:lnTo>
                  <a:lnTo>
                    <a:pt x="23527" y="3314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2" name="Gráfico 14">
              <a:extLst>
                <a:ext uri="{FF2B5EF4-FFF2-40B4-BE49-F238E27FC236}">
                  <a16:creationId xmlns:a16="http://schemas.microsoft.com/office/drawing/2014/main" id="{4942E053-9B33-491D-B0B9-F4BB7CCC9EAC}"/>
                </a:ext>
              </a:extLst>
            </p:cNvPr>
            <p:cNvSpPr/>
            <p:nvPr/>
          </p:nvSpPr>
          <p:spPr>
            <a:xfrm>
              <a:off x="5381339" y="4034218"/>
              <a:ext cx="29051" cy="34670"/>
            </a:xfrm>
            <a:custGeom>
              <a:avLst/>
              <a:gdLst>
                <a:gd name="connsiteX0" fmla="*/ 19812 w 29051"/>
                <a:gd name="connsiteY0" fmla="*/ 27051 h 34670"/>
                <a:gd name="connsiteX1" fmla="*/ 15145 w 29051"/>
                <a:gd name="connsiteY1" fmla="*/ 28766 h 34670"/>
                <a:gd name="connsiteX2" fmla="*/ 9239 w 29051"/>
                <a:gd name="connsiteY2" fmla="*/ 26098 h 34670"/>
                <a:gd name="connsiteX3" fmla="*/ 6953 w 29051"/>
                <a:gd name="connsiteY3" fmla="*/ 17050 h 34670"/>
                <a:gd name="connsiteX4" fmla="*/ 9239 w 29051"/>
                <a:gd name="connsiteY4" fmla="*/ 8477 h 34670"/>
                <a:gd name="connsiteX5" fmla="*/ 15335 w 29051"/>
                <a:gd name="connsiteY5" fmla="*/ 5810 h 34670"/>
                <a:gd name="connsiteX6" fmla="*/ 19907 w 29051"/>
                <a:gd name="connsiteY6" fmla="*/ 7334 h 34670"/>
                <a:gd name="connsiteX7" fmla="*/ 22384 w 29051"/>
                <a:gd name="connsiteY7" fmla="*/ 11430 h 34670"/>
                <a:gd name="connsiteX8" fmla="*/ 29051 w 29051"/>
                <a:gd name="connsiteY8" fmla="*/ 9811 h 34670"/>
                <a:gd name="connsiteX9" fmla="*/ 25622 w 29051"/>
                <a:gd name="connsiteY9" fmla="*/ 3619 h 34670"/>
                <a:gd name="connsiteX10" fmla="*/ 15621 w 29051"/>
                <a:gd name="connsiteY10" fmla="*/ 0 h 34670"/>
                <a:gd name="connsiteX11" fmla="*/ 4286 w 29051"/>
                <a:gd name="connsiteY11" fmla="*/ 4667 h 34670"/>
                <a:gd name="connsiteX12" fmla="*/ 0 w 29051"/>
                <a:gd name="connsiteY12" fmla="*/ 17621 h 34670"/>
                <a:gd name="connsiteX13" fmla="*/ 4286 w 29051"/>
                <a:gd name="connsiteY13" fmla="*/ 30099 h 34670"/>
                <a:gd name="connsiteX14" fmla="*/ 15240 w 29051"/>
                <a:gd name="connsiteY14" fmla="*/ 34671 h 34670"/>
                <a:gd name="connsiteX15" fmla="*/ 24098 w 29051"/>
                <a:gd name="connsiteY15" fmla="*/ 32004 h 34670"/>
                <a:gd name="connsiteX16" fmla="*/ 29051 w 29051"/>
                <a:gd name="connsiteY16" fmla="*/ 23813 h 34670"/>
                <a:gd name="connsiteX17" fmla="*/ 22479 w 29051"/>
                <a:gd name="connsiteY17" fmla="*/ 21717 h 34670"/>
                <a:gd name="connsiteX18" fmla="*/ 19812 w 29051"/>
                <a:gd name="connsiteY18" fmla="*/ 27051 h 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051" h="34670">
                  <a:moveTo>
                    <a:pt x="19812" y="27051"/>
                  </a:moveTo>
                  <a:cubicBezTo>
                    <a:pt x="18574" y="28194"/>
                    <a:pt x="16954" y="28766"/>
                    <a:pt x="15145" y="28766"/>
                  </a:cubicBezTo>
                  <a:cubicBezTo>
                    <a:pt x="12668" y="28766"/>
                    <a:pt x="10763" y="27813"/>
                    <a:pt x="9239" y="26098"/>
                  </a:cubicBezTo>
                  <a:cubicBezTo>
                    <a:pt x="7715" y="24289"/>
                    <a:pt x="6953" y="21336"/>
                    <a:pt x="6953" y="17050"/>
                  </a:cubicBezTo>
                  <a:cubicBezTo>
                    <a:pt x="6953" y="13049"/>
                    <a:pt x="7715" y="10192"/>
                    <a:pt x="9239" y="8477"/>
                  </a:cubicBezTo>
                  <a:cubicBezTo>
                    <a:pt x="10763" y="6668"/>
                    <a:pt x="12764" y="5810"/>
                    <a:pt x="15335" y="5810"/>
                  </a:cubicBezTo>
                  <a:cubicBezTo>
                    <a:pt x="17145" y="5810"/>
                    <a:pt x="18669" y="6286"/>
                    <a:pt x="19907" y="7334"/>
                  </a:cubicBezTo>
                  <a:cubicBezTo>
                    <a:pt x="21145" y="8287"/>
                    <a:pt x="22003" y="9716"/>
                    <a:pt x="22384" y="11430"/>
                  </a:cubicBezTo>
                  <a:lnTo>
                    <a:pt x="29051" y="9811"/>
                  </a:lnTo>
                  <a:cubicBezTo>
                    <a:pt x="28289" y="7144"/>
                    <a:pt x="27146" y="5048"/>
                    <a:pt x="25622" y="3619"/>
                  </a:cubicBezTo>
                  <a:cubicBezTo>
                    <a:pt x="23050" y="1238"/>
                    <a:pt x="19717" y="0"/>
                    <a:pt x="15621" y="0"/>
                  </a:cubicBezTo>
                  <a:cubicBezTo>
                    <a:pt x="10954" y="0"/>
                    <a:pt x="7144" y="1524"/>
                    <a:pt x="4286" y="4667"/>
                  </a:cubicBezTo>
                  <a:cubicBezTo>
                    <a:pt x="1429" y="7715"/>
                    <a:pt x="0" y="12001"/>
                    <a:pt x="0" y="17621"/>
                  </a:cubicBezTo>
                  <a:cubicBezTo>
                    <a:pt x="0" y="22860"/>
                    <a:pt x="1429" y="27051"/>
                    <a:pt x="4286" y="30099"/>
                  </a:cubicBezTo>
                  <a:cubicBezTo>
                    <a:pt x="7144" y="33147"/>
                    <a:pt x="10763" y="34671"/>
                    <a:pt x="15240" y="34671"/>
                  </a:cubicBezTo>
                  <a:cubicBezTo>
                    <a:pt x="18859" y="34671"/>
                    <a:pt x="21812" y="33814"/>
                    <a:pt x="24098" y="32004"/>
                  </a:cubicBezTo>
                  <a:cubicBezTo>
                    <a:pt x="26384" y="30194"/>
                    <a:pt x="28099" y="27527"/>
                    <a:pt x="29051" y="23813"/>
                  </a:cubicBezTo>
                  <a:lnTo>
                    <a:pt x="22479" y="21717"/>
                  </a:lnTo>
                  <a:cubicBezTo>
                    <a:pt x="22003" y="24098"/>
                    <a:pt x="21145" y="25908"/>
                    <a:pt x="19812" y="2705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3" name="Gráfico 14">
              <a:extLst>
                <a:ext uri="{FF2B5EF4-FFF2-40B4-BE49-F238E27FC236}">
                  <a16:creationId xmlns:a16="http://schemas.microsoft.com/office/drawing/2014/main" id="{CC15BEEE-4FE9-480D-98EE-6B966744F18F}"/>
                </a:ext>
              </a:extLst>
            </p:cNvPr>
            <p:cNvSpPr/>
            <p:nvPr/>
          </p:nvSpPr>
          <p:spPr>
            <a:xfrm>
              <a:off x="5410485" y="4034789"/>
              <a:ext cx="33528" cy="33432"/>
            </a:xfrm>
            <a:custGeom>
              <a:avLst/>
              <a:gdLst>
                <a:gd name="connsiteX0" fmla="*/ 9906 w 33528"/>
                <a:gd name="connsiteY0" fmla="*/ 25813 h 33432"/>
                <a:gd name="connsiteX1" fmla="*/ 23241 w 33528"/>
                <a:gd name="connsiteY1" fmla="*/ 25813 h 33432"/>
                <a:gd name="connsiteX2" fmla="*/ 26194 w 33528"/>
                <a:gd name="connsiteY2" fmla="*/ 33433 h 33432"/>
                <a:gd name="connsiteX3" fmla="*/ 33528 w 33528"/>
                <a:gd name="connsiteY3" fmla="*/ 33433 h 33432"/>
                <a:gd name="connsiteX4" fmla="*/ 20098 w 33528"/>
                <a:gd name="connsiteY4" fmla="*/ 0 h 33432"/>
                <a:gd name="connsiteX5" fmla="*/ 13049 w 33528"/>
                <a:gd name="connsiteY5" fmla="*/ 0 h 33432"/>
                <a:gd name="connsiteX6" fmla="*/ 0 w 33528"/>
                <a:gd name="connsiteY6" fmla="*/ 33433 h 33432"/>
                <a:gd name="connsiteX7" fmla="*/ 7144 w 33528"/>
                <a:gd name="connsiteY7" fmla="*/ 33433 h 33432"/>
                <a:gd name="connsiteX8" fmla="*/ 9906 w 33528"/>
                <a:gd name="connsiteY8" fmla="*/ 25813 h 33432"/>
                <a:gd name="connsiteX9" fmla="*/ 16574 w 33528"/>
                <a:gd name="connsiteY9" fmla="*/ 7810 h 33432"/>
                <a:gd name="connsiteX10" fmla="*/ 21146 w 33528"/>
                <a:gd name="connsiteY10" fmla="*/ 20193 h 33432"/>
                <a:gd name="connsiteX11" fmla="*/ 12002 w 33528"/>
                <a:gd name="connsiteY11" fmla="*/ 20193 h 33432"/>
                <a:gd name="connsiteX12" fmla="*/ 16574 w 33528"/>
                <a:gd name="connsiteY12" fmla="*/ 7810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8" h="33432">
                  <a:moveTo>
                    <a:pt x="9906" y="25813"/>
                  </a:moveTo>
                  <a:lnTo>
                    <a:pt x="23241" y="25813"/>
                  </a:lnTo>
                  <a:lnTo>
                    <a:pt x="26194" y="33433"/>
                  </a:lnTo>
                  <a:lnTo>
                    <a:pt x="33528" y="33433"/>
                  </a:lnTo>
                  <a:lnTo>
                    <a:pt x="20098" y="0"/>
                  </a:lnTo>
                  <a:lnTo>
                    <a:pt x="13049" y="0"/>
                  </a:ln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close/>
                  <a:moveTo>
                    <a:pt x="16574" y="7810"/>
                  </a:moveTo>
                  <a:lnTo>
                    <a:pt x="21146" y="20193"/>
                  </a:lnTo>
                  <a:lnTo>
                    <a:pt x="12002" y="20193"/>
                  </a:lnTo>
                  <a:lnTo>
                    <a:pt x="16574" y="781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4" name="Gráfico 14">
              <a:extLst>
                <a:ext uri="{FF2B5EF4-FFF2-40B4-BE49-F238E27FC236}">
                  <a16:creationId xmlns:a16="http://schemas.microsoft.com/office/drawing/2014/main" id="{BA1F5085-8CBE-4C4A-A5EB-F6412F82439C}"/>
                </a:ext>
              </a:extLst>
            </p:cNvPr>
            <p:cNvSpPr/>
            <p:nvPr/>
          </p:nvSpPr>
          <p:spPr>
            <a:xfrm>
              <a:off x="5446490" y="4035075"/>
              <a:ext cx="23526" cy="33146"/>
            </a:xfrm>
            <a:custGeom>
              <a:avLst/>
              <a:gdLst>
                <a:gd name="connsiteX0" fmla="*/ 23527 w 23526"/>
                <a:gd name="connsiteY0" fmla="*/ 27527 h 33146"/>
                <a:gd name="connsiteX1" fmla="*/ 6763 w 23526"/>
                <a:gd name="connsiteY1" fmla="*/ 27527 h 33146"/>
                <a:gd name="connsiteX2" fmla="*/ 6763 w 23526"/>
                <a:gd name="connsiteY2" fmla="*/ 0 h 33146"/>
                <a:gd name="connsiteX3" fmla="*/ 0 w 23526"/>
                <a:gd name="connsiteY3" fmla="*/ 0 h 33146"/>
                <a:gd name="connsiteX4" fmla="*/ 0 w 23526"/>
                <a:gd name="connsiteY4" fmla="*/ 33147 h 33146"/>
                <a:gd name="connsiteX5" fmla="*/ 23527 w 23526"/>
                <a:gd name="connsiteY5" fmla="*/ 33147 h 3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" h="33146">
                  <a:moveTo>
                    <a:pt x="23527" y="27527"/>
                  </a:moveTo>
                  <a:lnTo>
                    <a:pt x="6763" y="27527"/>
                  </a:lnTo>
                  <a:lnTo>
                    <a:pt x="6763" y="0"/>
                  </a:lnTo>
                  <a:lnTo>
                    <a:pt x="0" y="0"/>
                  </a:lnTo>
                  <a:lnTo>
                    <a:pt x="0" y="33147"/>
                  </a:lnTo>
                  <a:lnTo>
                    <a:pt x="23527" y="3314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5" name="Gráfico 14">
              <a:extLst>
                <a:ext uri="{FF2B5EF4-FFF2-40B4-BE49-F238E27FC236}">
                  <a16:creationId xmlns:a16="http://schemas.microsoft.com/office/drawing/2014/main" id="{BA78864C-D123-4770-91F5-9E3B28BB7E0E}"/>
                </a:ext>
              </a:extLst>
            </p:cNvPr>
            <p:cNvSpPr/>
            <p:nvPr/>
          </p:nvSpPr>
          <p:spPr>
            <a:xfrm>
              <a:off x="5472779" y="4034789"/>
              <a:ext cx="28098" cy="33432"/>
            </a:xfrm>
            <a:custGeom>
              <a:avLst/>
              <a:gdLst>
                <a:gd name="connsiteX0" fmla="*/ 18669 w 28098"/>
                <a:gd name="connsiteY0" fmla="*/ 667 h 33432"/>
                <a:gd name="connsiteX1" fmla="*/ 12287 w 28098"/>
                <a:gd name="connsiteY1" fmla="*/ 0 h 33432"/>
                <a:gd name="connsiteX2" fmla="*/ 0 w 28098"/>
                <a:gd name="connsiteY2" fmla="*/ 0 h 33432"/>
                <a:gd name="connsiteX3" fmla="*/ 0 w 28098"/>
                <a:gd name="connsiteY3" fmla="*/ 33433 h 33432"/>
                <a:gd name="connsiteX4" fmla="*/ 12668 w 28098"/>
                <a:gd name="connsiteY4" fmla="*/ 33433 h 33432"/>
                <a:gd name="connsiteX5" fmla="*/ 18669 w 28098"/>
                <a:gd name="connsiteY5" fmla="*/ 32766 h 33432"/>
                <a:gd name="connsiteX6" fmla="*/ 23431 w 28098"/>
                <a:gd name="connsiteY6" fmla="*/ 30099 h 33432"/>
                <a:gd name="connsiteX7" fmla="*/ 27051 w 28098"/>
                <a:gd name="connsiteY7" fmla="*/ 24194 h 33432"/>
                <a:gd name="connsiteX8" fmla="*/ 28099 w 28098"/>
                <a:gd name="connsiteY8" fmla="*/ 17050 h 33432"/>
                <a:gd name="connsiteX9" fmla="*/ 27051 w 28098"/>
                <a:gd name="connsiteY9" fmla="*/ 9144 h 33432"/>
                <a:gd name="connsiteX10" fmla="*/ 23813 w 28098"/>
                <a:gd name="connsiteY10" fmla="*/ 3715 h 33432"/>
                <a:gd name="connsiteX11" fmla="*/ 18669 w 28098"/>
                <a:gd name="connsiteY11" fmla="*/ 667 h 33432"/>
                <a:gd name="connsiteX12" fmla="*/ 20383 w 28098"/>
                <a:gd name="connsiteY12" fmla="*/ 22860 h 33432"/>
                <a:gd name="connsiteX13" fmla="*/ 18669 w 28098"/>
                <a:gd name="connsiteY13" fmla="*/ 26099 h 33432"/>
                <a:gd name="connsiteX14" fmla="*/ 15907 w 28098"/>
                <a:gd name="connsiteY14" fmla="*/ 27432 h 33432"/>
                <a:gd name="connsiteX15" fmla="*/ 11811 w 28098"/>
                <a:gd name="connsiteY15" fmla="*/ 27718 h 33432"/>
                <a:gd name="connsiteX16" fmla="*/ 6763 w 28098"/>
                <a:gd name="connsiteY16" fmla="*/ 27718 h 33432"/>
                <a:gd name="connsiteX17" fmla="*/ 6763 w 28098"/>
                <a:gd name="connsiteY17" fmla="*/ 5715 h 33432"/>
                <a:gd name="connsiteX18" fmla="*/ 9811 w 28098"/>
                <a:gd name="connsiteY18" fmla="*/ 5715 h 33432"/>
                <a:gd name="connsiteX19" fmla="*/ 15335 w 28098"/>
                <a:gd name="connsiteY19" fmla="*/ 6001 h 33432"/>
                <a:gd name="connsiteX20" fmla="*/ 18479 w 28098"/>
                <a:gd name="connsiteY20" fmla="*/ 7525 h 33432"/>
                <a:gd name="connsiteX21" fmla="*/ 20383 w 28098"/>
                <a:gd name="connsiteY21" fmla="*/ 10763 h 33432"/>
                <a:gd name="connsiteX22" fmla="*/ 21050 w 28098"/>
                <a:gd name="connsiteY22" fmla="*/ 16669 h 33432"/>
                <a:gd name="connsiteX23" fmla="*/ 20383 w 28098"/>
                <a:gd name="connsiteY23" fmla="*/ 22860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098" h="33432">
                  <a:moveTo>
                    <a:pt x="18669" y="667"/>
                  </a:moveTo>
                  <a:cubicBezTo>
                    <a:pt x="17240" y="286"/>
                    <a:pt x="15050" y="0"/>
                    <a:pt x="12287" y="0"/>
                  </a:cubicBezTo>
                  <a:lnTo>
                    <a:pt x="0" y="0"/>
                  </a:lnTo>
                  <a:lnTo>
                    <a:pt x="0" y="33433"/>
                  </a:lnTo>
                  <a:lnTo>
                    <a:pt x="12668" y="33433"/>
                  </a:lnTo>
                  <a:cubicBezTo>
                    <a:pt x="15145" y="33433"/>
                    <a:pt x="17145" y="33242"/>
                    <a:pt x="18669" y="32766"/>
                  </a:cubicBezTo>
                  <a:cubicBezTo>
                    <a:pt x="20669" y="32195"/>
                    <a:pt x="22289" y="31242"/>
                    <a:pt x="23431" y="30099"/>
                  </a:cubicBezTo>
                  <a:cubicBezTo>
                    <a:pt x="24956" y="28575"/>
                    <a:pt x="26194" y="26670"/>
                    <a:pt x="27051" y="24194"/>
                  </a:cubicBezTo>
                  <a:cubicBezTo>
                    <a:pt x="27718" y="22193"/>
                    <a:pt x="28099" y="19812"/>
                    <a:pt x="28099" y="17050"/>
                  </a:cubicBezTo>
                  <a:cubicBezTo>
                    <a:pt x="28099" y="13907"/>
                    <a:pt x="27718" y="11335"/>
                    <a:pt x="27051" y="9144"/>
                  </a:cubicBezTo>
                  <a:cubicBezTo>
                    <a:pt x="26289" y="7049"/>
                    <a:pt x="25241" y="5239"/>
                    <a:pt x="23813" y="3715"/>
                  </a:cubicBezTo>
                  <a:cubicBezTo>
                    <a:pt x="22289" y="2286"/>
                    <a:pt x="20669" y="1238"/>
                    <a:pt x="18669" y="667"/>
                  </a:cubicBezTo>
                  <a:moveTo>
                    <a:pt x="20383" y="22860"/>
                  </a:moveTo>
                  <a:cubicBezTo>
                    <a:pt x="19907" y="24384"/>
                    <a:pt x="19336" y="25432"/>
                    <a:pt x="18669" y="26099"/>
                  </a:cubicBezTo>
                  <a:cubicBezTo>
                    <a:pt x="17907" y="26765"/>
                    <a:pt x="17050" y="27242"/>
                    <a:pt x="15907" y="27432"/>
                  </a:cubicBezTo>
                  <a:cubicBezTo>
                    <a:pt x="15050" y="27623"/>
                    <a:pt x="13716" y="27718"/>
                    <a:pt x="11811" y="27718"/>
                  </a:cubicBezTo>
                  <a:lnTo>
                    <a:pt x="6763" y="27718"/>
                  </a:lnTo>
                  <a:lnTo>
                    <a:pt x="6763" y="5715"/>
                  </a:lnTo>
                  <a:lnTo>
                    <a:pt x="9811" y="5715"/>
                  </a:lnTo>
                  <a:cubicBezTo>
                    <a:pt x="12573" y="5715"/>
                    <a:pt x="14383" y="5810"/>
                    <a:pt x="15335" y="6001"/>
                  </a:cubicBezTo>
                  <a:cubicBezTo>
                    <a:pt x="16573" y="6286"/>
                    <a:pt x="17621" y="6858"/>
                    <a:pt x="18479" y="7525"/>
                  </a:cubicBezTo>
                  <a:cubicBezTo>
                    <a:pt x="19336" y="8287"/>
                    <a:pt x="19907" y="9430"/>
                    <a:pt x="20383" y="10763"/>
                  </a:cubicBezTo>
                  <a:cubicBezTo>
                    <a:pt x="20860" y="12192"/>
                    <a:pt x="21050" y="14097"/>
                    <a:pt x="21050" y="16669"/>
                  </a:cubicBezTo>
                  <a:cubicBezTo>
                    <a:pt x="21050" y="19336"/>
                    <a:pt x="20765" y="21336"/>
                    <a:pt x="20383" y="2286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6" name="Gráfico 14">
              <a:extLst>
                <a:ext uri="{FF2B5EF4-FFF2-40B4-BE49-F238E27FC236}">
                  <a16:creationId xmlns:a16="http://schemas.microsoft.com/office/drawing/2014/main" id="{BA7009BA-3CA4-46BE-B3AC-4018CDB053EE}"/>
                </a:ext>
              </a:extLst>
            </p:cNvPr>
            <p:cNvSpPr/>
            <p:nvPr/>
          </p:nvSpPr>
          <p:spPr>
            <a:xfrm>
              <a:off x="5505450" y="4024883"/>
              <a:ext cx="10382" cy="6857"/>
            </a:xfrm>
            <a:custGeom>
              <a:avLst/>
              <a:gdLst>
                <a:gd name="connsiteX0" fmla="*/ 3143 w 10382"/>
                <a:gd name="connsiteY0" fmla="*/ 0 h 6857"/>
                <a:gd name="connsiteX1" fmla="*/ 0 w 10382"/>
                <a:gd name="connsiteY1" fmla="*/ 6858 h 6857"/>
                <a:gd name="connsiteX2" fmla="*/ 4096 w 10382"/>
                <a:gd name="connsiteY2" fmla="*/ 6858 h 6857"/>
                <a:gd name="connsiteX3" fmla="*/ 10382 w 10382"/>
                <a:gd name="connsiteY3" fmla="*/ 0 h 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82" h="6857">
                  <a:moveTo>
                    <a:pt x="3143" y="0"/>
                  </a:moveTo>
                  <a:lnTo>
                    <a:pt x="0" y="6858"/>
                  </a:lnTo>
                  <a:lnTo>
                    <a:pt x="4096" y="6858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7" name="Gráfico 14">
              <a:extLst>
                <a:ext uri="{FF2B5EF4-FFF2-40B4-BE49-F238E27FC236}">
                  <a16:creationId xmlns:a16="http://schemas.microsoft.com/office/drawing/2014/main" id="{5FF429AD-BA29-4B61-9633-55586F9B786E}"/>
                </a:ext>
              </a:extLst>
            </p:cNvPr>
            <p:cNvSpPr/>
            <p:nvPr/>
          </p:nvSpPr>
          <p:spPr>
            <a:xfrm>
              <a:off x="5503830" y="4034789"/>
              <a:ext cx="6762" cy="33432"/>
            </a:xfrm>
            <a:custGeom>
              <a:avLst/>
              <a:gdLst>
                <a:gd name="connsiteX0" fmla="*/ 0 w 6762"/>
                <a:gd name="connsiteY0" fmla="*/ 0 h 33432"/>
                <a:gd name="connsiteX1" fmla="*/ 6763 w 6762"/>
                <a:gd name="connsiteY1" fmla="*/ 0 h 33432"/>
                <a:gd name="connsiteX2" fmla="*/ 6763 w 6762"/>
                <a:gd name="connsiteY2" fmla="*/ 33433 h 33432"/>
                <a:gd name="connsiteX3" fmla="*/ 0 w 6762"/>
                <a:gd name="connsiteY3" fmla="*/ 3343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" h="33432">
                  <a:moveTo>
                    <a:pt x="0" y="0"/>
                  </a:moveTo>
                  <a:lnTo>
                    <a:pt x="6763" y="0"/>
                  </a:lnTo>
                  <a:lnTo>
                    <a:pt x="6763" y="33433"/>
                  </a:lnTo>
                  <a:lnTo>
                    <a:pt x="0" y="3343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8" name="Gráfico 14">
              <a:extLst>
                <a:ext uri="{FF2B5EF4-FFF2-40B4-BE49-F238E27FC236}">
                  <a16:creationId xmlns:a16="http://schemas.microsoft.com/office/drawing/2014/main" id="{88E34E57-922A-4BE1-AC65-48961BBD0DC7}"/>
                </a:ext>
              </a:extLst>
            </p:cNvPr>
            <p:cNvSpPr/>
            <p:nvPr/>
          </p:nvSpPr>
          <p:spPr>
            <a:xfrm>
              <a:off x="5513641" y="4034789"/>
              <a:ext cx="33527" cy="33432"/>
            </a:xfrm>
            <a:custGeom>
              <a:avLst/>
              <a:gdLst>
                <a:gd name="connsiteX0" fmla="*/ 13049 w 33527"/>
                <a:gd name="connsiteY0" fmla="*/ 0 h 33432"/>
                <a:gd name="connsiteX1" fmla="*/ 0 w 33527"/>
                <a:gd name="connsiteY1" fmla="*/ 33433 h 33432"/>
                <a:gd name="connsiteX2" fmla="*/ 7144 w 33527"/>
                <a:gd name="connsiteY2" fmla="*/ 33433 h 33432"/>
                <a:gd name="connsiteX3" fmla="*/ 9906 w 33527"/>
                <a:gd name="connsiteY3" fmla="*/ 25813 h 33432"/>
                <a:gd name="connsiteX4" fmla="*/ 23241 w 33527"/>
                <a:gd name="connsiteY4" fmla="*/ 25813 h 33432"/>
                <a:gd name="connsiteX5" fmla="*/ 26194 w 33527"/>
                <a:gd name="connsiteY5" fmla="*/ 33433 h 33432"/>
                <a:gd name="connsiteX6" fmla="*/ 33528 w 33527"/>
                <a:gd name="connsiteY6" fmla="*/ 33433 h 33432"/>
                <a:gd name="connsiteX7" fmla="*/ 20193 w 33527"/>
                <a:gd name="connsiteY7" fmla="*/ 0 h 33432"/>
                <a:gd name="connsiteX8" fmla="*/ 13049 w 33527"/>
                <a:gd name="connsiteY8" fmla="*/ 0 h 33432"/>
                <a:gd name="connsiteX9" fmla="*/ 12097 w 33527"/>
                <a:gd name="connsiteY9" fmla="*/ 20193 h 33432"/>
                <a:gd name="connsiteX10" fmla="*/ 16573 w 33527"/>
                <a:gd name="connsiteY10" fmla="*/ 7810 h 33432"/>
                <a:gd name="connsiteX11" fmla="*/ 21146 w 33527"/>
                <a:gd name="connsiteY11" fmla="*/ 20193 h 33432"/>
                <a:gd name="connsiteX12" fmla="*/ 12097 w 33527"/>
                <a:gd name="connsiteY12" fmla="*/ 2019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7" h="33432">
                  <a:moveTo>
                    <a:pt x="13049" y="0"/>
                  </a:move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lnTo>
                    <a:pt x="23241" y="25813"/>
                  </a:lnTo>
                  <a:lnTo>
                    <a:pt x="26194" y="33433"/>
                  </a:lnTo>
                  <a:lnTo>
                    <a:pt x="33528" y="33433"/>
                  </a:lnTo>
                  <a:lnTo>
                    <a:pt x="20193" y="0"/>
                  </a:lnTo>
                  <a:lnTo>
                    <a:pt x="13049" y="0"/>
                  </a:lnTo>
                  <a:close/>
                  <a:moveTo>
                    <a:pt x="12097" y="20193"/>
                  </a:moveTo>
                  <a:lnTo>
                    <a:pt x="16573" y="7810"/>
                  </a:lnTo>
                  <a:lnTo>
                    <a:pt x="21146" y="20193"/>
                  </a:lnTo>
                  <a:lnTo>
                    <a:pt x="12097" y="20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9" name="Gráfico 14">
              <a:extLst>
                <a:ext uri="{FF2B5EF4-FFF2-40B4-BE49-F238E27FC236}">
                  <a16:creationId xmlns:a16="http://schemas.microsoft.com/office/drawing/2014/main" id="{DA6B8D3A-AE83-415B-8D23-D5B581297EDF}"/>
                </a:ext>
              </a:extLst>
            </p:cNvPr>
            <p:cNvSpPr/>
            <p:nvPr/>
          </p:nvSpPr>
          <p:spPr>
            <a:xfrm>
              <a:off x="5562981" y="4034789"/>
              <a:ext cx="32289" cy="33432"/>
            </a:xfrm>
            <a:custGeom>
              <a:avLst/>
              <a:gdLst>
                <a:gd name="connsiteX0" fmla="*/ 32290 w 32289"/>
                <a:gd name="connsiteY0" fmla="*/ 0 h 33432"/>
                <a:gd name="connsiteX1" fmla="*/ 22193 w 32289"/>
                <a:gd name="connsiteY1" fmla="*/ 0 h 33432"/>
                <a:gd name="connsiteX2" fmla="*/ 16192 w 32289"/>
                <a:gd name="connsiteY2" fmla="*/ 22860 h 33432"/>
                <a:gd name="connsiteX3" fmla="*/ 10096 w 32289"/>
                <a:gd name="connsiteY3" fmla="*/ 0 h 33432"/>
                <a:gd name="connsiteX4" fmla="*/ 0 w 32289"/>
                <a:gd name="connsiteY4" fmla="*/ 0 h 33432"/>
                <a:gd name="connsiteX5" fmla="*/ 0 w 32289"/>
                <a:gd name="connsiteY5" fmla="*/ 33433 h 33432"/>
                <a:gd name="connsiteX6" fmla="*/ 6286 w 32289"/>
                <a:gd name="connsiteY6" fmla="*/ 33433 h 33432"/>
                <a:gd name="connsiteX7" fmla="*/ 6286 w 32289"/>
                <a:gd name="connsiteY7" fmla="*/ 7144 h 33432"/>
                <a:gd name="connsiteX8" fmla="*/ 12859 w 32289"/>
                <a:gd name="connsiteY8" fmla="*/ 33433 h 33432"/>
                <a:gd name="connsiteX9" fmla="*/ 19431 w 32289"/>
                <a:gd name="connsiteY9" fmla="*/ 33433 h 33432"/>
                <a:gd name="connsiteX10" fmla="*/ 26003 w 32289"/>
                <a:gd name="connsiteY10" fmla="*/ 7144 h 33432"/>
                <a:gd name="connsiteX11" fmla="*/ 26003 w 32289"/>
                <a:gd name="connsiteY11" fmla="*/ 33433 h 33432"/>
                <a:gd name="connsiteX12" fmla="*/ 32290 w 32289"/>
                <a:gd name="connsiteY12" fmla="*/ 3343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289" h="33432">
                  <a:moveTo>
                    <a:pt x="32290" y="0"/>
                  </a:moveTo>
                  <a:lnTo>
                    <a:pt x="22193" y="0"/>
                  </a:lnTo>
                  <a:lnTo>
                    <a:pt x="16192" y="22860"/>
                  </a:lnTo>
                  <a:lnTo>
                    <a:pt x="10096" y="0"/>
                  </a:lnTo>
                  <a:lnTo>
                    <a:pt x="0" y="0"/>
                  </a:lnTo>
                  <a:lnTo>
                    <a:pt x="0" y="33433"/>
                  </a:lnTo>
                  <a:lnTo>
                    <a:pt x="6286" y="33433"/>
                  </a:lnTo>
                  <a:lnTo>
                    <a:pt x="6286" y="7144"/>
                  </a:lnTo>
                  <a:lnTo>
                    <a:pt x="12859" y="33433"/>
                  </a:lnTo>
                  <a:lnTo>
                    <a:pt x="19431" y="33433"/>
                  </a:lnTo>
                  <a:lnTo>
                    <a:pt x="26003" y="7144"/>
                  </a:lnTo>
                  <a:lnTo>
                    <a:pt x="26003" y="33433"/>
                  </a:lnTo>
                  <a:lnTo>
                    <a:pt x="32290" y="3343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0" name="Gráfico 14">
              <a:extLst>
                <a:ext uri="{FF2B5EF4-FFF2-40B4-BE49-F238E27FC236}">
                  <a16:creationId xmlns:a16="http://schemas.microsoft.com/office/drawing/2014/main" id="{C3882D07-3E53-4A3D-9D0B-360B4338ADE3}"/>
                </a:ext>
              </a:extLst>
            </p:cNvPr>
            <p:cNvSpPr/>
            <p:nvPr/>
          </p:nvSpPr>
          <p:spPr>
            <a:xfrm>
              <a:off x="5597842" y="4034789"/>
              <a:ext cx="33528" cy="33432"/>
            </a:xfrm>
            <a:custGeom>
              <a:avLst/>
              <a:gdLst>
                <a:gd name="connsiteX0" fmla="*/ 33528 w 33528"/>
                <a:gd name="connsiteY0" fmla="*/ 33433 h 33432"/>
                <a:gd name="connsiteX1" fmla="*/ 20193 w 33528"/>
                <a:gd name="connsiteY1" fmla="*/ 0 h 33432"/>
                <a:gd name="connsiteX2" fmla="*/ 12954 w 33528"/>
                <a:gd name="connsiteY2" fmla="*/ 0 h 33432"/>
                <a:gd name="connsiteX3" fmla="*/ 0 w 33528"/>
                <a:gd name="connsiteY3" fmla="*/ 33433 h 33432"/>
                <a:gd name="connsiteX4" fmla="*/ 7144 w 33528"/>
                <a:gd name="connsiteY4" fmla="*/ 33433 h 33432"/>
                <a:gd name="connsiteX5" fmla="*/ 9906 w 33528"/>
                <a:gd name="connsiteY5" fmla="*/ 25813 h 33432"/>
                <a:gd name="connsiteX6" fmla="*/ 23241 w 33528"/>
                <a:gd name="connsiteY6" fmla="*/ 25813 h 33432"/>
                <a:gd name="connsiteX7" fmla="*/ 26194 w 33528"/>
                <a:gd name="connsiteY7" fmla="*/ 33433 h 33432"/>
                <a:gd name="connsiteX8" fmla="*/ 33528 w 33528"/>
                <a:gd name="connsiteY8" fmla="*/ 33433 h 33432"/>
                <a:gd name="connsiteX9" fmla="*/ 11906 w 33528"/>
                <a:gd name="connsiteY9" fmla="*/ 20193 h 33432"/>
                <a:gd name="connsiteX10" fmla="*/ 16478 w 33528"/>
                <a:gd name="connsiteY10" fmla="*/ 7810 h 33432"/>
                <a:gd name="connsiteX11" fmla="*/ 21050 w 33528"/>
                <a:gd name="connsiteY11" fmla="*/ 20193 h 33432"/>
                <a:gd name="connsiteX12" fmla="*/ 11906 w 33528"/>
                <a:gd name="connsiteY12" fmla="*/ 2019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8" h="33432">
                  <a:moveTo>
                    <a:pt x="33528" y="33433"/>
                  </a:moveTo>
                  <a:lnTo>
                    <a:pt x="20193" y="0"/>
                  </a:lnTo>
                  <a:lnTo>
                    <a:pt x="12954" y="0"/>
                  </a:ln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lnTo>
                    <a:pt x="23241" y="25813"/>
                  </a:lnTo>
                  <a:lnTo>
                    <a:pt x="26194" y="33433"/>
                  </a:lnTo>
                  <a:lnTo>
                    <a:pt x="33528" y="33433"/>
                  </a:lnTo>
                  <a:close/>
                  <a:moveTo>
                    <a:pt x="11906" y="20193"/>
                  </a:moveTo>
                  <a:lnTo>
                    <a:pt x="16478" y="7810"/>
                  </a:lnTo>
                  <a:lnTo>
                    <a:pt x="21050" y="20193"/>
                  </a:lnTo>
                  <a:lnTo>
                    <a:pt x="11906" y="20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1" name="Gráfico 14">
              <a:extLst>
                <a:ext uri="{FF2B5EF4-FFF2-40B4-BE49-F238E27FC236}">
                  <a16:creationId xmlns:a16="http://schemas.microsoft.com/office/drawing/2014/main" id="{F3B89FEE-9349-4798-B230-F97F7FC0A6A6}"/>
                </a:ext>
              </a:extLst>
            </p:cNvPr>
            <p:cNvSpPr/>
            <p:nvPr/>
          </p:nvSpPr>
          <p:spPr>
            <a:xfrm>
              <a:off x="5622988" y="4034789"/>
              <a:ext cx="31337" cy="33432"/>
            </a:xfrm>
            <a:custGeom>
              <a:avLst/>
              <a:gdLst>
                <a:gd name="connsiteX0" fmla="*/ 0 w 31337"/>
                <a:gd name="connsiteY0" fmla="*/ 0 h 33432"/>
                <a:gd name="connsiteX1" fmla="*/ 12287 w 31337"/>
                <a:gd name="connsiteY1" fmla="*/ 19336 h 33432"/>
                <a:gd name="connsiteX2" fmla="*/ 12287 w 31337"/>
                <a:gd name="connsiteY2" fmla="*/ 33433 h 33432"/>
                <a:gd name="connsiteX3" fmla="*/ 19050 w 31337"/>
                <a:gd name="connsiteY3" fmla="*/ 33433 h 33432"/>
                <a:gd name="connsiteX4" fmla="*/ 19050 w 31337"/>
                <a:gd name="connsiteY4" fmla="*/ 19431 h 33432"/>
                <a:gd name="connsiteX5" fmla="*/ 31337 w 31337"/>
                <a:gd name="connsiteY5" fmla="*/ 0 h 33432"/>
                <a:gd name="connsiteX6" fmla="*/ 23527 w 31337"/>
                <a:gd name="connsiteY6" fmla="*/ 0 h 33432"/>
                <a:gd name="connsiteX7" fmla="*/ 15907 w 31337"/>
                <a:gd name="connsiteY7" fmla="*/ 13240 h 33432"/>
                <a:gd name="connsiteX8" fmla="*/ 8001 w 31337"/>
                <a:gd name="connsiteY8" fmla="*/ 0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337" h="33432">
                  <a:moveTo>
                    <a:pt x="0" y="0"/>
                  </a:moveTo>
                  <a:lnTo>
                    <a:pt x="12287" y="19336"/>
                  </a:lnTo>
                  <a:lnTo>
                    <a:pt x="12287" y="33433"/>
                  </a:lnTo>
                  <a:lnTo>
                    <a:pt x="19050" y="33433"/>
                  </a:lnTo>
                  <a:lnTo>
                    <a:pt x="19050" y="19431"/>
                  </a:lnTo>
                  <a:lnTo>
                    <a:pt x="31337" y="0"/>
                  </a:lnTo>
                  <a:lnTo>
                    <a:pt x="23527" y="0"/>
                  </a:lnTo>
                  <a:lnTo>
                    <a:pt x="15907" y="13240"/>
                  </a:lnTo>
                  <a:lnTo>
                    <a:pt x="8001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2" name="Gráfico 14">
              <a:extLst>
                <a:ext uri="{FF2B5EF4-FFF2-40B4-BE49-F238E27FC236}">
                  <a16:creationId xmlns:a16="http://schemas.microsoft.com/office/drawing/2014/main" id="{6F829FAE-C761-423C-B771-8C3F6B522E2F}"/>
                </a:ext>
              </a:extLst>
            </p:cNvPr>
            <p:cNvSpPr/>
            <p:nvPr/>
          </p:nvSpPr>
          <p:spPr>
            <a:xfrm>
              <a:off x="5651468" y="4034218"/>
              <a:ext cx="32480" cy="34575"/>
            </a:xfrm>
            <a:custGeom>
              <a:avLst/>
              <a:gdLst>
                <a:gd name="connsiteX0" fmla="*/ 0 w 32480"/>
                <a:gd name="connsiteY0" fmla="*/ 17526 h 34575"/>
                <a:gd name="connsiteX1" fmla="*/ 4381 w 32480"/>
                <a:gd name="connsiteY1" fmla="*/ 30004 h 34575"/>
                <a:gd name="connsiteX2" fmla="*/ 16288 w 32480"/>
                <a:gd name="connsiteY2" fmla="*/ 34576 h 34575"/>
                <a:gd name="connsiteX3" fmla="*/ 28099 w 32480"/>
                <a:gd name="connsiteY3" fmla="*/ 30004 h 34575"/>
                <a:gd name="connsiteX4" fmla="*/ 32480 w 32480"/>
                <a:gd name="connsiteY4" fmla="*/ 17335 h 34575"/>
                <a:gd name="connsiteX5" fmla="*/ 28099 w 32480"/>
                <a:gd name="connsiteY5" fmla="*/ 4572 h 34575"/>
                <a:gd name="connsiteX6" fmla="*/ 16288 w 32480"/>
                <a:gd name="connsiteY6" fmla="*/ 0 h 34575"/>
                <a:gd name="connsiteX7" fmla="*/ 9049 w 32480"/>
                <a:gd name="connsiteY7" fmla="*/ 1333 h 34575"/>
                <a:gd name="connsiteX8" fmla="*/ 4667 w 32480"/>
                <a:gd name="connsiteY8" fmla="*/ 4381 h 34575"/>
                <a:gd name="connsiteX9" fmla="*/ 1524 w 32480"/>
                <a:gd name="connsiteY9" fmla="*/ 8953 h 34575"/>
                <a:gd name="connsiteX10" fmla="*/ 0 w 32480"/>
                <a:gd name="connsiteY10" fmla="*/ 17526 h 34575"/>
                <a:gd name="connsiteX11" fmla="*/ 9525 w 32480"/>
                <a:gd name="connsiteY11" fmla="*/ 8668 h 34575"/>
                <a:gd name="connsiteX12" fmla="*/ 16288 w 32480"/>
                <a:gd name="connsiteY12" fmla="*/ 5810 h 34575"/>
                <a:gd name="connsiteX13" fmla="*/ 22955 w 32480"/>
                <a:gd name="connsiteY13" fmla="*/ 8668 h 34575"/>
                <a:gd name="connsiteX14" fmla="*/ 25432 w 32480"/>
                <a:gd name="connsiteY14" fmla="*/ 17240 h 34575"/>
                <a:gd name="connsiteX15" fmla="*/ 22860 w 32480"/>
                <a:gd name="connsiteY15" fmla="*/ 25908 h 34575"/>
                <a:gd name="connsiteX16" fmla="*/ 16288 w 32480"/>
                <a:gd name="connsiteY16" fmla="*/ 28861 h 34575"/>
                <a:gd name="connsiteX17" fmla="*/ 9620 w 32480"/>
                <a:gd name="connsiteY17" fmla="*/ 25908 h 34575"/>
                <a:gd name="connsiteX18" fmla="*/ 7048 w 32480"/>
                <a:gd name="connsiteY18" fmla="*/ 17335 h 34575"/>
                <a:gd name="connsiteX19" fmla="*/ 9525 w 32480"/>
                <a:gd name="connsiteY19" fmla="*/ 8668 h 3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480" h="34575">
                  <a:moveTo>
                    <a:pt x="0" y="17526"/>
                  </a:moveTo>
                  <a:cubicBezTo>
                    <a:pt x="0" y="22860"/>
                    <a:pt x="1429" y="27051"/>
                    <a:pt x="4381" y="30004"/>
                  </a:cubicBezTo>
                  <a:cubicBezTo>
                    <a:pt x="7334" y="33052"/>
                    <a:pt x="11240" y="34576"/>
                    <a:pt x="16288" y="34576"/>
                  </a:cubicBezTo>
                  <a:cubicBezTo>
                    <a:pt x="21146" y="34576"/>
                    <a:pt x="25146" y="33052"/>
                    <a:pt x="28099" y="30004"/>
                  </a:cubicBezTo>
                  <a:cubicBezTo>
                    <a:pt x="30956" y="26956"/>
                    <a:pt x="32480" y="22765"/>
                    <a:pt x="32480" y="17335"/>
                  </a:cubicBezTo>
                  <a:cubicBezTo>
                    <a:pt x="32480" y="11906"/>
                    <a:pt x="31051" y="7620"/>
                    <a:pt x="28099" y="4572"/>
                  </a:cubicBezTo>
                  <a:cubicBezTo>
                    <a:pt x="25146" y="1524"/>
                    <a:pt x="21146" y="0"/>
                    <a:pt x="16288" y="0"/>
                  </a:cubicBezTo>
                  <a:cubicBezTo>
                    <a:pt x="13525" y="0"/>
                    <a:pt x="11144" y="476"/>
                    <a:pt x="9049" y="1333"/>
                  </a:cubicBezTo>
                  <a:cubicBezTo>
                    <a:pt x="7525" y="2000"/>
                    <a:pt x="6001" y="3048"/>
                    <a:pt x="4667" y="4381"/>
                  </a:cubicBezTo>
                  <a:cubicBezTo>
                    <a:pt x="3334" y="5715"/>
                    <a:pt x="2381" y="7239"/>
                    <a:pt x="1524" y="8953"/>
                  </a:cubicBezTo>
                  <a:cubicBezTo>
                    <a:pt x="476" y="11240"/>
                    <a:pt x="0" y="14097"/>
                    <a:pt x="0" y="17526"/>
                  </a:cubicBezTo>
                  <a:moveTo>
                    <a:pt x="9525" y="8668"/>
                  </a:moveTo>
                  <a:cubicBezTo>
                    <a:pt x="11240" y="6763"/>
                    <a:pt x="13525" y="5810"/>
                    <a:pt x="16288" y="5810"/>
                  </a:cubicBezTo>
                  <a:cubicBezTo>
                    <a:pt x="19050" y="5810"/>
                    <a:pt x="21241" y="6763"/>
                    <a:pt x="22955" y="8668"/>
                  </a:cubicBezTo>
                  <a:cubicBezTo>
                    <a:pt x="24670" y="10573"/>
                    <a:pt x="25432" y="13430"/>
                    <a:pt x="25432" y="17240"/>
                  </a:cubicBezTo>
                  <a:cubicBezTo>
                    <a:pt x="25432" y="21145"/>
                    <a:pt x="24575" y="24003"/>
                    <a:pt x="22860" y="25908"/>
                  </a:cubicBezTo>
                  <a:cubicBezTo>
                    <a:pt x="21146" y="27813"/>
                    <a:pt x="18955" y="28861"/>
                    <a:pt x="16288" y="28861"/>
                  </a:cubicBezTo>
                  <a:cubicBezTo>
                    <a:pt x="13621" y="28861"/>
                    <a:pt x="11335" y="27908"/>
                    <a:pt x="9620" y="25908"/>
                  </a:cubicBezTo>
                  <a:cubicBezTo>
                    <a:pt x="7906" y="24003"/>
                    <a:pt x="7048" y="21145"/>
                    <a:pt x="7048" y="17335"/>
                  </a:cubicBezTo>
                  <a:cubicBezTo>
                    <a:pt x="6953" y="13430"/>
                    <a:pt x="7810" y="10573"/>
                    <a:pt x="9525" y="86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3" name="Gráfico 14">
              <a:extLst>
                <a:ext uri="{FF2B5EF4-FFF2-40B4-BE49-F238E27FC236}">
                  <a16:creationId xmlns:a16="http://schemas.microsoft.com/office/drawing/2014/main" id="{C5B9F7F1-2B1B-4F23-A8E9-C226C21C014E}"/>
                </a:ext>
              </a:extLst>
            </p:cNvPr>
            <p:cNvSpPr/>
            <p:nvPr/>
          </p:nvSpPr>
          <p:spPr>
            <a:xfrm>
              <a:off x="5686043" y="4034789"/>
              <a:ext cx="30003" cy="33432"/>
            </a:xfrm>
            <a:custGeom>
              <a:avLst/>
              <a:gdLst>
                <a:gd name="connsiteX0" fmla="*/ 26098 w 30003"/>
                <a:gd name="connsiteY0" fmla="*/ 26956 h 33432"/>
                <a:gd name="connsiteX1" fmla="*/ 22289 w 30003"/>
                <a:gd name="connsiteY1" fmla="*/ 21527 h 33432"/>
                <a:gd name="connsiteX2" fmla="*/ 18669 w 30003"/>
                <a:gd name="connsiteY2" fmla="*/ 18764 h 33432"/>
                <a:gd name="connsiteX3" fmla="*/ 25241 w 30003"/>
                <a:gd name="connsiteY3" fmla="*/ 15716 h 33432"/>
                <a:gd name="connsiteX4" fmla="*/ 27432 w 30003"/>
                <a:gd name="connsiteY4" fmla="*/ 9525 h 33432"/>
                <a:gd name="connsiteX5" fmla="*/ 25908 w 30003"/>
                <a:gd name="connsiteY5" fmla="*/ 4191 h 33432"/>
                <a:gd name="connsiteX6" fmla="*/ 22003 w 30003"/>
                <a:gd name="connsiteY6" fmla="*/ 953 h 33432"/>
                <a:gd name="connsiteX7" fmla="*/ 14192 w 30003"/>
                <a:gd name="connsiteY7" fmla="*/ 0 h 33432"/>
                <a:gd name="connsiteX8" fmla="*/ 0 w 30003"/>
                <a:gd name="connsiteY8" fmla="*/ 0 h 33432"/>
                <a:gd name="connsiteX9" fmla="*/ 0 w 30003"/>
                <a:gd name="connsiteY9" fmla="*/ 33433 h 33432"/>
                <a:gd name="connsiteX10" fmla="*/ 6763 w 30003"/>
                <a:gd name="connsiteY10" fmla="*/ 33433 h 33432"/>
                <a:gd name="connsiteX11" fmla="*/ 6763 w 30003"/>
                <a:gd name="connsiteY11" fmla="*/ 19526 h 33432"/>
                <a:gd name="connsiteX12" fmla="*/ 8096 w 30003"/>
                <a:gd name="connsiteY12" fmla="*/ 19526 h 33432"/>
                <a:gd name="connsiteX13" fmla="*/ 11525 w 30003"/>
                <a:gd name="connsiteY13" fmla="*/ 19907 h 33432"/>
                <a:gd name="connsiteX14" fmla="*/ 13525 w 30003"/>
                <a:gd name="connsiteY14" fmla="*/ 21241 h 33432"/>
                <a:gd name="connsiteX15" fmla="*/ 17050 w 30003"/>
                <a:gd name="connsiteY15" fmla="*/ 26194 h 33432"/>
                <a:gd name="connsiteX16" fmla="*/ 21908 w 30003"/>
                <a:gd name="connsiteY16" fmla="*/ 33433 h 33432"/>
                <a:gd name="connsiteX17" fmla="*/ 30004 w 30003"/>
                <a:gd name="connsiteY17" fmla="*/ 33433 h 33432"/>
                <a:gd name="connsiteX18" fmla="*/ 26098 w 30003"/>
                <a:gd name="connsiteY18" fmla="*/ 26956 h 33432"/>
                <a:gd name="connsiteX19" fmla="*/ 11811 w 30003"/>
                <a:gd name="connsiteY19" fmla="*/ 14192 h 33432"/>
                <a:gd name="connsiteX20" fmla="*/ 6858 w 30003"/>
                <a:gd name="connsiteY20" fmla="*/ 14192 h 33432"/>
                <a:gd name="connsiteX21" fmla="*/ 6858 w 30003"/>
                <a:gd name="connsiteY21" fmla="*/ 5715 h 33432"/>
                <a:gd name="connsiteX22" fmla="*/ 12097 w 30003"/>
                <a:gd name="connsiteY22" fmla="*/ 5715 h 33432"/>
                <a:gd name="connsiteX23" fmla="*/ 16954 w 30003"/>
                <a:gd name="connsiteY23" fmla="*/ 5810 h 33432"/>
                <a:gd name="connsiteX24" fmla="*/ 19431 w 30003"/>
                <a:gd name="connsiteY24" fmla="*/ 7144 h 33432"/>
                <a:gd name="connsiteX25" fmla="*/ 20383 w 30003"/>
                <a:gd name="connsiteY25" fmla="*/ 9906 h 33432"/>
                <a:gd name="connsiteX26" fmla="*/ 19717 w 30003"/>
                <a:gd name="connsiteY26" fmla="*/ 12383 h 33432"/>
                <a:gd name="connsiteX27" fmla="*/ 17812 w 30003"/>
                <a:gd name="connsiteY27" fmla="*/ 13811 h 33432"/>
                <a:gd name="connsiteX28" fmla="*/ 11811 w 30003"/>
                <a:gd name="connsiteY28" fmla="*/ 14192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003" h="33432">
                  <a:moveTo>
                    <a:pt x="26098" y="26956"/>
                  </a:moveTo>
                  <a:cubicBezTo>
                    <a:pt x="24479" y="24384"/>
                    <a:pt x="23241" y="22574"/>
                    <a:pt x="22289" y="21527"/>
                  </a:cubicBezTo>
                  <a:cubicBezTo>
                    <a:pt x="21336" y="20479"/>
                    <a:pt x="20193" y="19526"/>
                    <a:pt x="18669" y="18764"/>
                  </a:cubicBezTo>
                  <a:cubicBezTo>
                    <a:pt x="21622" y="18383"/>
                    <a:pt x="23717" y="17335"/>
                    <a:pt x="25241" y="15716"/>
                  </a:cubicBezTo>
                  <a:cubicBezTo>
                    <a:pt x="26670" y="14097"/>
                    <a:pt x="27432" y="12002"/>
                    <a:pt x="27432" y="9525"/>
                  </a:cubicBezTo>
                  <a:cubicBezTo>
                    <a:pt x="27432" y="7525"/>
                    <a:pt x="26956" y="5810"/>
                    <a:pt x="25908" y="4191"/>
                  </a:cubicBezTo>
                  <a:cubicBezTo>
                    <a:pt x="24956" y="2667"/>
                    <a:pt x="23622" y="1619"/>
                    <a:pt x="22003" y="953"/>
                  </a:cubicBezTo>
                  <a:cubicBezTo>
                    <a:pt x="20383" y="381"/>
                    <a:pt x="17812" y="0"/>
                    <a:pt x="14192" y="0"/>
                  </a:cubicBezTo>
                  <a:lnTo>
                    <a:pt x="0" y="0"/>
                  </a:lnTo>
                  <a:lnTo>
                    <a:pt x="0" y="33433"/>
                  </a:lnTo>
                  <a:lnTo>
                    <a:pt x="6763" y="33433"/>
                  </a:lnTo>
                  <a:lnTo>
                    <a:pt x="6763" y="19526"/>
                  </a:lnTo>
                  <a:lnTo>
                    <a:pt x="8096" y="19526"/>
                  </a:lnTo>
                  <a:cubicBezTo>
                    <a:pt x="9620" y="19526"/>
                    <a:pt x="10763" y="19622"/>
                    <a:pt x="11525" y="19907"/>
                  </a:cubicBezTo>
                  <a:cubicBezTo>
                    <a:pt x="12192" y="20193"/>
                    <a:pt x="12859" y="20669"/>
                    <a:pt x="13525" y="21241"/>
                  </a:cubicBezTo>
                  <a:cubicBezTo>
                    <a:pt x="14097" y="21908"/>
                    <a:pt x="15335" y="23527"/>
                    <a:pt x="17050" y="26194"/>
                  </a:cubicBezTo>
                  <a:lnTo>
                    <a:pt x="21908" y="33433"/>
                  </a:lnTo>
                  <a:lnTo>
                    <a:pt x="30004" y="33433"/>
                  </a:lnTo>
                  <a:lnTo>
                    <a:pt x="26098" y="26956"/>
                  </a:lnTo>
                  <a:close/>
                  <a:moveTo>
                    <a:pt x="11811" y="14192"/>
                  </a:moveTo>
                  <a:lnTo>
                    <a:pt x="6858" y="14192"/>
                  </a:lnTo>
                  <a:lnTo>
                    <a:pt x="6858" y="5715"/>
                  </a:lnTo>
                  <a:lnTo>
                    <a:pt x="12097" y="5715"/>
                  </a:lnTo>
                  <a:cubicBezTo>
                    <a:pt x="14859" y="5715"/>
                    <a:pt x="16478" y="5715"/>
                    <a:pt x="16954" y="5810"/>
                  </a:cubicBezTo>
                  <a:cubicBezTo>
                    <a:pt x="18098" y="6001"/>
                    <a:pt x="18860" y="6477"/>
                    <a:pt x="19431" y="7144"/>
                  </a:cubicBezTo>
                  <a:cubicBezTo>
                    <a:pt x="20098" y="7810"/>
                    <a:pt x="20383" y="8763"/>
                    <a:pt x="20383" y="9906"/>
                  </a:cubicBezTo>
                  <a:cubicBezTo>
                    <a:pt x="20383" y="10859"/>
                    <a:pt x="20193" y="11716"/>
                    <a:pt x="19717" y="12383"/>
                  </a:cubicBezTo>
                  <a:cubicBezTo>
                    <a:pt x="19241" y="13049"/>
                    <a:pt x="18669" y="13526"/>
                    <a:pt x="17812" y="13811"/>
                  </a:cubicBezTo>
                  <a:cubicBezTo>
                    <a:pt x="17050" y="14002"/>
                    <a:pt x="15145" y="14192"/>
                    <a:pt x="11811" y="1419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4" name="Gráfico 14">
              <a:extLst>
                <a:ext uri="{FF2B5EF4-FFF2-40B4-BE49-F238E27FC236}">
                  <a16:creationId xmlns:a16="http://schemas.microsoft.com/office/drawing/2014/main" id="{142F9A50-91BE-4193-8640-5C535092AB34}"/>
                </a:ext>
              </a:extLst>
            </p:cNvPr>
            <p:cNvSpPr/>
            <p:nvPr/>
          </p:nvSpPr>
          <p:spPr>
            <a:xfrm>
              <a:off x="5648896" y="4115942"/>
              <a:ext cx="6286" cy="6286"/>
            </a:xfrm>
            <a:custGeom>
              <a:avLst/>
              <a:gdLst>
                <a:gd name="connsiteX0" fmla="*/ 0 w 6286"/>
                <a:gd name="connsiteY0" fmla="*/ 0 h 6286"/>
                <a:gd name="connsiteX1" fmla="*/ 6287 w 6286"/>
                <a:gd name="connsiteY1" fmla="*/ 0 h 6286"/>
                <a:gd name="connsiteX2" fmla="*/ 6287 w 6286"/>
                <a:gd name="connsiteY2" fmla="*/ 6286 h 6286"/>
                <a:gd name="connsiteX3" fmla="*/ 0 w 6286"/>
                <a:gd name="connsiteY3" fmla="*/ 6286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" h="6286">
                  <a:moveTo>
                    <a:pt x="0" y="0"/>
                  </a:moveTo>
                  <a:lnTo>
                    <a:pt x="6287" y="0"/>
                  </a:lnTo>
                  <a:lnTo>
                    <a:pt x="6287" y="6286"/>
                  </a:lnTo>
                  <a:lnTo>
                    <a:pt x="0" y="628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5" name="Gráfico 14">
              <a:extLst>
                <a:ext uri="{FF2B5EF4-FFF2-40B4-BE49-F238E27FC236}">
                  <a16:creationId xmlns:a16="http://schemas.microsoft.com/office/drawing/2014/main" id="{00DC2169-AF9D-4E56-813F-C6F7C0508F78}"/>
                </a:ext>
              </a:extLst>
            </p:cNvPr>
            <p:cNvSpPr/>
            <p:nvPr/>
          </p:nvSpPr>
          <p:spPr>
            <a:xfrm>
              <a:off x="5346287" y="4089272"/>
              <a:ext cx="27431" cy="32861"/>
            </a:xfrm>
            <a:custGeom>
              <a:avLst/>
              <a:gdLst>
                <a:gd name="connsiteX0" fmla="*/ 23336 w 27431"/>
                <a:gd name="connsiteY0" fmla="*/ 3715 h 32861"/>
                <a:gd name="connsiteX1" fmla="*/ 18383 w 27431"/>
                <a:gd name="connsiteY1" fmla="*/ 667 h 32861"/>
                <a:gd name="connsiteX2" fmla="*/ 12097 w 27431"/>
                <a:gd name="connsiteY2" fmla="*/ 0 h 32861"/>
                <a:gd name="connsiteX3" fmla="*/ 0 w 27431"/>
                <a:gd name="connsiteY3" fmla="*/ 0 h 32861"/>
                <a:gd name="connsiteX4" fmla="*/ 0 w 27431"/>
                <a:gd name="connsiteY4" fmla="*/ 32861 h 32861"/>
                <a:gd name="connsiteX5" fmla="*/ 12478 w 27431"/>
                <a:gd name="connsiteY5" fmla="*/ 32861 h 32861"/>
                <a:gd name="connsiteX6" fmla="*/ 18288 w 27431"/>
                <a:gd name="connsiteY6" fmla="*/ 32099 h 32861"/>
                <a:gd name="connsiteX7" fmla="*/ 22955 w 27431"/>
                <a:gd name="connsiteY7" fmla="*/ 29527 h 32861"/>
                <a:gd name="connsiteX8" fmla="*/ 26479 w 27431"/>
                <a:gd name="connsiteY8" fmla="*/ 23717 h 32861"/>
                <a:gd name="connsiteX9" fmla="*/ 27432 w 27431"/>
                <a:gd name="connsiteY9" fmla="*/ 16669 h 32861"/>
                <a:gd name="connsiteX10" fmla="*/ 26384 w 27431"/>
                <a:gd name="connsiteY10" fmla="*/ 8953 h 32861"/>
                <a:gd name="connsiteX11" fmla="*/ 23336 w 27431"/>
                <a:gd name="connsiteY11" fmla="*/ 3715 h 32861"/>
                <a:gd name="connsiteX12" fmla="*/ 20098 w 27431"/>
                <a:gd name="connsiteY12" fmla="*/ 22479 h 32861"/>
                <a:gd name="connsiteX13" fmla="*/ 18383 w 27431"/>
                <a:gd name="connsiteY13" fmla="*/ 25622 h 32861"/>
                <a:gd name="connsiteX14" fmla="*/ 15716 w 27431"/>
                <a:gd name="connsiteY14" fmla="*/ 26956 h 32861"/>
                <a:gd name="connsiteX15" fmla="*/ 11716 w 27431"/>
                <a:gd name="connsiteY15" fmla="*/ 27242 h 32861"/>
                <a:gd name="connsiteX16" fmla="*/ 6763 w 27431"/>
                <a:gd name="connsiteY16" fmla="*/ 27242 h 32861"/>
                <a:gd name="connsiteX17" fmla="*/ 6763 w 27431"/>
                <a:gd name="connsiteY17" fmla="*/ 5525 h 32861"/>
                <a:gd name="connsiteX18" fmla="*/ 9716 w 27431"/>
                <a:gd name="connsiteY18" fmla="*/ 5525 h 32861"/>
                <a:gd name="connsiteX19" fmla="*/ 15145 w 27431"/>
                <a:gd name="connsiteY19" fmla="*/ 5810 h 32861"/>
                <a:gd name="connsiteX20" fmla="*/ 18193 w 27431"/>
                <a:gd name="connsiteY20" fmla="*/ 7334 h 32861"/>
                <a:gd name="connsiteX21" fmla="*/ 20098 w 27431"/>
                <a:gd name="connsiteY21" fmla="*/ 10477 h 32861"/>
                <a:gd name="connsiteX22" fmla="*/ 20765 w 27431"/>
                <a:gd name="connsiteY22" fmla="*/ 16288 h 32861"/>
                <a:gd name="connsiteX23" fmla="*/ 20098 w 27431"/>
                <a:gd name="connsiteY23" fmla="*/ 22479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431" h="32861">
                  <a:moveTo>
                    <a:pt x="23336" y="3715"/>
                  </a:moveTo>
                  <a:cubicBezTo>
                    <a:pt x="21907" y="2286"/>
                    <a:pt x="20288" y="1238"/>
                    <a:pt x="18383" y="667"/>
                  </a:cubicBezTo>
                  <a:cubicBezTo>
                    <a:pt x="16954" y="286"/>
                    <a:pt x="14859" y="0"/>
                    <a:pt x="12097" y="0"/>
                  </a:cubicBezTo>
                  <a:lnTo>
                    <a:pt x="0" y="0"/>
                  </a:lnTo>
                  <a:lnTo>
                    <a:pt x="0" y="32861"/>
                  </a:lnTo>
                  <a:lnTo>
                    <a:pt x="12478" y="32861"/>
                  </a:lnTo>
                  <a:cubicBezTo>
                    <a:pt x="14954" y="32861"/>
                    <a:pt x="16859" y="32671"/>
                    <a:pt x="18288" y="32099"/>
                  </a:cubicBezTo>
                  <a:cubicBezTo>
                    <a:pt x="20193" y="31528"/>
                    <a:pt x="21812" y="30575"/>
                    <a:pt x="22955" y="29527"/>
                  </a:cubicBezTo>
                  <a:cubicBezTo>
                    <a:pt x="24479" y="28099"/>
                    <a:pt x="25622" y="26099"/>
                    <a:pt x="26479" y="23717"/>
                  </a:cubicBezTo>
                  <a:cubicBezTo>
                    <a:pt x="27146" y="21717"/>
                    <a:pt x="27432" y="19431"/>
                    <a:pt x="27432" y="16669"/>
                  </a:cubicBezTo>
                  <a:cubicBezTo>
                    <a:pt x="27432" y="13621"/>
                    <a:pt x="27051" y="11049"/>
                    <a:pt x="26384" y="8953"/>
                  </a:cubicBezTo>
                  <a:cubicBezTo>
                    <a:pt x="25813" y="6953"/>
                    <a:pt x="24765" y="5144"/>
                    <a:pt x="23336" y="3715"/>
                  </a:cubicBezTo>
                  <a:moveTo>
                    <a:pt x="20098" y="22479"/>
                  </a:moveTo>
                  <a:cubicBezTo>
                    <a:pt x="19621" y="23908"/>
                    <a:pt x="19050" y="24955"/>
                    <a:pt x="18383" y="25622"/>
                  </a:cubicBezTo>
                  <a:cubicBezTo>
                    <a:pt x="17717" y="26289"/>
                    <a:pt x="16764" y="26765"/>
                    <a:pt x="15716" y="26956"/>
                  </a:cubicBezTo>
                  <a:cubicBezTo>
                    <a:pt x="14859" y="27146"/>
                    <a:pt x="13525" y="27242"/>
                    <a:pt x="11716" y="27242"/>
                  </a:cubicBezTo>
                  <a:lnTo>
                    <a:pt x="6763" y="27242"/>
                  </a:lnTo>
                  <a:lnTo>
                    <a:pt x="6763" y="5525"/>
                  </a:lnTo>
                  <a:lnTo>
                    <a:pt x="9716" y="5525"/>
                  </a:lnTo>
                  <a:cubicBezTo>
                    <a:pt x="12382" y="5525"/>
                    <a:pt x="14288" y="5620"/>
                    <a:pt x="15145" y="5810"/>
                  </a:cubicBezTo>
                  <a:cubicBezTo>
                    <a:pt x="16383" y="6096"/>
                    <a:pt x="17431" y="6572"/>
                    <a:pt x="18193" y="7334"/>
                  </a:cubicBezTo>
                  <a:cubicBezTo>
                    <a:pt x="18955" y="8096"/>
                    <a:pt x="19621" y="9144"/>
                    <a:pt x="20098" y="10477"/>
                  </a:cubicBezTo>
                  <a:cubicBezTo>
                    <a:pt x="20574" y="11811"/>
                    <a:pt x="20765" y="13811"/>
                    <a:pt x="20765" y="16288"/>
                  </a:cubicBezTo>
                  <a:cubicBezTo>
                    <a:pt x="20765" y="19050"/>
                    <a:pt x="20479" y="21050"/>
                    <a:pt x="20098" y="2247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6" name="Gráfico 14">
              <a:extLst>
                <a:ext uri="{FF2B5EF4-FFF2-40B4-BE49-F238E27FC236}">
                  <a16:creationId xmlns:a16="http://schemas.microsoft.com/office/drawing/2014/main" id="{C48908D4-2E30-4CA0-B43B-6815461705AA}"/>
                </a:ext>
              </a:extLst>
            </p:cNvPr>
            <p:cNvSpPr/>
            <p:nvPr/>
          </p:nvSpPr>
          <p:spPr>
            <a:xfrm>
              <a:off x="5376100" y="4089272"/>
              <a:ext cx="24955" cy="32861"/>
            </a:xfrm>
            <a:custGeom>
              <a:avLst/>
              <a:gdLst>
                <a:gd name="connsiteX0" fmla="*/ 6668 w 24955"/>
                <a:gd name="connsiteY0" fmla="*/ 18478 h 32861"/>
                <a:gd name="connsiteX1" fmla="*/ 23051 w 24955"/>
                <a:gd name="connsiteY1" fmla="*/ 18478 h 32861"/>
                <a:gd name="connsiteX2" fmla="*/ 23051 w 24955"/>
                <a:gd name="connsiteY2" fmla="*/ 12859 h 32861"/>
                <a:gd name="connsiteX3" fmla="*/ 6668 w 24955"/>
                <a:gd name="connsiteY3" fmla="*/ 12859 h 32861"/>
                <a:gd name="connsiteX4" fmla="*/ 6668 w 24955"/>
                <a:gd name="connsiteY4" fmla="*/ 5620 h 32861"/>
                <a:gd name="connsiteX5" fmla="*/ 24289 w 24955"/>
                <a:gd name="connsiteY5" fmla="*/ 5620 h 32861"/>
                <a:gd name="connsiteX6" fmla="*/ 24289 w 24955"/>
                <a:gd name="connsiteY6" fmla="*/ 0 h 32861"/>
                <a:gd name="connsiteX7" fmla="*/ 0 w 24955"/>
                <a:gd name="connsiteY7" fmla="*/ 0 h 32861"/>
                <a:gd name="connsiteX8" fmla="*/ 0 w 24955"/>
                <a:gd name="connsiteY8" fmla="*/ 32861 h 32861"/>
                <a:gd name="connsiteX9" fmla="*/ 24956 w 24955"/>
                <a:gd name="connsiteY9" fmla="*/ 32861 h 32861"/>
                <a:gd name="connsiteX10" fmla="*/ 24956 w 24955"/>
                <a:gd name="connsiteY10" fmla="*/ 27337 h 32861"/>
                <a:gd name="connsiteX11" fmla="*/ 6668 w 24955"/>
                <a:gd name="connsiteY11" fmla="*/ 27337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955" h="32861">
                  <a:moveTo>
                    <a:pt x="6668" y="18478"/>
                  </a:moveTo>
                  <a:lnTo>
                    <a:pt x="23051" y="18478"/>
                  </a:lnTo>
                  <a:lnTo>
                    <a:pt x="23051" y="12859"/>
                  </a:lnTo>
                  <a:lnTo>
                    <a:pt x="6668" y="12859"/>
                  </a:lnTo>
                  <a:lnTo>
                    <a:pt x="6668" y="5620"/>
                  </a:lnTo>
                  <a:lnTo>
                    <a:pt x="24289" y="5620"/>
                  </a:lnTo>
                  <a:lnTo>
                    <a:pt x="24289" y="0"/>
                  </a:lnTo>
                  <a:lnTo>
                    <a:pt x="0" y="0"/>
                  </a:lnTo>
                  <a:lnTo>
                    <a:pt x="0" y="32861"/>
                  </a:lnTo>
                  <a:lnTo>
                    <a:pt x="24956" y="32861"/>
                  </a:lnTo>
                  <a:lnTo>
                    <a:pt x="24956" y="27337"/>
                  </a:lnTo>
                  <a:lnTo>
                    <a:pt x="6668" y="2733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7" name="Gráfico 14">
              <a:extLst>
                <a:ext uri="{FF2B5EF4-FFF2-40B4-BE49-F238E27FC236}">
                  <a16:creationId xmlns:a16="http://schemas.microsoft.com/office/drawing/2014/main" id="{7253DF27-5CDE-40E8-B25B-2FE0373BDB22}"/>
                </a:ext>
              </a:extLst>
            </p:cNvPr>
            <p:cNvSpPr/>
            <p:nvPr/>
          </p:nvSpPr>
          <p:spPr>
            <a:xfrm>
              <a:off x="5417058" y="4089463"/>
              <a:ext cx="27527" cy="32861"/>
            </a:xfrm>
            <a:custGeom>
              <a:avLst/>
              <a:gdLst>
                <a:gd name="connsiteX0" fmla="*/ 21336 w 27527"/>
                <a:gd name="connsiteY0" fmla="*/ 15240 h 32861"/>
                <a:gd name="connsiteX1" fmla="*/ 24670 w 27527"/>
                <a:gd name="connsiteY1" fmla="*/ 12382 h 32861"/>
                <a:gd name="connsiteX2" fmla="*/ 25908 w 27527"/>
                <a:gd name="connsiteY2" fmla="*/ 8192 h 32861"/>
                <a:gd name="connsiteX3" fmla="*/ 24860 w 27527"/>
                <a:gd name="connsiteY3" fmla="*/ 4381 h 32861"/>
                <a:gd name="connsiteX4" fmla="*/ 22384 w 27527"/>
                <a:gd name="connsiteY4" fmla="*/ 1619 h 32861"/>
                <a:gd name="connsiteX5" fmla="*/ 18955 w 27527"/>
                <a:gd name="connsiteY5" fmla="*/ 286 h 32861"/>
                <a:gd name="connsiteX6" fmla="*/ 13144 w 27527"/>
                <a:gd name="connsiteY6" fmla="*/ 0 h 32861"/>
                <a:gd name="connsiteX7" fmla="*/ 0 w 27527"/>
                <a:gd name="connsiteY7" fmla="*/ 0 h 32861"/>
                <a:gd name="connsiteX8" fmla="*/ 0 w 27527"/>
                <a:gd name="connsiteY8" fmla="*/ 32861 h 32861"/>
                <a:gd name="connsiteX9" fmla="*/ 11144 w 27527"/>
                <a:gd name="connsiteY9" fmla="*/ 32861 h 32861"/>
                <a:gd name="connsiteX10" fmla="*/ 19145 w 27527"/>
                <a:gd name="connsiteY10" fmla="*/ 32671 h 32861"/>
                <a:gd name="connsiteX11" fmla="*/ 23622 w 27527"/>
                <a:gd name="connsiteY11" fmla="*/ 31051 h 32861"/>
                <a:gd name="connsiteX12" fmla="*/ 26479 w 27527"/>
                <a:gd name="connsiteY12" fmla="*/ 27623 h 32861"/>
                <a:gd name="connsiteX13" fmla="*/ 27527 w 27527"/>
                <a:gd name="connsiteY13" fmla="*/ 23241 h 32861"/>
                <a:gd name="connsiteX14" fmla="*/ 25908 w 27527"/>
                <a:gd name="connsiteY14" fmla="*/ 18288 h 32861"/>
                <a:gd name="connsiteX15" fmla="*/ 21336 w 27527"/>
                <a:gd name="connsiteY15" fmla="*/ 15240 h 32861"/>
                <a:gd name="connsiteX16" fmla="*/ 6667 w 27527"/>
                <a:gd name="connsiteY16" fmla="*/ 5334 h 32861"/>
                <a:gd name="connsiteX17" fmla="*/ 10477 w 27527"/>
                <a:gd name="connsiteY17" fmla="*/ 5334 h 32861"/>
                <a:gd name="connsiteX18" fmla="*/ 16192 w 27527"/>
                <a:gd name="connsiteY18" fmla="*/ 5429 h 32861"/>
                <a:gd name="connsiteX19" fmla="*/ 18669 w 27527"/>
                <a:gd name="connsiteY19" fmla="*/ 6572 h 32861"/>
                <a:gd name="connsiteX20" fmla="*/ 19526 w 27527"/>
                <a:gd name="connsiteY20" fmla="*/ 9049 h 32861"/>
                <a:gd name="connsiteX21" fmla="*/ 18574 w 27527"/>
                <a:gd name="connsiteY21" fmla="*/ 11621 h 32861"/>
                <a:gd name="connsiteX22" fmla="*/ 15907 w 27527"/>
                <a:gd name="connsiteY22" fmla="*/ 12764 h 32861"/>
                <a:gd name="connsiteX23" fmla="*/ 11049 w 27527"/>
                <a:gd name="connsiteY23" fmla="*/ 12859 h 32861"/>
                <a:gd name="connsiteX24" fmla="*/ 6667 w 27527"/>
                <a:gd name="connsiteY24" fmla="*/ 12859 h 32861"/>
                <a:gd name="connsiteX25" fmla="*/ 6667 w 27527"/>
                <a:gd name="connsiteY25" fmla="*/ 5334 h 32861"/>
                <a:gd name="connsiteX26" fmla="*/ 19812 w 27527"/>
                <a:gd name="connsiteY26" fmla="*/ 25622 h 32861"/>
                <a:gd name="connsiteX27" fmla="*/ 17431 w 27527"/>
                <a:gd name="connsiteY27" fmla="*/ 26956 h 32861"/>
                <a:gd name="connsiteX28" fmla="*/ 12859 w 27527"/>
                <a:gd name="connsiteY28" fmla="*/ 27146 h 32861"/>
                <a:gd name="connsiteX29" fmla="*/ 6763 w 27527"/>
                <a:gd name="connsiteY29" fmla="*/ 27146 h 32861"/>
                <a:gd name="connsiteX30" fmla="*/ 6763 w 27527"/>
                <a:gd name="connsiteY30" fmla="*/ 18383 h 32861"/>
                <a:gd name="connsiteX31" fmla="*/ 12097 w 27527"/>
                <a:gd name="connsiteY31" fmla="*/ 18383 h 32861"/>
                <a:gd name="connsiteX32" fmla="*/ 18002 w 27527"/>
                <a:gd name="connsiteY32" fmla="*/ 18859 h 32861"/>
                <a:gd name="connsiteX33" fmla="*/ 20098 w 27527"/>
                <a:gd name="connsiteY33" fmla="*/ 20383 h 32861"/>
                <a:gd name="connsiteX34" fmla="*/ 20860 w 27527"/>
                <a:gd name="connsiteY34" fmla="*/ 22860 h 32861"/>
                <a:gd name="connsiteX35" fmla="*/ 19812 w 27527"/>
                <a:gd name="connsiteY35" fmla="*/ 25622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7527" h="32861">
                  <a:moveTo>
                    <a:pt x="21336" y="15240"/>
                  </a:moveTo>
                  <a:cubicBezTo>
                    <a:pt x="22765" y="14573"/>
                    <a:pt x="23908" y="13621"/>
                    <a:pt x="24670" y="12382"/>
                  </a:cubicBezTo>
                  <a:cubicBezTo>
                    <a:pt x="25527" y="11144"/>
                    <a:pt x="25908" y="9716"/>
                    <a:pt x="25908" y="8192"/>
                  </a:cubicBezTo>
                  <a:cubicBezTo>
                    <a:pt x="25908" y="6763"/>
                    <a:pt x="25622" y="5524"/>
                    <a:pt x="24860" y="4381"/>
                  </a:cubicBezTo>
                  <a:cubicBezTo>
                    <a:pt x="24193" y="3239"/>
                    <a:pt x="23336" y="2381"/>
                    <a:pt x="22384" y="1619"/>
                  </a:cubicBezTo>
                  <a:cubicBezTo>
                    <a:pt x="21336" y="952"/>
                    <a:pt x="20193" y="476"/>
                    <a:pt x="18955" y="286"/>
                  </a:cubicBezTo>
                  <a:cubicBezTo>
                    <a:pt x="17621" y="95"/>
                    <a:pt x="15716" y="0"/>
                    <a:pt x="13144" y="0"/>
                  </a:cubicBezTo>
                  <a:lnTo>
                    <a:pt x="0" y="0"/>
                  </a:lnTo>
                  <a:lnTo>
                    <a:pt x="0" y="32861"/>
                  </a:lnTo>
                  <a:lnTo>
                    <a:pt x="11144" y="32861"/>
                  </a:lnTo>
                  <a:cubicBezTo>
                    <a:pt x="15335" y="32861"/>
                    <a:pt x="18002" y="32766"/>
                    <a:pt x="19145" y="32671"/>
                  </a:cubicBezTo>
                  <a:cubicBezTo>
                    <a:pt x="20860" y="32480"/>
                    <a:pt x="22384" y="31909"/>
                    <a:pt x="23622" y="31051"/>
                  </a:cubicBezTo>
                  <a:cubicBezTo>
                    <a:pt x="24765" y="30194"/>
                    <a:pt x="25717" y="29051"/>
                    <a:pt x="26479" y="27623"/>
                  </a:cubicBezTo>
                  <a:cubicBezTo>
                    <a:pt x="27146" y="26194"/>
                    <a:pt x="27527" y="24765"/>
                    <a:pt x="27527" y="23241"/>
                  </a:cubicBezTo>
                  <a:cubicBezTo>
                    <a:pt x="27527" y="21336"/>
                    <a:pt x="26956" y="19717"/>
                    <a:pt x="25908" y="18288"/>
                  </a:cubicBezTo>
                  <a:cubicBezTo>
                    <a:pt x="24860" y="16859"/>
                    <a:pt x="23336" y="15811"/>
                    <a:pt x="21336" y="15240"/>
                  </a:cubicBezTo>
                  <a:moveTo>
                    <a:pt x="6667" y="5334"/>
                  </a:moveTo>
                  <a:lnTo>
                    <a:pt x="10477" y="5334"/>
                  </a:lnTo>
                  <a:cubicBezTo>
                    <a:pt x="13621" y="5334"/>
                    <a:pt x="15526" y="5429"/>
                    <a:pt x="16192" y="5429"/>
                  </a:cubicBezTo>
                  <a:cubicBezTo>
                    <a:pt x="17335" y="5524"/>
                    <a:pt x="18097" y="5905"/>
                    <a:pt x="18669" y="6572"/>
                  </a:cubicBezTo>
                  <a:cubicBezTo>
                    <a:pt x="19241" y="7239"/>
                    <a:pt x="19526" y="8001"/>
                    <a:pt x="19526" y="9049"/>
                  </a:cubicBezTo>
                  <a:cubicBezTo>
                    <a:pt x="19526" y="10097"/>
                    <a:pt x="19241" y="10954"/>
                    <a:pt x="18574" y="11621"/>
                  </a:cubicBezTo>
                  <a:cubicBezTo>
                    <a:pt x="17907" y="12287"/>
                    <a:pt x="17050" y="12668"/>
                    <a:pt x="15907" y="12764"/>
                  </a:cubicBezTo>
                  <a:cubicBezTo>
                    <a:pt x="15240" y="12859"/>
                    <a:pt x="13716" y="12859"/>
                    <a:pt x="11049" y="12859"/>
                  </a:cubicBezTo>
                  <a:lnTo>
                    <a:pt x="6667" y="12859"/>
                  </a:lnTo>
                  <a:lnTo>
                    <a:pt x="6667" y="5334"/>
                  </a:lnTo>
                  <a:close/>
                  <a:moveTo>
                    <a:pt x="19812" y="25622"/>
                  </a:moveTo>
                  <a:cubicBezTo>
                    <a:pt x="19145" y="26289"/>
                    <a:pt x="18383" y="26765"/>
                    <a:pt x="17431" y="26956"/>
                  </a:cubicBezTo>
                  <a:cubicBezTo>
                    <a:pt x="16764" y="27146"/>
                    <a:pt x="15240" y="27146"/>
                    <a:pt x="12859" y="27146"/>
                  </a:cubicBezTo>
                  <a:lnTo>
                    <a:pt x="6763" y="27146"/>
                  </a:lnTo>
                  <a:lnTo>
                    <a:pt x="6763" y="18383"/>
                  </a:lnTo>
                  <a:lnTo>
                    <a:pt x="12097" y="18383"/>
                  </a:lnTo>
                  <a:cubicBezTo>
                    <a:pt x="15145" y="18383"/>
                    <a:pt x="17050" y="18574"/>
                    <a:pt x="18002" y="18859"/>
                  </a:cubicBezTo>
                  <a:cubicBezTo>
                    <a:pt x="18859" y="19145"/>
                    <a:pt x="19621" y="19717"/>
                    <a:pt x="20098" y="20383"/>
                  </a:cubicBezTo>
                  <a:cubicBezTo>
                    <a:pt x="20574" y="21050"/>
                    <a:pt x="20860" y="21907"/>
                    <a:pt x="20860" y="22860"/>
                  </a:cubicBezTo>
                  <a:cubicBezTo>
                    <a:pt x="20765" y="24003"/>
                    <a:pt x="20383" y="24955"/>
                    <a:pt x="19812" y="2562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8" name="Gráfico 14">
              <a:extLst>
                <a:ext uri="{FF2B5EF4-FFF2-40B4-BE49-F238E27FC236}">
                  <a16:creationId xmlns:a16="http://schemas.microsoft.com/office/drawing/2014/main" id="{C06B1D63-B91F-436D-9A6D-31380AD9E7B0}"/>
                </a:ext>
              </a:extLst>
            </p:cNvPr>
            <p:cNvSpPr/>
            <p:nvPr/>
          </p:nvSpPr>
          <p:spPr>
            <a:xfrm>
              <a:off x="5446871" y="4088796"/>
              <a:ext cx="31718" cy="33909"/>
            </a:xfrm>
            <a:custGeom>
              <a:avLst/>
              <a:gdLst>
                <a:gd name="connsiteX0" fmla="*/ 15907 w 31718"/>
                <a:gd name="connsiteY0" fmla="*/ 0 h 33909"/>
                <a:gd name="connsiteX1" fmla="*/ 8858 w 31718"/>
                <a:gd name="connsiteY1" fmla="*/ 1333 h 33909"/>
                <a:gd name="connsiteX2" fmla="*/ 4572 w 31718"/>
                <a:gd name="connsiteY2" fmla="*/ 4286 h 33909"/>
                <a:gd name="connsiteX3" fmla="*/ 1524 w 31718"/>
                <a:gd name="connsiteY3" fmla="*/ 8763 h 33909"/>
                <a:gd name="connsiteX4" fmla="*/ 0 w 31718"/>
                <a:gd name="connsiteY4" fmla="*/ 17145 h 33909"/>
                <a:gd name="connsiteX5" fmla="*/ 4286 w 31718"/>
                <a:gd name="connsiteY5" fmla="*/ 29432 h 33909"/>
                <a:gd name="connsiteX6" fmla="*/ 15907 w 31718"/>
                <a:gd name="connsiteY6" fmla="*/ 33909 h 33909"/>
                <a:gd name="connsiteX7" fmla="*/ 27432 w 31718"/>
                <a:gd name="connsiteY7" fmla="*/ 29432 h 33909"/>
                <a:gd name="connsiteX8" fmla="*/ 31718 w 31718"/>
                <a:gd name="connsiteY8" fmla="*/ 17050 h 33909"/>
                <a:gd name="connsiteX9" fmla="*/ 27337 w 31718"/>
                <a:gd name="connsiteY9" fmla="*/ 4572 h 33909"/>
                <a:gd name="connsiteX10" fmla="*/ 15907 w 31718"/>
                <a:gd name="connsiteY10" fmla="*/ 0 h 33909"/>
                <a:gd name="connsiteX11" fmla="*/ 22574 w 31718"/>
                <a:gd name="connsiteY11" fmla="*/ 25432 h 33909"/>
                <a:gd name="connsiteX12" fmla="*/ 16097 w 31718"/>
                <a:gd name="connsiteY12" fmla="*/ 28289 h 33909"/>
                <a:gd name="connsiteX13" fmla="*/ 9525 w 31718"/>
                <a:gd name="connsiteY13" fmla="*/ 25432 h 33909"/>
                <a:gd name="connsiteX14" fmla="*/ 6953 w 31718"/>
                <a:gd name="connsiteY14" fmla="*/ 17050 h 33909"/>
                <a:gd name="connsiteX15" fmla="*/ 9430 w 31718"/>
                <a:gd name="connsiteY15" fmla="*/ 8572 h 33909"/>
                <a:gd name="connsiteX16" fmla="*/ 16002 w 31718"/>
                <a:gd name="connsiteY16" fmla="*/ 5810 h 33909"/>
                <a:gd name="connsiteX17" fmla="*/ 22574 w 31718"/>
                <a:gd name="connsiteY17" fmla="*/ 8572 h 33909"/>
                <a:gd name="connsiteX18" fmla="*/ 25051 w 31718"/>
                <a:gd name="connsiteY18" fmla="*/ 16954 h 33909"/>
                <a:gd name="connsiteX19" fmla="*/ 22574 w 31718"/>
                <a:gd name="connsiteY19" fmla="*/ 25432 h 3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718" h="33909">
                  <a:moveTo>
                    <a:pt x="15907" y="0"/>
                  </a:moveTo>
                  <a:cubicBezTo>
                    <a:pt x="13240" y="0"/>
                    <a:pt x="10859" y="476"/>
                    <a:pt x="8858" y="1333"/>
                  </a:cubicBezTo>
                  <a:cubicBezTo>
                    <a:pt x="7334" y="2000"/>
                    <a:pt x="5906" y="2953"/>
                    <a:pt x="4572" y="4286"/>
                  </a:cubicBezTo>
                  <a:cubicBezTo>
                    <a:pt x="3334" y="5620"/>
                    <a:pt x="2286" y="7144"/>
                    <a:pt x="1524" y="8763"/>
                  </a:cubicBezTo>
                  <a:cubicBezTo>
                    <a:pt x="572" y="11049"/>
                    <a:pt x="0" y="13811"/>
                    <a:pt x="0" y="17145"/>
                  </a:cubicBezTo>
                  <a:cubicBezTo>
                    <a:pt x="0" y="22384"/>
                    <a:pt x="1429" y="26479"/>
                    <a:pt x="4286" y="29432"/>
                  </a:cubicBezTo>
                  <a:cubicBezTo>
                    <a:pt x="7144" y="32385"/>
                    <a:pt x="11049" y="33909"/>
                    <a:pt x="15907" y="33909"/>
                  </a:cubicBezTo>
                  <a:cubicBezTo>
                    <a:pt x="20765" y="33909"/>
                    <a:pt x="24575" y="32385"/>
                    <a:pt x="27432" y="29432"/>
                  </a:cubicBezTo>
                  <a:cubicBezTo>
                    <a:pt x="30290" y="26479"/>
                    <a:pt x="31718" y="22289"/>
                    <a:pt x="31718" y="17050"/>
                  </a:cubicBezTo>
                  <a:cubicBezTo>
                    <a:pt x="31718" y="11716"/>
                    <a:pt x="30290" y="7525"/>
                    <a:pt x="27337" y="4572"/>
                  </a:cubicBezTo>
                  <a:cubicBezTo>
                    <a:pt x="24670" y="1429"/>
                    <a:pt x="20765" y="0"/>
                    <a:pt x="15907" y="0"/>
                  </a:cubicBezTo>
                  <a:moveTo>
                    <a:pt x="22574" y="25432"/>
                  </a:moveTo>
                  <a:cubicBezTo>
                    <a:pt x="20860" y="27337"/>
                    <a:pt x="18669" y="28289"/>
                    <a:pt x="16097" y="28289"/>
                  </a:cubicBezTo>
                  <a:cubicBezTo>
                    <a:pt x="13430" y="28289"/>
                    <a:pt x="11240" y="27337"/>
                    <a:pt x="9525" y="25432"/>
                  </a:cubicBezTo>
                  <a:cubicBezTo>
                    <a:pt x="7810" y="23527"/>
                    <a:pt x="6953" y="20669"/>
                    <a:pt x="6953" y="17050"/>
                  </a:cubicBezTo>
                  <a:cubicBezTo>
                    <a:pt x="6953" y="13240"/>
                    <a:pt x="7810" y="10477"/>
                    <a:pt x="9430" y="8572"/>
                  </a:cubicBezTo>
                  <a:cubicBezTo>
                    <a:pt x="11144" y="6668"/>
                    <a:pt x="13335" y="5810"/>
                    <a:pt x="16002" y="5810"/>
                  </a:cubicBezTo>
                  <a:cubicBezTo>
                    <a:pt x="18764" y="5810"/>
                    <a:pt x="20955" y="6763"/>
                    <a:pt x="22574" y="8572"/>
                  </a:cubicBezTo>
                  <a:cubicBezTo>
                    <a:pt x="24194" y="10382"/>
                    <a:pt x="25051" y="13240"/>
                    <a:pt x="25051" y="16954"/>
                  </a:cubicBezTo>
                  <a:cubicBezTo>
                    <a:pt x="25051" y="20669"/>
                    <a:pt x="24194" y="23527"/>
                    <a:pt x="22574" y="2543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9" name="Gráfico 14">
              <a:extLst>
                <a:ext uri="{FF2B5EF4-FFF2-40B4-BE49-F238E27FC236}">
                  <a16:creationId xmlns:a16="http://schemas.microsoft.com/office/drawing/2014/main" id="{5411CAF8-C3F5-456A-8573-7179B5FA9658}"/>
                </a:ext>
              </a:extLst>
            </p:cNvPr>
            <p:cNvSpPr/>
            <p:nvPr/>
          </p:nvSpPr>
          <p:spPr>
            <a:xfrm>
              <a:off x="5481732" y="4088605"/>
              <a:ext cx="30765" cy="34004"/>
            </a:xfrm>
            <a:custGeom>
              <a:avLst/>
              <a:gdLst>
                <a:gd name="connsiteX0" fmla="*/ 16478 w 30765"/>
                <a:gd name="connsiteY0" fmla="*/ 21526 h 34004"/>
                <a:gd name="connsiteX1" fmla="*/ 24098 w 30765"/>
                <a:gd name="connsiteY1" fmla="*/ 21526 h 34004"/>
                <a:gd name="connsiteX2" fmla="*/ 24098 w 30765"/>
                <a:gd name="connsiteY2" fmla="*/ 25622 h 34004"/>
                <a:gd name="connsiteX3" fmla="*/ 20479 w 30765"/>
                <a:gd name="connsiteY3" fmla="*/ 27623 h 34004"/>
                <a:gd name="connsiteX4" fmla="*/ 16288 w 30765"/>
                <a:gd name="connsiteY4" fmla="*/ 28384 h 34004"/>
                <a:gd name="connsiteX5" fmla="*/ 9525 w 30765"/>
                <a:gd name="connsiteY5" fmla="*/ 25432 h 34004"/>
                <a:gd name="connsiteX6" fmla="*/ 6953 w 30765"/>
                <a:gd name="connsiteY6" fmla="*/ 16669 h 34004"/>
                <a:gd name="connsiteX7" fmla="*/ 9525 w 30765"/>
                <a:gd name="connsiteY7" fmla="*/ 8477 h 34004"/>
                <a:gd name="connsiteX8" fmla="*/ 16383 w 30765"/>
                <a:gd name="connsiteY8" fmla="*/ 5715 h 34004"/>
                <a:gd name="connsiteX9" fmla="*/ 21146 w 30765"/>
                <a:gd name="connsiteY9" fmla="*/ 7144 h 34004"/>
                <a:gd name="connsiteX10" fmla="*/ 23717 w 30765"/>
                <a:gd name="connsiteY10" fmla="*/ 10954 h 34004"/>
                <a:gd name="connsiteX11" fmla="*/ 30290 w 30765"/>
                <a:gd name="connsiteY11" fmla="*/ 9716 h 34004"/>
                <a:gd name="connsiteX12" fmla="*/ 25908 w 30765"/>
                <a:gd name="connsiteY12" fmla="*/ 2572 h 34004"/>
                <a:gd name="connsiteX13" fmla="*/ 16383 w 30765"/>
                <a:gd name="connsiteY13" fmla="*/ 0 h 34004"/>
                <a:gd name="connsiteX14" fmla="*/ 8477 w 30765"/>
                <a:gd name="connsiteY14" fmla="*/ 1619 h 34004"/>
                <a:gd name="connsiteX15" fmla="*/ 2191 w 30765"/>
                <a:gd name="connsiteY15" fmla="*/ 7810 h 34004"/>
                <a:gd name="connsiteX16" fmla="*/ 0 w 30765"/>
                <a:gd name="connsiteY16" fmla="*/ 16859 h 34004"/>
                <a:gd name="connsiteX17" fmla="*/ 1905 w 30765"/>
                <a:gd name="connsiteY17" fmla="*/ 25622 h 34004"/>
                <a:gd name="connsiteX18" fmla="*/ 7715 w 30765"/>
                <a:gd name="connsiteY18" fmla="*/ 31814 h 34004"/>
                <a:gd name="connsiteX19" fmla="*/ 16669 w 30765"/>
                <a:gd name="connsiteY19" fmla="*/ 34004 h 34004"/>
                <a:gd name="connsiteX20" fmla="*/ 24670 w 30765"/>
                <a:gd name="connsiteY20" fmla="*/ 32480 h 34004"/>
                <a:gd name="connsiteX21" fmla="*/ 30766 w 30765"/>
                <a:gd name="connsiteY21" fmla="*/ 28956 h 34004"/>
                <a:gd name="connsiteX22" fmla="*/ 30766 w 30765"/>
                <a:gd name="connsiteY22" fmla="*/ 15907 h 34004"/>
                <a:gd name="connsiteX23" fmla="*/ 16478 w 30765"/>
                <a:gd name="connsiteY23" fmla="*/ 15907 h 34004"/>
                <a:gd name="connsiteX24" fmla="*/ 16478 w 30765"/>
                <a:gd name="connsiteY24" fmla="*/ 21526 h 3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765" h="34004">
                  <a:moveTo>
                    <a:pt x="16478" y="21526"/>
                  </a:moveTo>
                  <a:lnTo>
                    <a:pt x="24098" y="21526"/>
                  </a:lnTo>
                  <a:lnTo>
                    <a:pt x="24098" y="25622"/>
                  </a:lnTo>
                  <a:cubicBezTo>
                    <a:pt x="23050" y="26384"/>
                    <a:pt x="21907" y="27051"/>
                    <a:pt x="20479" y="27623"/>
                  </a:cubicBezTo>
                  <a:cubicBezTo>
                    <a:pt x="19050" y="28099"/>
                    <a:pt x="17717" y="28384"/>
                    <a:pt x="16288" y="28384"/>
                  </a:cubicBezTo>
                  <a:cubicBezTo>
                    <a:pt x="13525" y="28384"/>
                    <a:pt x="11240" y="27432"/>
                    <a:pt x="9525" y="25432"/>
                  </a:cubicBezTo>
                  <a:cubicBezTo>
                    <a:pt x="7810" y="23527"/>
                    <a:pt x="6953" y="20574"/>
                    <a:pt x="6953" y="16669"/>
                  </a:cubicBezTo>
                  <a:cubicBezTo>
                    <a:pt x="6953" y="13049"/>
                    <a:pt x="7810" y="10382"/>
                    <a:pt x="9525" y="8477"/>
                  </a:cubicBezTo>
                  <a:cubicBezTo>
                    <a:pt x="11240" y="6668"/>
                    <a:pt x="13525" y="5715"/>
                    <a:pt x="16383" y="5715"/>
                  </a:cubicBezTo>
                  <a:cubicBezTo>
                    <a:pt x="18288" y="5715"/>
                    <a:pt x="19907" y="6191"/>
                    <a:pt x="21146" y="7144"/>
                  </a:cubicBezTo>
                  <a:cubicBezTo>
                    <a:pt x="22384" y="8096"/>
                    <a:pt x="23336" y="9334"/>
                    <a:pt x="23717" y="10954"/>
                  </a:cubicBezTo>
                  <a:lnTo>
                    <a:pt x="30290" y="9716"/>
                  </a:lnTo>
                  <a:cubicBezTo>
                    <a:pt x="29623" y="6668"/>
                    <a:pt x="28194" y="4286"/>
                    <a:pt x="25908" y="2572"/>
                  </a:cubicBezTo>
                  <a:cubicBezTo>
                    <a:pt x="23622" y="857"/>
                    <a:pt x="20383" y="0"/>
                    <a:pt x="16383" y="0"/>
                  </a:cubicBezTo>
                  <a:cubicBezTo>
                    <a:pt x="13240" y="0"/>
                    <a:pt x="10573" y="572"/>
                    <a:pt x="8477" y="1619"/>
                  </a:cubicBezTo>
                  <a:cubicBezTo>
                    <a:pt x="5715" y="3048"/>
                    <a:pt x="3619" y="5048"/>
                    <a:pt x="2191" y="7810"/>
                  </a:cubicBezTo>
                  <a:cubicBezTo>
                    <a:pt x="762" y="10477"/>
                    <a:pt x="0" y="13430"/>
                    <a:pt x="0" y="16859"/>
                  </a:cubicBezTo>
                  <a:cubicBezTo>
                    <a:pt x="0" y="20002"/>
                    <a:pt x="667" y="22955"/>
                    <a:pt x="1905" y="25622"/>
                  </a:cubicBezTo>
                  <a:cubicBezTo>
                    <a:pt x="3238" y="28289"/>
                    <a:pt x="5144" y="30385"/>
                    <a:pt x="7715" y="31814"/>
                  </a:cubicBezTo>
                  <a:cubicBezTo>
                    <a:pt x="10287" y="33242"/>
                    <a:pt x="13240" y="34004"/>
                    <a:pt x="16669" y="34004"/>
                  </a:cubicBezTo>
                  <a:cubicBezTo>
                    <a:pt x="19336" y="34004"/>
                    <a:pt x="22003" y="33528"/>
                    <a:pt x="24670" y="32480"/>
                  </a:cubicBezTo>
                  <a:cubicBezTo>
                    <a:pt x="27337" y="31432"/>
                    <a:pt x="29337" y="30290"/>
                    <a:pt x="30766" y="28956"/>
                  </a:cubicBezTo>
                  <a:lnTo>
                    <a:pt x="30766" y="15907"/>
                  </a:lnTo>
                  <a:lnTo>
                    <a:pt x="16478" y="15907"/>
                  </a:lnTo>
                  <a:lnTo>
                    <a:pt x="16478" y="2152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0" name="Gráfico 14">
              <a:extLst>
                <a:ext uri="{FF2B5EF4-FFF2-40B4-BE49-F238E27FC236}">
                  <a16:creationId xmlns:a16="http://schemas.microsoft.com/office/drawing/2014/main" id="{7903E6DA-5731-4204-BF25-36F4B431A4A5}"/>
                </a:ext>
              </a:extLst>
            </p:cNvPr>
            <p:cNvSpPr/>
            <p:nvPr/>
          </p:nvSpPr>
          <p:spPr>
            <a:xfrm>
              <a:off x="5515356" y="4088796"/>
              <a:ext cx="31718" cy="33909"/>
            </a:xfrm>
            <a:custGeom>
              <a:avLst/>
              <a:gdLst>
                <a:gd name="connsiteX0" fmla="*/ 15907 w 31718"/>
                <a:gd name="connsiteY0" fmla="*/ 0 h 33909"/>
                <a:gd name="connsiteX1" fmla="*/ 8858 w 31718"/>
                <a:gd name="connsiteY1" fmla="*/ 1333 h 33909"/>
                <a:gd name="connsiteX2" fmla="*/ 4572 w 31718"/>
                <a:gd name="connsiteY2" fmla="*/ 4286 h 33909"/>
                <a:gd name="connsiteX3" fmla="*/ 1524 w 31718"/>
                <a:gd name="connsiteY3" fmla="*/ 8763 h 33909"/>
                <a:gd name="connsiteX4" fmla="*/ 0 w 31718"/>
                <a:gd name="connsiteY4" fmla="*/ 17145 h 33909"/>
                <a:gd name="connsiteX5" fmla="*/ 4286 w 31718"/>
                <a:gd name="connsiteY5" fmla="*/ 29432 h 33909"/>
                <a:gd name="connsiteX6" fmla="*/ 15907 w 31718"/>
                <a:gd name="connsiteY6" fmla="*/ 33909 h 33909"/>
                <a:gd name="connsiteX7" fmla="*/ 27432 w 31718"/>
                <a:gd name="connsiteY7" fmla="*/ 29432 h 33909"/>
                <a:gd name="connsiteX8" fmla="*/ 31718 w 31718"/>
                <a:gd name="connsiteY8" fmla="*/ 17050 h 33909"/>
                <a:gd name="connsiteX9" fmla="*/ 27432 w 31718"/>
                <a:gd name="connsiteY9" fmla="*/ 4572 h 33909"/>
                <a:gd name="connsiteX10" fmla="*/ 15907 w 31718"/>
                <a:gd name="connsiteY10" fmla="*/ 0 h 33909"/>
                <a:gd name="connsiteX11" fmla="*/ 22479 w 31718"/>
                <a:gd name="connsiteY11" fmla="*/ 25432 h 33909"/>
                <a:gd name="connsiteX12" fmla="*/ 15907 w 31718"/>
                <a:gd name="connsiteY12" fmla="*/ 28289 h 33909"/>
                <a:gd name="connsiteX13" fmla="*/ 9430 w 31718"/>
                <a:gd name="connsiteY13" fmla="*/ 25432 h 33909"/>
                <a:gd name="connsiteX14" fmla="*/ 6858 w 31718"/>
                <a:gd name="connsiteY14" fmla="*/ 17050 h 33909"/>
                <a:gd name="connsiteX15" fmla="*/ 9334 w 31718"/>
                <a:gd name="connsiteY15" fmla="*/ 8572 h 33909"/>
                <a:gd name="connsiteX16" fmla="*/ 15907 w 31718"/>
                <a:gd name="connsiteY16" fmla="*/ 5810 h 33909"/>
                <a:gd name="connsiteX17" fmla="*/ 22574 w 31718"/>
                <a:gd name="connsiteY17" fmla="*/ 8572 h 33909"/>
                <a:gd name="connsiteX18" fmla="*/ 25051 w 31718"/>
                <a:gd name="connsiteY18" fmla="*/ 16954 h 33909"/>
                <a:gd name="connsiteX19" fmla="*/ 22479 w 31718"/>
                <a:gd name="connsiteY19" fmla="*/ 25432 h 3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718" h="33909">
                  <a:moveTo>
                    <a:pt x="15907" y="0"/>
                  </a:moveTo>
                  <a:cubicBezTo>
                    <a:pt x="13240" y="0"/>
                    <a:pt x="10858" y="476"/>
                    <a:pt x="8858" y="1333"/>
                  </a:cubicBezTo>
                  <a:cubicBezTo>
                    <a:pt x="7334" y="2000"/>
                    <a:pt x="5906" y="2953"/>
                    <a:pt x="4572" y="4286"/>
                  </a:cubicBezTo>
                  <a:cubicBezTo>
                    <a:pt x="3334" y="5620"/>
                    <a:pt x="2286" y="7144"/>
                    <a:pt x="1524" y="8763"/>
                  </a:cubicBezTo>
                  <a:cubicBezTo>
                    <a:pt x="476" y="11049"/>
                    <a:pt x="0" y="13811"/>
                    <a:pt x="0" y="17145"/>
                  </a:cubicBezTo>
                  <a:cubicBezTo>
                    <a:pt x="0" y="22384"/>
                    <a:pt x="1429" y="26479"/>
                    <a:pt x="4286" y="29432"/>
                  </a:cubicBezTo>
                  <a:cubicBezTo>
                    <a:pt x="7144" y="32385"/>
                    <a:pt x="11049" y="33909"/>
                    <a:pt x="15907" y="33909"/>
                  </a:cubicBezTo>
                  <a:cubicBezTo>
                    <a:pt x="20765" y="33909"/>
                    <a:pt x="24575" y="32385"/>
                    <a:pt x="27432" y="29432"/>
                  </a:cubicBezTo>
                  <a:cubicBezTo>
                    <a:pt x="30290" y="26479"/>
                    <a:pt x="31718" y="22289"/>
                    <a:pt x="31718" y="17050"/>
                  </a:cubicBezTo>
                  <a:cubicBezTo>
                    <a:pt x="31718" y="11716"/>
                    <a:pt x="30290" y="7525"/>
                    <a:pt x="27432" y="4572"/>
                  </a:cubicBezTo>
                  <a:cubicBezTo>
                    <a:pt x="24575" y="1429"/>
                    <a:pt x="20669" y="0"/>
                    <a:pt x="15907" y="0"/>
                  </a:cubicBezTo>
                  <a:moveTo>
                    <a:pt x="22479" y="25432"/>
                  </a:moveTo>
                  <a:cubicBezTo>
                    <a:pt x="20765" y="27337"/>
                    <a:pt x="18574" y="28289"/>
                    <a:pt x="15907" y="28289"/>
                  </a:cubicBezTo>
                  <a:cubicBezTo>
                    <a:pt x="13335" y="28289"/>
                    <a:pt x="11144" y="27337"/>
                    <a:pt x="9430" y="25432"/>
                  </a:cubicBezTo>
                  <a:cubicBezTo>
                    <a:pt x="7715" y="23527"/>
                    <a:pt x="6858" y="20669"/>
                    <a:pt x="6858" y="17050"/>
                  </a:cubicBezTo>
                  <a:cubicBezTo>
                    <a:pt x="6858" y="13240"/>
                    <a:pt x="7715" y="10477"/>
                    <a:pt x="9334" y="8572"/>
                  </a:cubicBezTo>
                  <a:cubicBezTo>
                    <a:pt x="11049" y="6668"/>
                    <a:pt x="13240" y="5810"/>
                    <a:pt x="15907" y="5810"/>
                  </a:cubicBezTo>
                  <a:cubicBezTo>
                    <a:pt x="18669" y="5810"/>
                    <a:pt x="20860" y="6763"/>
                    <a:pt x="22574" y="8572"/>
                  </a:cubicBezTo>
                  <a:cubicBezTo>
                    <a:pt x="24194" y="10382"/>
                    <a:pt x="25051" y="13240"/>
                    <a:pt x="25051" y="16954"/>
                  </a:cubicBezTo>
                  <a:cubicBezTo>
                    <a:pt x="24956" y="20669"/>
                    <a:pt x="24194" y="23527"/>
                    <a:pt x="22479" y="2543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1" name="Gráfico 14">
              <a:extLst>
                <a:ext uri="{FF2B5EF4-FFF2-40B4-BE49-F238E27FC236}">
                  <a16:creationId xmlns:a16="http://schemas.microsoft.com/office/drawing/2014/main" id="{5DEAB59F-D8A8-4304-91BE-2683471B2FA7}"/>
                </a:ext>
              </a:extLst>
            </p:cNvPr>
            <p:cNvSpPr/>
            <p:nvPr/>
          </p:nvSpPr>
          <p:spPr>
            <a:xfrm>
              <a:off x="5547264" y="4089272"/>
              <a:ext cx="26098" cy="32861"/>
            </a:xfrm>
            <a:custGeom>
              <a:avLst/>
              <a:gdLst>
                <a:gd name="connsiteX0" fmla="*/ 26098 w 26098"/>
                <a:gd name="connsiteY0" fmla="*/ 0 h 32861"/>
                <a:gd name="connsiteX1" fmla="*/ 0 w 26098"/>
                <a:gd name="connsiteY1" fmla="*/ 0 h 32861"/>
                <a:gd name="connsiteX2" fmla="*/ 0 w 26098"/>
                <a:gd name="connsiteY2" fmla="*/ 5620 h 32861"/>
                <a:gd name="connsiteX3" fmla="*/ 9716 w 26098"/>
                <a:gd name="connsiteY3" fmla="*/ 5620 h 32861"/>
                <a:gd name="connsiteX4" fmla="*/ 9716 w 26098"/>
                <a:gd name="connsiteY4" fmla="*/ 32861 h 32861"/>
                <a:gd name="connsiteX5" fmla="*/ 16383 w 26098"/>
                <a:gd name="connsiteY5" fmla="*/ 32861 h 32861"/>
                <a:gd name="connsiteX6" fmla="*/ 16383 w 26098"/>
                <a:gd name="connsiteY6" fmla="*/ 5620 h 32861"/>
                <a:gd name="connsiteX7" fmla="*/ 26098 w 26098"/>
                <a:gd name="connsiteY7" fmla="*/ 5620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98" h="32861">
                  <a:moveTo>
                    <a:pt x="26098" y="0"/>
                  </a:moveTo>
                  <a:lnTo>
                    <a:pt x="0" y="0"/>
                  </a:lnTo>
                  <a:lnTo>
                    <a:pt x="0" y="5620"/>
                  </a:lnTo>
                  <a:lnTo>
                    <a:pt x="9716" y="5620"/>
                  </a:lnTo>
                  <a:lnTo>
                    <a:pt x="9716" y="32861"/>
                  </a:lnTo>
                  <a:lnTo>
                    <a:pt x="16383" y="32861"/>
                  </a:lnTo>
                  <a:lnTo>
                    <a:pt x="16383" y="5620"/>
                  </a:lnTo>
                  <a:lnTo>
                    <a:pt x="26098" y="562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2" name="Gráfico 14">
              <a:extLst>
                <a:ext uri="{FF2B5EF4-FFF2-40B4-BE49-F238E27FC236}">
                  <a16:creationId xmlns:a16="http://schemas.microsoft.com/office/drawing/2014/main" id="{C1A80B4E-8E78-44AA-88AE-02264D04493D}"/>
                </a:ext>
              </a:extLst>
            </p:cNvPr>
            <p:cNvSpPr/>
            <p:nvPr/>
          </p:nvSpPr>
          <p:spPr>
            <a:xfrm>
              <a:off x="5570124" y="4089272"/>
              <a:ext cx="32956" cy="32861"/>
            </a:xfrm>
            <a:custGeom>
              <a:avLst/>
              <a:gdLst>
                <a:gd name="connsiteX0" fmla="*/ 12763 w 32956"/>
                <a:gd name="connsiteY0" fmla="*/ 0 h 32861"/>
                <a:gd name="connsiteX1" fmla="*/ 0 w 32956"/>
                <a:gd name="connsiteY1" fmla="*/ 32861 h 32861"/>
                <a:gd name="connsiteX2" fmla="*/ 7048 w 32956"/>
                <a:gd name="connsiteY2" fmla="*/ 32861 h 32861"/>
                <a:gd name="connsiteX3" fmla="*/ 9715 w 32956"/>
                <a:gd name="connsiteY3" fmla="*/ 25336 h 32861"/>
                <a:gd name="connsiteX4" fmla="*/ 22860 w 32956"/>
                <a:gd name="connsiteY4" fmla="*/ 25336 h 32861"/>
                <a:gd name="connsiteX5" fmla="*/ 25717 w 32956"/>
                <a:gd name="connsiteY5" fmla="*/ 32861 h 32861"/>
                <a:gd name="connsiteX6" fmla="*/ 32956 w 32956"/>
                <a:gd name="connsiteY6" fmla="*/ 32861 h 32861"/>
                <a:gd name="connsiteX7" fmla="*/ 19812 w 32956"/>
                <a:gd name="connsiteY7" fmla="*/ 0 h 32861"/>
                <a:gd name="connsiteX8" fmla="*/ 12763 w 32956"/>
                <a:gd name="connsiteY8" fmla="*/ 0 h 32861"/>
                <a:gd name="connsiteX9" fmla="*/ 11811 w 32956"/>
                <a:gd name="connsiteY9" fmla="*/ 19812 h 32861"/>
                <a:gd name="connsiteX10" fmla="*/ 16192 w 32956"/>
                <a:gd name="connsiteY10" fmla="*/ 7715 h 32861"/>
                <a:gd name="connsiteX11" fmla="*/ 20765 w 32956"/>
                <a:gd name="connsiteY11" fmla="*/ 19812 h 32861"/>
                <a:gd name="connsiteX12" fmla="*/ 11811 w 32956"/>
                <a:gd name="connsiteY12" fmla="*/ 19812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956" h="32861">
                  <a:moveTo>
                    <a:pt x="12763" y="0"/>
                  </a:moveTo>
                  <a:lnTo>
                    <a:pt x="0" y="32861"/>
                  </a:lnTo>
                  <a:lnTo>
                    <a:pt x="7048" y="32861"/>
                  </a:lnTo>
                  <a:lnTo>
                    <a:pt x="9715" y="25336"/>
                  </a:lnTo>
                  <a:lnTo>
                    <a:pt x="22860" y="25336"/>
                  </a:lnTo>
                  <a:lnTo>
                    <a:pt x="25717" y="32861"/>
                  </a:lnTo>
                  <a:lnTo>
                    <a:pt x="32956" y="32861"/>
                  </a:lnTo>
                  <a:lnTo>
                    <a:pt x="19812" y="0"/>
                  </a:lnTo>
                  <a:lnTo>
                    <a:pt x="12763" y="0"/>
                  </a:lnTo>
                  <a:close/>
                  <a:moveTo>
                    <a:pt x="11811" y="19812"/>
                  </a:moveTo>
                  <a:lnTo>
                    <a:pt x="16192" y="7715"/>
                  </a:lnTo>
                  <a:lnTo>
                    <a:pt x="20765" y="19812"/>
                  </a:lnTo>
                  <a:lnTo>
                    <a:pt x="11811" y="19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3" name="Gráfico 14">
              <a:extLst>
                <a:ext uri="{FF2B5EF4-FFF2-40B4-BE49-F238E27FC236}">
                  <a16:creationId xmlns:a16="http://schemas.microsoft.com/office/drawing/2014/main" id="{50F55E25-E14F-42C4-ADC6-DB65D0426845}"/>
                </a:ext>
              </a:extLst>
            </p:cNvPr>
            <p:cNvSpPr/>
            <p:nvPr/>
          </p:nvSpPr>
          <p:spPr>
            <a:xfrm>
              <a:off x="5584031" y="4079652"/>
              <a:ext cx="10096" cy="6667"/>
            </a:xfrm>
            <a:custGeom>
              <a:avLst/>
              <a:gdLst>
                <a:gd name="connsiteX0" fmla="*/ 0 w 10096"/>
                <a:gd name="connsiteY0" fmla="*/ 6667 h 6667"/>
                <a:gd name="connsiteX1" fmla="*/ 4000 w 10096"/>
                <a:gd name="connsiteY1" fmla="*/ 6667 h 6667"/>
                <a:gd name="connsiteX2" fmla="*/ 10096 w 10096"/>
                <a:gd name="connsiteY2" fmla="*/ 0 h 6667"/>
                <a:gd name="connsiteX3" fmla="*/ 3048 w 10096"/>
                <a:gd name="connsiteY3" fmla="*/ 0 h 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6" h="6667">
                  <a:moveTo>
                    <a:pt x="0" y="6667"/>
                  </a:moveTo>
                  <a:lnTo>
                    <a:pt x="4000" y="6667"/>
                  </a:lnTo>
                  <a:lnTo>
                    <a:pt x="10096" y="0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4" name="Gráfico 14">
              <a:extLst>
                <a:ext uri="{FF2B5EF4-FFF2-40B4-BE49-F238E27FC236}">
                  <a16:creationId xmlns:a16="http://schemas.microsoft.com/office/drawing/2014/main" id="{2AC3A117-9437-43D3-9F6D-AF3EE940812B}"/>
                </a:ext>
              </a:extLst>
            </p:cNvPr>
            <p:cNvSpPr/>
            <p:nvPr/>
          </p:nvSpPr>
          <p:spPr>
            <a:xfrm>
              <a:off x="5621369" y="4089272"/>
              <a:ext cx="27622" cy="32861"/>
            </a:xfrm>
            <a:custGeom>
              <a:avLst/>
              <a:gdLst>
                <a:gd name="connsiteX0" fmla="*/ 23336 w 27622"/>
                <a:gd name="connsiteY0" fmla="*/ 3715 h 32861"/>
                <a:gd name="connsiteX1" fmla="*/ 18383 w 27622"/>
                <a:gd name="connsiteY1" fmla="*/ 667 h 32861"/>
                <a:gd name="connsiteX2" fmla="*/ 12192 w 27622"/>
                <a:gd name="connsiteY2" fmla="*/ 0 h 32861"/>
                <a:gd name="connsiteX3" fmla="*/ 0 w 27622"/>
                <a:gd name="connsiteY3" fmla="*/ 0 h 32861"/>
                <a:gd name="connsiteX4" fmla="*/ 0 w 27622"/>
                <a:gd name="connsiteY4" fmla="*/ 32861 h 32861"/>
                <a:gd name="connsiteX5" fmla="*/ 12478 w 27622"/>
                <a:gd name="connsiteY5" fmla="*/ 32861 h 32861"/>
                <a:gd name="connsiteX6" fmla="*/ 18383 w 27622"/>
                <a:gd name="connsiteY6" fmla="*/ 32099 h 32861"/>
                <a:gd name="connsiteX7" fmla="*/ 23050 w 27622"/>
                <a:gd name="connsiteY7" fmla="*/ 29527 h 32861"/>
                <a:gd name="connsiteX8" fmla="*/ 26575 w 27622"/>
                <a:gd name="connsiteY8" fmla="*/ 23717 h 32861"/>
                <a:gd name="connsiteX9" fmla="*/ 27623 w 27622"/>
                <a:gd name="connsiteY9" fmla="*/ 16669 h 32861"/>
                <a:gd name="connsiteX10" fmla="*/ 26575 w 27622"/>
                <a:gd name="connsiteY10" fmla="*/ 8953 h 32861"/>
                <a:gd name="connsiteX11" fmla="*/ 23336 w 27622"/>
                <a:gd name="connsiteY11" fmla="*/ 3715 h 32861"/>
                <a:gd name="connsiteX12" fmla="*/ 20002 w 27622"/>
                <a:gd name="connsiteY12" fmla="*/ 22479 h 32861"/>
                <a:gd name="connsiteX13" fmla="*/ 18288 w 27622"/>
                <a:gd name="connsiteY13" fmla="*/ 25622 h 32861"/>
                <a:gd name="connsiteX14" fmla="*/ 15621 w 27622"/>
                <a:gd name="connsiteY14" fmla="*/ 26956 h 32861"/>
                <a:gd name="connsiteX15" fmla="*/ 11621 w 27622"/>
                <a:gd name="connsiteY15" fmla="*/ 27242 h 32861"/>
                <a:gd name="connsiteX16" fmla="*/ 6668 w 27622"/>
                <a:gd name="connsiteY16" fmla="*/ 27242 h 32861"/>
                <a:gd name="connsiteX17" fmla="*/ 6668 w 27622"/>
                <a:gd name="connsiteY17" fmla="*/ 5525 h 32861"/>
                <a:gd name="connsiteX18" fmla="*/ 9620 w 27622"/>
                <a:gd name="connsiteY18" fmla="*/ 5525 h 32861"/>
                <a:gd name="connsiteX19" fmla="*/ 15050 w 27622"/>
                <a:gd name="connsiteY19" fmla="*/ 5810 h 32861"/>
                <a:gd name="connsiteX20" fmla="*/ 18098 w 27622"/>
                <a:gd name="connsiteY20" fmla="*/ 7334 h 32861"/>
                <a:gd name="connsiteX21" fmla="*/ 20002 w 27622"/>
                <a:gd name="connsiteY21" fmla="*/ 10477 h 32861"/>
                <a:gd name="connsiteX22" fmla="*/ 20669 w 27622"/>
                <a:gd name="connsiteY22" fmla="*/ 16288 h 32861"/>
                <a:gd name="connsiteX23" fmla="*/ 20002 w 27622"/>
                <a:gd name="connsiteY23" fmla="*/ 22479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622" h="32861">
                  <a:moveTo>
                    <a:pt x="23336" y="3715"/>
                  </a:moveTo>
                  <a:cubicBezTo>
                    <a:pt x="22003" y="2286"/>
                    <a:pt x="20288" y="1238"/>
                    <a:pt x="18383" y="667"/>
                  </a:cubicBezTo>
                  <a:cubicBezTo>
                    <a:pt x="16954" y="286"/>
                    <a:pt x="14859" y="0"/>
                    <a:pt x="12192" y="0"/>
                  </a:cubicBezTo>
                  <a:lnTo>
                    <a:pt x="0" y="0"/>
                  </a:lnTo>
                  <a:lnTo>
                    <a:pt x="0" y="32861"/>
                  </a:lnTo>
                  <a:lnTo>
                    <a:pt x="12478" y="32861"/>
                  </a:lnTo>
                  <a:cubicBezTo>
                    <a:pt x="14954" y="32861"/>
                    <a:pt x="16859" y="32671"/>
                    <a:pt x="18383" y="32099"/>
                  </a:cubicBezTo>
                  <a:cubicBezTo>
                    <a:pt x="20288" y="31528"/>
                    <a:pt x="21908" y="30575"/>
                    <a:pt x="23050" y="29527"/>
                  </a:cubicBezTo>
                  <a:cubicBezTo>
                    <a:pt x="24575" y="28099"/>
                    <a:pt x="25813" y="26099"/>
                    <a:pt x="26575" y="23717"/>
                  </a:cubicBezTo>
                  <a:cubicBezTo>
                    <a:pt x="27242" y="21717"/>
                    <a:pt x="27623" y="19431"/>
                    <a:pt x="27623" y="16669"/>
                  </a:cubicBezTo>
                  <a:cubicBezTo>
                    <a:pt x="27623" y="13621"/>
                    <a:pt x="27242" y="11049"/>
                    <a:pt x="26575" y="8953"/>
                  </a:cubicBezTo>
                  <a:cubicBezTo>
                    <a:pt x="25718" y="6953"/>
                    <a:pt x="24670" y="5144"/>
                    <a:pt x="23336" y="3715"/>
                  </a:cubicBezTo>
                  <a:moveTo>
                    <a:pt x="20002" y="22479"/>
                  </a:moveTo>
                  <a:cubicBezTo>
                    <a:pt x="19526" y="23908"/>
                    <a:pt x="18955" y="24955"/>
                    <a:pt x="18288" y="25622"/>
                  </a:cubicBezTo>
                  <a:cubicBezTo>
                    <a:pt x="17526" y="26289"/>
                    <a:pt x="16669" y="26765"/>
                    <a:pt x="15621" y="26956"/>
                  </a:cubicBezTo>
                  <a:cubicBezTo>
                    <a:pt x="14764" y="27146"/>
                    <a:pt x="13430" y="27242"/>
                    <a:pt x="11621" y="27242"/>
                  </a:cubicBezTo>
                  <a:lnTo>
                    <a:pt x="6668" y="27242"/>
                  </a:lnTo>
                  <a:lnTo>
                    <a:pt x="6668" y="5525"/>
                  </a:lnTo>
                  <a:lnTo>
                    <a:pt x="9620" y="5525"/>
                  </a:lnTo>
                  <a:cubicBezTo>
                    <a:pt x="12287" y="5525"/>
                    <a:pt x="14192" y="5620"/>
                    <a:pt x="15050" y="5810"/>
                  </a:cubicBezTo>
                  <a:cubicBezTo>
                    <a:pt x="16288" y="6096"/>
                    <a:pt x="17335" y="6572"/>
                    <a:pt x="18098" y="7334"/>
                  </a:cubicBezTo>
                  <a:cubicBezTo>
                    <a:pt x="18955" y="8096"/>
                    <a:pt x="19526" y="9144"/>
                    <a:pt x="20002" y="10477"/>
                  </a:cubicBezTo>
                  <a:cubicBezTo>
                    <a:pt x="20479" y="11811"/>
                    <a:pt x="20669" y="13811"/>
                    <a:pt x="20669" y="16288"/>
                  </a:cubicBezTo>
                  <a:cubicBezTo>
                    <a:pt x="20669" y="19050"/>
                    <a:pt x="20479" y="21050"/>
                    <a:pt x="20002" y="2247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5" name="Gráfico 14">
              <a:extLst>
                <a:ext uri="{FF2B5EF4-FFF2-40B4-BE49-F238E27FC236}">
                  <a16:creationId xmlns:a16="http://schemas.microsoft.com/office/drawing/2014/main" id="{4C733320-DB67-40AE-B90B-BCFF1D67342D}"/>
                </a:ext>
              </a:extLst>
            </p:cNvPr>
            <p:cNvSpPr/>
            <p:nvPr/>
          </p:nvSpPr>
          <p:spPr>
            <a:xfrm>
              <a:off x="5655849" y="4088796"/>
              <a:ext cx="28670" cy="34004"/>
            </a:xfrm>
            <a:custGeom>
              <a:avLst/>
              <a:gdLst>
                <a:gd name="connsiteX0" fmla="*/ 19336 w 28670"/>
                <a:gd name="connsiteY0" fmla="*/ 26575 h 34004"/>
                <a:gd name="connsiteX1" fmla="*/ 14764 w 28670"/>
                <a:gd name="connsiteY1" fmla="*/ 28289 h 34004"/>
                <a:gd name="connsiteX2" fmla="*/ 8954 w 28670"/>
                <a:gd name="connsiteY2" fmla="*/ 25622 h 34004"/>
                <a:gd name="connsiteX3" fmla="*/ 6763 w 28670"/>
                <a:gd name="connsiteY3" fmla="*/ 16764 h 34004"/>
                <a:gd name="connsiteX4" fmla="*/ 9049 w 28670"/>
                <a:gd name="connsiteY4" fmla="*/ 8287 h 34004"/>
                <a:gd name="connsiteX5" fmla="*/ 15050 w 28670"/>
                <a:gd name="connsiteY5" fmla="*/ 5715 h 34004"/>
                <a:gd name="connsiteX6" fmla="*/ 19526 w 28670"/>
                <a:gd name="connsiteY6" fmla="*/ 7239 h 34004"/>
                <a:gd name="connsiteX7" fmla="*/ 22003 w 28670"/>
                <a:gd name="connsiteY7" fmla="*/ 11240 h 34004"/>
                <a:gd name="connsiteX8" fmla="*/ 28575 w 28670"/>
                <a:gd name="connsiteY8" fmla="*/ 9716 h 34004"/>
                <a:gd name="connsiteX9" fmla="*/ 25241 w 28670"/>
                <a:gd name="connsiteY9" fmla="*/ 3620 h 34004"/>
                <a:gd name="connsiteX10" fmla="*/ 15431 w 28670"/>
                <a:gd name="connsiteY10" fmla="*/ 0 h 34004"/>
                <a:gd name="connsiteX11" fmla="*/ 4286 w 28670"/>
                <a:gd name="connsiteY11" fmla="*/ 4572 h 34004"/>
                <a:gd name="connsiteX12" fmla="*/ 0 w 28670"/>
                <a:gd name="connsiteY12" fmla="*/ 17240 h 34004"/>
                <a:gd name="connsiteX13" fmla="*/ 4286 w 28670"/>
                <a:gd name="connsiteY13" fmla="*/ 29527 h 34004"/>
                <a:gd name="connsiteX14" fmla="*/ 15050 w 28670"/>
                <a:gd name="connsiteY14" fmla="*/ 34004 h 34004"/>
                <a:gd name="connsiteX15" fmla="*/ 23813 w 28670"/>
                <a:gd name="connsiteY15" fmla="*/ 31337 h 34004"/>
                <a:gd name="connsiteX16" fmla="*/ 28670 w 28670"/>
                <a:gd name="connsiteY16" fmla="*/ 23336 h 34004"/>
                <a:gd name="connsiteX17" fmla="*/ 22098 w 28670"/>
                <a:gd name="connsiteY17" fmla="*/ 21241 h 34004"/>
                <a:gd name="connsiteX18" fmla="*/ 19336 w 28670"/>
                <a:gd name="connsiteY18" fmla="*/ 26575 h 3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670" h="34004">
                  <a:moveTo>
                    <a:pt x="19336" y="26575"/>
                  </a:moveTo>
                  <a:cubicBezTo>
                    <a:pt x="18098" y="27718"/>
                    <a:pt x="16573" y="28289"/>
                    <a:pt x="14764" y="28289"/>
                  </a:cubicBezTo>
                  <a:cubicBezTo>
                    <a:pt x="12382" y="28289"/>
                    <a:pt x="10382" y="27432"/>
                    <a:pt x="8954" y="25622"/>
                  </a:cubicBezTo>
                  <a:cubicBezTo>
                    <a:pt x="7429" y="23908"/>
                    <a:pt x="6763" y="20955"/>
                    <a:pt x="6763" y="16764"/>
                  </a:cubicBezTo>
                  <a:cubicBezTo>
                    <a:pt x="6763" y="12859"/>
                    <a:pt x="7525" y="10001"/>
                    <a:pt x="9049" y="8287"/>
                  </a:cubicBezTo>
                  <a:cubicBezTo>
                    <a:pt x="10573" y="6572"/>
                    <a:pt x="12478" y="5715"/>
                    <a:pt x="15050" y="5715"/>
                  </a:cubicBezTo>
                  <a:cubicBezTo>
                    <a:pt x="16764" y="5715"/>
                    <a:pt x="18288" y="6191"/>
                    <a:pt x="19526" y="7239"/>
                  </a:cubicBezTo>
                  <a:cubicBezTo>
                    <a:pt x="20765" y="8192"/>
                    <a:pt x="21622" y="9525"/>
                    <a:pt x="22003" y="11240"/>
                  </a:cubicBezTo>
                  <a:lnTo>
                    <a:pt x="28575" y="9716"/>
                  </a:lnTo>
                  <a:cubicBezTo>
                    <a:pt x="27813" y="7048"/>
                    <a:pt x="26670" y="5048"/>
                    <a:pt x="25241" y="3620"/>
                  </a:cubicBezTo>
                  <a:cubicBezTo>
                    <a:pt x="22765" y="1238"/>
                    <a:pt x="19431" y="0"/>
                    <a:pt x="15431" y="0"/>
                  </a:cubicBezTo>
                  <a:cubicBezTo>
                    <a:pt x="10858" y="0"/>
                    <a:pt x="7144" y="1524"/>
                    <a:pt x="4286" y="4572"/>
                  </a:cubicBezTo>
                  <a:cubicBezTo>
                    <a:pt x="1429" y="7620"/>
                    <a:pt x="0" y="11811"/>
                    <a:pt x="0" y="17240"/>
                  </a:cubicBezTo>
                  <a:cubicBezTo>
                    <a:pt x="0" y="22384"/>
                    <a:pt x="1429" y="26479"/>
                    <a:pt x="4286" y="29527"/>
                  </a:cubicBezTo>
                  <a:cubicBezTo>
                    <a:pt x="7048" y="32480"/>
                    <a:pt x="10668" y="34004"/>
                    <a:pt x="15050" y="34004"/>
                  </a:cubicBezTo>
                  <a:cubicBezTo>
                    <a:pt x="18574" y="34004"/>
                    <a:pt x="21527" y="33147"/>
                    <a:pt x="23813" y="31337"/>
                  </a:cubicBezTo>
                  <a:cubicBezTo>
                    <a:pt x="26098" y="29623"/>
                    <a:pt x="27718" y="26860"/>
                    <a:pt x="28670" y="23336"/>
                  </a:cubicBezTo>
                  <a:lnTo>
                    <a:pt x="22098" y="21241"/>
                  </a:lnTo>
                  <a:cubicBezTo>
                    <a:pt x="21527" y="23622"/>
                    <a:pt x="20669" y="25432"/>
                    <a:pt x="19336" y="2657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6" name="Gráfico 14">
              <a:extLst>
                <a:ext uri="{FF2B5EF4-FFF2-40B4-BE49-F238E27FC236}">
                  <a16:creationId xmlns:a16="http://schemas.microsoft.com/office/drawing/2014/main" id="{38C7B9A2-251D-42BB-AA2B-F08E4B4EBFB8}"/>
                </a:ext>
              </a:extLst>
            </p:cNvPr>
            <p:cNvSpPr/>
            <p:nvPr/>
          </p:nvSpPr>
          <p:spPr>
            <a:xfrm>
              <a:off x="5685377" y="4116037"/>
              <a:ext cx="6286" cy="6286"/>
            </a:xfrm>
            <a:custGeom>
              <a:avLst/>
              <a:gdLst>
                <a:gd name="connsiteX0" fmla="*/ 0 w 6286"/>
                <a:gd name="connsiteY0" fmla="*/ 0 h 6286"/>
                <a:gd name="connsiteX1" fmla="*/ 6287 w 6286"/>
                <a:gd name="connsiteY1" fmla="*/ 0 h 6286"/>
                <a:gd name="connsiteX2" fmla="*/ 6287 w 6286"/>
                <a:gd name="connsiteY2" fmla="*/ 6287 h 6286"/>
                <a:gd name="connsiteX3" fmla="*/ 0 w 6286"/>
                <a:gd name="connsiteY3" fmla="*/ 6287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" h="6286">
                  <a:moveTo>
                    <a:pt x="0" y="0"/>
                  </a:moveTo>
                  <a:lnTo>
                    <a:pt x="6287" y="0"/>
                  </a:lnTo>
                  <a:lnTo>
                    <a:pt x="6287" y="6287"/>
                  </a:lnTo>
                  <a:lnTo>
                    <a:pt x="0" y="62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7" name="Gráfico 14">
              <a:extLst>
                <a:ext uri="{FF2B5EF4-FFF2-40B4-BE49-F238E27FC236}">
                  <a16:creationId xmlns:a16="http://schemas.microsoft.com/office/drawing/2014/main" id="{B79A891B-217B-4593-A7E1-8B401548712B}"/>
                </a:ext>
              </a:extLst>
            </p:cNvPr>
            <p:cNvSpPr/>
            <p:nvPr/>
          </p:nvSpPr>
          <p:spPr>
            <a:xfrm>
              <a:off x="5482858" y="3757040"/>
              <a:ext cx="19448" cy="11070"/>
            </a:xfrm>
            <a:custGeom>
              <a:avLst/>
              <a:gdLst>
                <a:gd name="connsiteX0" fmla="*/ 8971 w 19448"/>
                <a:gd name="connsiteY0" fmla="*/ 11049 h 11070"/>
                <a:gd name="connsiteX1" fmla="*/ 19448 w 19448"/>
                <a:gd name="connsiteY1" fmla="*/ 5524 h 11070"/>
                <a:gd name="connsiteX2" fmla="*/ 8685 w 19448"/>
                <a:gd name="connsiteY2" fmla="*/ 0 h 11070"/>
                <a:gd name="connsiteX3" fmla="*/ 17 w 19448"/>
                <a:gd name="connsiteY3" fmla="*/ 5810 h 11070"/>
                <a:gd name="connsiteX4" fmla="*/ 8971 w 19448"/>
                <a:gd name="connsiteY4" fmla="*/ 11049 h 1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8" h="11070">
                  <a:moveTo>
                    <a:pt x="8971" y="11049"/>
                  </a:moveTo>
                  <a:cubicBezTo>
                    <a:pt x="14686" y="10763"/>
                    <a:pt x="19163" y="8477"/>
                    <a:pt x="19448" y="5524"/>
                  </a:cubicBezTo>
                  <a:cubicBezTo>
                    <a:pt x="19448" y="2953"/>
                    <a:pt x="14686" y="0"/>
                    <a:pt x="8685" y="0"/>
                  </a:cubicBezTo>
                  <a:cubicBezTo>
                    <a:pt x="2970" y="286"/>
                    <a:pt x="17" y="3143"/>
                    <a:pt x="17" y="5810"/>
                  </a:cubicBezTo>
                  <a:cubicBezTo>
                    <a:pt x="-268" y="8763"/>
                    <a:pt x="2970" y="11335"/>
                    <a:pt x="8971" y="1104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8" name="Gráfico 14">
              <a:extLst>
                <a:ext uri="{FF2B5EF4-FFF2-40B4-BE49-F238E27FC236}">
                  <a16:creationId xmlns:a16="http://schemas.microsoft.com/office/drawing/2014/main" id="{2F0884F1-3181-41EA-A715-E95F5C4ED7F2}"/>
                </a:ext>
              </a:extLst>
            </p:cNvPr>
            <p:cNvSpPr/>
            <p:nvPr/>
          </p:nvSpPr>
          <p:spPr>
            <a:xfrm>
              <a:off x="5421939" y="3938069"/>
              <a:ext cx="14212" cy="16582"/>
            </a:xfrm>
            <a:custGeom>
              <a:avLst/>
              <a:gdLst>
                <a:gd name="connsiteX0" fmla="*/ 12169 w 14212"/>
                <a:gd name="connsiteY0" fmla="*/ 5947 h 16582"/>
                <a:gd name="connsiteX1" fmla="*/ 1691 w 14212"/>
                <a:gd name="connsiteY1" fmla="*/ 422 h 16582"/>
                <a:gd name="connsiteX2" fmla="*/ 2548 w 14212"/>
                <a:gd name="connsiteY2" fmla="*/ 11662 h 16582"/>
                <a:gd name="connsiteX3" fmla="*/ 12169 w 14212"/>
                <a:gd name="connsiteY3" fmla="*/ 15948 h 16582"/>
                <a:gd name="connsiteX4" fmla="*/ 12169 w 14212"/>
                <a:gd name="connsiteY4" fmla="*/ 5947 h 1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2" h="16582">
                  <a:moveTo>
                    <a:pt x="12169" y="5947"/>
                  </a:moveTo>
                  <a:cubicBezTo>
                    <a:pt x="8930" y="1279"/>
                    <a:pt x="4072" y="-1007"/>
                    <a:pt x="1691" y="422"/>
                  </a:cubicBezTo>
                  <a:cubicBezTo>
                    <a:pt x="-690" y="1851"/>
                    <a:pt x="-690" y="7090"/>
                    <a:pt x="2548" y="11662"/>
                  </a:cubicBezTo>
                  <a:cubicBezTo>
                    <a:pt x="5882" y="16329"/>
                    <a:pt x="9692" y="17472"/>
                    <a:pt x="12169" y="15948"/>
                  </a:cubicBezTo>
                  <a:cubicBezTo>
                    <a:pt x="14550" y="14519"/>
                    <a:pt x="15217" y="10519"/>
                    <a:pt x="12169" y="594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9" name="Gráfico 14">
              <a:extLst>
                <a:ext uri="{FF2B5EF4-FFF2-40B4-BE49-F238E27FC236}">
                  <a16:creationId xmlns:a16="http://schemas.microsoft.com/office/drawing/2014/main" id="{F3D16696-02BD-4C1D-AD06-73B68BF8DA9B}"/>
                </a:ext>
              </a:extLst>
            </p:cNvPr>
            <p:cNvSpPr/>
            <p:nvPr/>
          </p:nvSpPr>
          <p:spPr>
            <a:xfrm>
              <a:off x="5535834" y="3757040"/>
              <a:ext cx="19447" cy="10991"/>
            </a:xfrm>
            <a:custGeom>
              <a:avLst/>
              <a:gdLst>
                <a:gd name="connsiteX0" fmla="*/ 19431 w 19447"/>
                <a:gd name="connsiteY0" fmla="*/ 5810 h 10991"/>
                <a:gd name="connsiteX1" fmla="*/ 10763 w 19447"/>
                <a:gd name="connsiteY1" fmla="*/ 0 h 10991"/>
                <a:gd name="connsiteX2" fmla="*/ 0 w 19447"/>
                <a:gd name="connsiteY2" fmla="*/ 5429 h 10991"/>
                <a:gd name="connsiteX3" fmla="*/ 10477 w 19447"/>
                <a:gd name="connsiteY3" fmla="*/ 10954 h 10991"/>
                <a:gd name="connsiteX4" fmla="*/ 19431 w 19447"/>
                <a:gd name="connsiteY4" fmla="*/ 5810 h 1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7" h="10991">
                  <a:moveTo>
                    <a:pt x="19431" y="5810"/>
                  </a:moveTo>
                  <a:cubicBezTo>
                    <a:pt x="19431" y="3239"/>
                    <a:pt x="16383" y="381"/>
                    <a:pt x="10763" y="0"/>
                  </a:cubicBezTo>
                  <a:cubicBezTo>
                    <a:pt x="4763" y="0"/>
                    <a:pt x="0" y="2953"/>
                    <a:pt x="0" y="5429"/>
                  </a:cubicBezTo>
                  <a:cubicBezTo>
                    <a:pt x="286" y="8287"/>
                    <a:pt x="4763" y="10668"/>
                    <a:pt x="10477" y="10954"/>
                  </a:cubicBezTo>
                  <a:cubicBezTo>
                    <a:pt x="16383" y="11335"/>
                    <a:pt x="19717" y="8763"/>
                    <a:pt x="19431" y="581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0" name="Gráfico 14">
              <a:extLst>
                <a:ext uri="{FF2B5EF4-FFF2-40B4-BE49-F238E27FC236}">
                  <a16:creationId xmlns:a16="http://schemas.microsoft.com/office/drawing/2014/main" id="{25DE3C8D-587C-49B7-96D1-080766B851C5}"/>
                </a:ext>
              </a:extLst>
            </p:cNvPr>
            <p:cNvSpPr/>
            <p:nvPr/>
          </p:nvSpPr>
          <p:spPr>
            <a:xfrm>
              <a:off x="5494630" y="3971961"/>
              <a:ext cx="19284" cy="11338"/>
            </a:xfrm>
            <a:custGeom>
              <a:avLst/>
              <a:gdLst>
                <a:gd name="connsiteX0" fmla="*/ 11677 w 19284"/>
                <a:gd name="connsiteY0" fmla="*/ 248 h 11338"/>
                <a:gd name="connsiteX1" fmla="*/ 57 w 19284"/>
                <a:gd name="connsiteY1" fmla="*/ 3487 h 11338"/>
                <a:gd name="connsiteX2" fmla="*/ 9010 w 19284"/>
                <a:gd name="connsiteY2" fmla="*/ 11012 h 11338"/>
                <a:gd name="connsiteX3" fmla="*/ 19202 w 19284"/>
                <a:gd name="connsiteY3" fmla="*/ 7297 h 11338"/>
                <a:gd name="connsiteX4" fmla="*/ 11677 w 19284"/>
                <a:gd name="connsiteY4" fmla="*/ 248 h 1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84" h="11338">
                  <a:moveTo>
                    <a:pt x="11677" y="248"/>
                  </a:moveTo>
                  <a:cubicBezTo>
                    <a:pt x="5676" y="-609"/>
                    <a:pt x="628" y="820"/>
                    <a:pt x="57" y="3487"/>
                  </a:cubicBezTo>
                  <a:cubicBezTo>
                    <a:pt x="-515" y="6059"/>
                    <a:pt x="3295" y="9869"/>
                    <a:pt x="9010" y="11012"/>
                  </a:cubicBezTo>
                  <a:cubicBezTo>
                    <a:pt x="14725" y="12155"/>
                    <a:pt x="18535" y="10155"/>
                    <a:pt x="19202" y="7297"/>
                  </a:cubicBezTo>
                  <a:cubicBezTo>
                    <a:pt x="19773" y="4630"/>
                    <a:pt x="17392" y="1392"/>
                    <a:pt x="11677" y="24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1" name="Gráfico 14">
              <a:extLst>
                <a:ext uri="{FF2B5EF4-FFF2-40B4-BE49-F238E27FC236}">
                  <a16:creationId xmlns:a16="http://schemas.microsoft.com/office/drawing/2014/main" id="{00518070-CE6B-4B0B-A579-CA9D2FFC2FF7}"/>
                </a:ext>
              </a:extLst>
            </p:cNvPr>
            <p:cNvSpPr/>
            <p:nvPr/>
          </p:nvSpPr>
          <p:spPr>
            <a:xfrm>
              <a:off x="5608965" y="3855134"/>
              <a:ext cx="11379" cy="18796"/>
            </a:xfrm>
            <a:custGeom>
              <a:avLst/>
              <a:gdLst>
                <a:gd name="connsiteX0" fmla="*/ 11356 w 11379"/>
                <a:gd name="connsiteY0" fmla="*/ 10681 h 18796"/>
                <a:gd name="connsiteX1" fmla="*/ 6593 w 11379"/>
                <a:gd name="connsiteY1" fmla="*/ 13 h 18796"/>
                <a:gd name="connsiteX2" fmla="*/ 21 w 11379"/>
                <a:gd name="connsiteY2" fmla="*/ 9824 h 18796"/>
                <a:gd name="connsiteX3" fmla="*/ 5069 w 11379"/>
                <a:gd name="connsiteY3" fmla="*/ 18778 h 18796"/>
                <a:gd name="connsiteX4" fmla="*/ 11356 w 11379"/>
                <a:gd name="connsiteY4" fmla="*/ 10681 h 1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9" h="18796">
                  <a:moveTo>
                    <a:pt x="11356" y="10681"/>
                  </a:moveTo>
                  <a:cubicBezTo>
                    <a:pt x="11642" y="4871"/>
                    <a:pt x="9260" y="299"/>
                    <a:pt x="6593" y="13"/>
                  </a:cubicBezTo>
                  <a:cubicBezTo>
                    <a:pt x="3545" y="-272"/>
                    <a:pt x="307" y="4014"/>
                    <a:pt x="21" y="9824"/>
                  </a:cubicBezTo>
                  <a:cubicBezTo>
                    <a:pt x="-265" y="15349"/>
                    <a:pt x="2402" y="18492"/>
                    <a:pt x="5069" y="18778"/>
                  </a:cubicBezTo>
                  <a:cubicBezTo>
                    <a:pt x="8117" y="19063"/>
                    <a:pt x="11070" y="16111"/>
                    <a:pt x="11356" y="1068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2" name="Gráfico 14">
              <a:extLst>
                <a:ext uri="{FF2B5EF4-FFF2-40B4-BE49-F238E27FC236}">
                  <a16:creationId xmlns:a16="http://schemas.microsoft.com/office/drawing/2014/main" id="{A8DEEA5A-2D72-4FE2-AFCF-FBA1B20EAC41}"/>
                </a:ext>
              </a:extLst>
            </p:cNvPr>
            <p:cNvSpPr/>
            <p:nvPr/>
          </p:nvSpPr>
          <p:spPr>
            <a:xfrm>
              <a:off x="5418365" y="3855134"/>
              <a:ext cx="11099" cy="18796"/>
            </a:xfrm>
            <a:custGeom>
              <a:avLst/>
              <a:gdLst>
                <a:gd name="connsiteX0" fmla="*/ 11075 w 11099"/>
                <a:gd name="connsiteY0" fmla="*/ 9824 h 18796"/>
                <a:gd name="connsiteX1" fmla="*/ 4503 w 11099"/>
                <a:gd name="connsiteY1" fmla="*/ 13 h 18796"/>
                <a:gd name="connsiteX2" fmla="*/ 26 w 11099"/>
                <a:gd name="connsiteY2" fmla="*/ 10681 h 18796"/>
                <a:gd name="connsiteX3" fmla="*/ 6027 w 11099"/>
                <a:gd name="connsiteY3" fmla="*/ 18778 h 18796"/>
                <a:gd name="connsiteX4" fmla="*/ 11075 w 11099"/>
                <a:gd name="connsiteY4" fmla="*/ 9824 h 1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9" h="18796">
                  <a:moveTo>
                    <a:pt x="11075" y="9824"/>
                  </a:moveTo>
                  <a:cubicBezTo>
                    <a:pt x="10789" y="4014"/>
                    <a:pt x="7456" y="-272"/>
                    <a:pt x="4503" y="13"/>
                  </a:cubicBezTo>
                  <a:cubicBezTo>
                    <a:pt x="1836" y="299"/>
                    <a:pt x="-260" y="4966"/>
                    <a:pt x="26" y="10681"/>
                  </a:cubicBezTo>
                  <a:cubicBezTo>
                    <a:pt x="312" y="16111"/>
                    <a:pt x="3265" y="19063"/>
                    <a:pt x="6027" y="18778"/>
                  </a:cubicBezTo>
                  <a:cubicBezTo>
                    <a:pt x="9075" y="18492"/>
                    <a:pt x="11361" y="15253"/>
                    <a:pt x="11075" y="982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3" name="Gráfico 14">
              <a:extLst>
                <a:ext uri="{FF2B5EF4-FFF2-40B4-BE49-F238E27FC236}">
                  <a16:creationId xmlns:a16="http://schemas.microsoft.com/office/drawing/2014/main" id="{207DCF68-2363-44E3-81BD-A5B0DC8CF878}"/>
                </a:ext>
              </a:extLst>
            </p:cNvPr>
            <p:cNvSpPr/>
            <p:nvPr/>
          </p:nvSpPr>
          <p:spPr>
            <a:xfrm>
              <a:off x="5610677" y="3770362"/>
              <a:ext cx="11379" cy="18796"/>
            </a:xfrm>
            <a:custGeom>
              <a:avLst/>
              <a:gdLst>
                <a:gd name="connsiteX0" fmla="*/ 6310 w 11379"/>
                <a:gd name="connsiteY0" fmla="*/ 18777 h 18796"/>
                <a:gd name="connsiteX1" fmla="*/ 11358 w 11379"/>
                <a:gd name="connsiteY1" fmla="*/ 9824 h 18796"/>
                <a:gd name="connsiteX2" fmla="*/ 4786 w 11379"/>
                <a:gd name="connsiteY2" fmla="*/ 13 h 18796"/>
                <a:gd name="connsiteX3" fmla="*/ 23 w 11379"/>
                <a:gd name="connsiteY3" fmla="*/ 10681 h 18796"/>
                <a:gd name="connsiteX4" fmla="*/ 6310 w 11379"/>
                <a:gd name="connsiteY4" fmla="*/ 18777 h 1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9" h="18796">
                  <a:moveTo>
                    <a:pt x="6310" y="18777"/>
                  </a:moveTo>
                  <a:cubicBezTo>
                    <a:pt x="8977" y="18492"/>
                    <a:pt x="11644" y="15348"/>
                    <a:pt x="11358" y="9824"/>
                  </a:cubicBezTo>
                  <a:cubicBezTo>
                    <a:pt x="11072" y="4109"/>
                    <a:pt x="7739" y="-273"/>
                    <a:pt x="4786" y="13"/>
                  </a:cubicBezTo>
                  <a:cubicBezTo>
                    <a:pt x="2119" y="299"/>
                    <a:pt x="-262" y="4871"/>
                    <a:pt x="23" y="10681"/>
                  </a:cubicBezTo>
                  <a:cubicBezTo>
                    <a:pt x="309" y="16206"/>
                    <a:pt x="3262" y="19063"/>
                    <a:pt x="6310" y="1877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4" name="Gráfico 14">
              <a:extLst>
                <a:ext uri="{FF2B5EF4-FFF2-40B4-BE49-F238E27FC236}">
                  <a16:creationId xmlns:a16="http://schemas.microsoft.com/office/drawing/2014/main" id="{4A8D1C1D-333C-4669-97DC-59E495F8D4E1}"/>
                </a:ext>
              </a:extLst>
            </p:cNvPr>
            <p:cNvSpPr/>
            <p:nvPr/>
          </p:nvSpPr>
          <p:spPr>
            <a:xfrm>
              <a:off x="5602195" y="3938068"/>
              <a:ext cx="14364" cy="16526"/>
            </a:xfrm>
            <a:custGeom>
              <a:avLst/>
              <a:gdLst>
                <a:gd name="connsiteX0" fmla="*/ 2220 w 14364"/>
                <a:gd name="connsiteY0" fmla="*/ 5852 h 16526"/>
                <a:gd name="connsiteX1" fmla="*/ 2220 w 14364"/>
                <a:gd name="connsiteY1" fmla="*/ 15949 h 16526"/>
                <a:gd name="connsiteX2" fmla="*/ 11745 w 14364"/>
                <a:gd name="connsiteY2" fmla="*/ 11662 h 16526"/>
                <a:gd name="connsiteX3" fmla="*/ 12602 w 14364"/>
                <a:gd name="connsiteY3" fmla="*/ 423 h 16526"/>
                <a:gd name="connsiteX4" fmla="*/ 2220 w 14364"/>
                <a:gd name="connsiteY4" fmla="*/ 5852 h 1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64" h="16526">
                  <a:moveTo>
                    <a:pt x="2220" y="5852"/>
                  </a:moveTo>
                  <a:cubicBezTo>
                    <a:pt x="-1019" y="10519"/>
                    <a:pt x="-447" y="14520"/>
                    <a:pt x="2220" y="15949"/>
                  </a:cubicBezTo>
                  <a:cubicBezTo>
                    <a:pt x="4601" y="17377"/>
                    <a:pt x="8506" y="16234"/>
                    <a:pt x="11745" y="11662"/>
                  </a:cubicBezTo>
                  <a:cubicBezTo>
                    <a:pt x="15078" y="7090"/>
                    <a:pt x="15078" y="1852"/>
                    <a:pt x="12602" y="423"/>
                  </a:cubicBezTo>
                  <a:cubicBezTo>
                    <a:pt x="10316" y="-1006"/>
                    <a:pt x="5553" y="1280"/>
                    <a:pt x="2220" y="585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5" name="Gráfico 14">
              <a:extLst>
                <a:ext uri="{FF2B5EF4-FFF2-40B4-BE49-F238E27FC236}">
                  <a16:creationId xmlns:a16="http://schemas.microsoft.com/office/drawing/2014/main" id="{1B177940-65D8-4721-A424-4ED5195F5111}"/>
                </a:ext>
              </a:extLst>
            </p:cNvPr>
            <p:cNvSpPr/>
            <p:nvPr/>
          </p:nvSpPr>
          <p:spPr>
            <a:xfrm>
              <a:off x="5416542" y="3770362"/>
              <a:ext cx="11113" cy="18797"/>
            </a:xfrm>
            <a:custGeom>
              <a:avLst/>
              <a:gdLst>
                <a:gd name="connsiteX0" fmla="*/ 5087 w 11113"/>
                <a:gd name="connsiteY0" fmla="*/ 18778 h 18797"/>
                <a:gd name="connsiteX1" fmla="*/ 11088 w 11113"/>
                <a:gd name="connsiteY1" fmla="*/ 10681 h 18797"/>
                <a:gd name="connsiteX2" fmla="*/ 6611 w 11113"/>
                <a:gd name="connsiteY2" fmla="*/ 13 h 18797"/>
                <a:gd name="connsiteX3" fmla="*/ 39 w 11113"/>
                <a:gd name="connsiteY3" fmla="*/ 9824 h 18797"/>
                <a:gd name="connsiteX4" fmla="*/ 5087 w 11113"/>
                <a:gd name="connsiteY4" fmla="*/ 18778 h 1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3" h="18797">
                  <a:moveTo>
                    <a:pt x="5087" y="18778"/>
                  </a:moveTo>
                  <a:cubicBezTo>
                    <a:pt x="7754" y="19063"/>
                    <a:pt x="10802" y="16206"/>
                    <a:pt x="11088" y="10681"/>
                  </a:cubicBezTo>
                  <a:cubicBezTo>
                    <a:pt x="11374" y="4871"/>
                    <a:pt x="9278" y="299"/>
                    <a:pt x="6611" y="13"/>
                  </a:cubicBezTo>
                  <a:cubicBezTo>
                    <a:pt x="3658" y="-272"/>
                    <a:pt x="325" y="4014"/>
                    <a:pt x="39" y="9824"/>
                  </a:cubicBezTo>
                  <a:cubicBezTo>
                    <a:pt x="-342" y="15349"/>
                    <a:pt x="2134" y="18492"/>
                    <a:pt x="5087" y="1877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6" name="Gráfico 14">
              <a:extLst>
                <a:ext uri="{FF2B5EF4-FFF2-40B4-BE49-F238E27FC236}">
                  <a16:creationId xmlns:a16="http://schemas.microsoft.com/office/drawing/2014/main" id="{0E3E29D1-6BA1-4A85-A983-5D3D5C0B14BD}"/>
                </a:ext>
              </a:extLst>
            </p:cNvPr>
            <p:cNvSpPr/>
            <p:nvPr/>
          </p:nvSpPr>
          <p:spPr>
            <a:xfrm>
              <a:off x="5576506" y="3879040"/>
              <a:ext cx="13430" cy="9749"/>
            </a:xfrm>
            <a:custGeom>
              <a:avLst/>
              <a:gdLst>
                <a:gd name="connsiteX0" fmla="*/ 9906 w 13430"/>
                <a:gd name="connsiteY0" fmla="*/ 16 h 9749"/>
                <a:gd name="connsiteX1" fmla="*/ 5429 w 13430"/>
                <a:gd name="connsiteY1" fmla="*/ 3445 h 9749"/>
                <a:gd name="connsiteX2" fmla="*/ 0 w 13430"/>
                <a:gd name="connsiteY2" fmla="*/ 587 h 9749"/>
                <a:gd name="connsiteX3" fmla="*/ 0 w 13430"/>
                <a:gd name="connsiteY3" fmla="*/ 1730 h 9749"/>
                <a:gd name="connsiteX4" fmla="*/ 2667 w 13430"/>
                <a:gd name="connsiteY4" fmla="*/ 7540 h 9749"/>
                <a:gd name="connsiteX5" fmla="*/ 6287 w 13430"/>
                <a:gd name="connsiteY5" fmla="*/ 9541 h 9749"/>
                <a:gd name="connsiteX6" fmla="*/ 12859 w 13430"/>
                <a:gd name="connsiteY6" fmla="*/ 9541 h 9749"/>
                <a:gd name="connsiteX7" fmla="*/ 13430 w 13430"/>
                <a:gd name="connsiteY7" fmla="*/ 8969 h 9749"/>
                <a:gd name="connsiteX8" fmla="*/ 8954 w 13430"/>
                <a:gd name="connsiteY8" fmla="*/ 5540 h 9749"/>
                <a:gd name="connsiteX9" fmla="*/ 9906 w 13430"/>
                <a:gd name="connsiteY9" fmla="*/ 16 h 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0" h="9749">
                  <a:moveTo>
                    <a:pt x="9906" y="16"/>
                  </a:moveTo>
                  <a:cubicBezTo>
                    <a:pt x="9049" y="-270"/>
                    <a:pt x="5429" y="3445"/>
                    <a:pt x="5429" y="3445"/>
                  </a:cubicBezTo>
                  <a:cubicBezTo>
                    <a:pt x="4477" y="587"/>
                    <a:pt x="0" y="587"/>
                    <a:pt x="0" y="587"/>
                  </a:cubicBezTo>
                  <a:lnTo>
                    <a:pt x="0" y="1730"/>
                  </a:lnTo>
                  <a:cubicBezTo>
                    <a:pt x="3048" y="2016"/>
                    <a:pt x="3619" y="6016"/>
                    <a:pt x="2667" y="7540"/>
                  </a:cubicBezTo>
                  <a:cubicBezTo>
                    <a:pt x="2381" y="8398"/>
                    <a:pt x="5620" y="10398"/>
                    <a:pt x="6287" y="9541"/>
                  </a:cubicBezTo>
                  <a:cubicBezTo>
                    <a:pt x="7144" y="8112"/>
                    <a:pt x="11049" y="6969"/>
                    <a:pt x="12859" y="9541"/>
                  </a:cubicBezTo>
                  <a:lnTo>
                    <a:pt x="13430" y="8969"/>
                  </a:lnTo>
                  <a:cubicBezTo>
                    <a:pt x="13430" y="8969"/>
                    <a:pt x="12002" y="4969"/>
                    <a:pt x="8954" y="5540"/>
                  </a:cubicBezTo>
                  <a:cubicBezTo>
                    <a:pt x="9049" y="5445"/>
                    <a:pt x="10858" y="587"/>
                    <a:pt x="9906" y="1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7" name="Gráfico 14">
              <a:extLst>
                <a:ext uri="{FF2B5EF4-FFF2-40B4-BE49-F238E27FC236}">
                  <a16:creationId xmlns:a16="http://schemas.microsoft.com/office/drawing/2014/main" id="{2291FE2B-75AE-4A31-A095-1292EE4AF716}"/>
                </a:ext>
              </a:extLst>
            </p:cNvPr>
            <p:cNvSpPr/>
            <p:nvPr/>
          </p:nvSpPr>
          <p:spPr>
            <a:xfrm>
              <a:off x="5448681" y="3790854"/>
              <a:ext cx="140017" cy="158876"/>
            </a:xfrm>
            <a:custGeom>
              <a:avLst/>
              <a:gdLst>
                <a:gd name="connsiteX0" fmla="*/ 131445 w 140017"/>
                <a:gd name="connsiteY0" fmla="*/ 97441 h 158876"/>
                <a:gd name="connsiteX1" fmla="*/ 113538 w 140017"/>
                <a:gd name="connsiteY1" fmla="*/ 99441 h 158876"/>
                <a:gd name="connsiteX2" fmla="*/ 118872 w 140017"/>
                <a:gd name="connsiteY2" fmla="*/ 115443 h 158876"/>
                <a:gd name="connsiteX3" fmla="*/ 108680 w 140017"/>
                <a:gd name="connsiteY3" fmla="*/ 109823 h 158876"/>
                <a:gd name="connsiteX4" fmla="*/ 114300 w 140017"/>
                <a:gd name="connsiteY4" fmla="*/ 118396 h 158876"/>
                <a:gd name="connsiteX5" fmla="*/ 112967 w 140017"/>
                <a:gd name="connsiteY5" fmla="*/ 119539 h 158876"/>
                <a:gd name="connsiteX6" fmla="*/ 108299 w 140017"/>
                <a:gd name="connsiteY6" fmla="*/ 120206 h 158876"/>
                <a:gd name="connsiteX7" fmla="*/ 94679 w 140017"/>
                <a:gd name="connsiteY7" fmla="*/ 106204 h 158876"/>
                <a:gd name="connsiteX8" fmla="*/ 99631 w 140017"/>
                <a:gd name="connsiteY8" fmla="*/ 105251 h 158876"/>
                <a:gd name="connsiteX9" fmla="*/ 79819 w 140017"/>
                <a:gd name="connsiteY9" fmla="*/ 90107 h 158876"/>
                <a:gd name="connsiteX10" fmla="*/ 81725 w 140017"/>
                <a:gd name="connsiteY10" fmla="*/ 85916 h 158876"/>
                <a:gd name="connsiteX11" fmla="*/ 105061 w 140017"/>
                <a:gd name="connsiteY11" fmla="*/ 89154 h 158876"/>
                <a:gd name="connsiteX12" fmla="*/ 92202 w 140017"/>
                <a:gd name="connsiteY12" fmla="*/ 76391 h 158876"/>
                <a:gd name="connsiteX13" fmla="*/ 123920 w 140017"/>
                <a:gd name="connsiteY13" fmla="*/ 74962 h 158876"/>
                <a:gd name="connsiteX14" fmla="*/ 102679 w 140017"/>
                <a:gd name="connsiteY14" fmla="*/ 65723 h 158876"/>
                <a:gd name="connsiteX15" fmla="*/ 134017 w 140017"/>
                <a:gd name="connsiteY15" fmla="*/ 57626 h 158876"/>
                <a:gd name="connsiteX16" fmla="*/ 110109 w 140017"/>
                <a:gd name="connsiteY16" fmla="*/ 50959 h 158876"/>
                <a:gd name="connsiteX17" fmla="*/ 140017 w 140017"/>
                <a:gd name="connsiteY17" fmla="*/ 30766 h 158876"/>
                <a:gd name="connsiteX18" fmla="*/ 112490 w 140017"/>
                <a:gd name="connsiteY18" fmla="*/ 33433 h 158876"/>
                <a:gd name="connsiteX19" fmla="*/ 138779 w 140017"/>
                <a:gd name="connsiteY19" fmla="*/ 0 h 158876"/>
                <a:gd name="connsiteX20" fmla="*/ 105346 w 140017"/>
                <a:gd name="connsiteY20" fmla="*/ 17621 h 158876"/>
                <a:gd name="connsiteX21" fmla="*/ 91916 w 140017"/>
                <a:gd name="connsiteY21" fmla="*/ 34290 h 158876"/>
                <a:gd name="connsiteX22" fmla="*/ 85344 w 140017"/>
                <a:gd name="connsiteY22" fmla="*/ 40100 h 158876"/>
                <a:gd name="connsiteX23" fmla="*/ 78105 w 140017"/>
                <a:gd name="connsiteY23" fmla="*/ 24479 h 158876"/>
                <a:gd name="connsiteX24" fmla="*/ 72485 w 140017"/>
                <a:gd name="connsiteY24" fmla="*/ 8382 h 158876"/>
                <a:gd name="connsiteX25" fmla="*/ 61722 w 140017"/>
                <a:gd name="connsiteY25" fmla="*/ 8382 h 158876"/>
                <a:gd name="connsiteX26" fmla="*/ 55054 w 140017"/>
                <a:gd name="connsiteY26" fmla="*/ 9811 h 158876"/>
                <a:gd name="connsiteX27" fmla="*/ 53911 w 140017"/>
                <a:gd name="connsiteY27" fmla="*/ 19907 h 158876"/>
                <a:gd name="connsiteX28" fmla="*/ 60769 w 140017"/>
                <a:gd name="connsiteY28" fmla="*/ 19907 h 158876"/>
                <a:gd name="connsiteX29" fmla="*/ 61627 w 140017"/>
                <a:gd name="connsiteY29" fmla="*/ 34100 h 158876"/>
                <a:gd name="connsiteX30" fmla="*/ 55054 w 140017"/>
                <a:gd name="connsiteY30" fmla="*/ 40100 h 158876"/>
                <a:gd name="connsiteX31" fmla="*/ 48482 w 140017"/>
                <a:gd name="connsiteY31" fmla="*/ 34290 h 158876"/>
                <a:gd name="connsiteX32" fmla="*/ 35338 w 140017"/>
                <a:gd name="connsiteY32" fmla="*/ 17621 h 158876"/>
                <a:gd name="connsiteX33" fmla="*/ 1238 w 140017"/>
                <a:gd name="connsiteY33" fmla="*/ 0 h 158876"/>
                <a:gd name="connsiteX34" fmla="*/ 27813 w 140017"/>
                <a:gd name="connsiteY34" fmla="*/ 34004 h 158876"/>
                <a:gd name="connsiteX35" fmla="*/ 0 w 140017"/>
                <a:gd name="connsiteY35" fmla="*/ 30766 h 158876"/>
                <a:gd name="connsiteX36" fmla="*/ 31052 w 140017"/>
                <a:gd name="connsiteY36" fmla="*/ 51816 h 158876"/>
                <a:gd name="connsiteX37" fmla="*/ 6572 w 140017"/>
                <a:gd name="connsiteY37" fmla="*/ 56959 h 158876"/>
                <a:gd name="connsiteX38" fmla="*/ 38576 w 140017"/>
                <a:gd name="connsiteY38" fmla="*/ 67342 h 158876"/>
                <a:gd name="connsiteX39" fmla="*/ 16097 w 140017"/>
                <a:gd name="connsiteY39" fmla="*/ 74867 h 158876"/>
                <a:gd name="connsiteX40" fmla="*/ 47815 w 140017"/>
                <a:gd name="connsiteY40" fmla="*/ 76867 h 158876"/>
                <a:gd name="connsiteX41" fmla="*/ 35242 w 140017"/>
                <a:gd name="connsiteY41" fmla="*/ 88964 h 158876"/>
                <a:gd name="connsiteX42" fmla="*/ 58865 w 140017"/>
                <a:gd name="connsiteY42" fmla="*/ 85725 h 158876"/>
                <a:gd name="connsiteX43" fmla="*/ 60484 w 140017"/>
                <a:gd name="connsiteY43" fmla="*/ 89916 h 158876"/>
                <a:gd name="connsiteX44" fmla="*/ 39719 w 140017"/>
                <a:gd name="connsiteY44" fmla="*/ 105061 h 158876"/>
                <a:gd name="connsiteX45" fmla="*/ 44767 w 140017"/>
                <a:gd name="connsiteY45" fmla="*/ 106013 h 158876"/>
                <a:gd name="connsiteX46" fmla="*/ 30766 w 140017"/>
                <a:gd name="connsiteY46" fmla="*/ 120015 h 158876"/>
                <a:gd name="connsiteX47" fmla="*/ 26479 w 140017"/>
                <a:gd name="connsiteY47" fmla="*/ 119158 h 158876"/>
                <a:gd name="connsiteX48" fmla="*/ 25241 w 140017"/>
                <a:gd name="connsiteY48" fmla="*/ 118110 h 158876"/>
                <a:gd name="connsiteX49" fmla="*/ 30861 w 140017"/>
                <a:gd name="connsiteY49" fmla="*/ 109538 h 158876"/>
                <a:gd name="connsiteX50" fmla="*/ 20669 w 140017"/>
                <a:gd name="connsiteY50" fmla="*/ 115253 h 158876"/>
                <a:gd name="connsiteX51" fmla="*/ 26003 w 140017"/>
                <a:gd name="connsiteY51" fmla="*/ 99251 h 158876"/>
                <a:gd name="connsiteX52" fmla="*/ 8096 w 140017"/>
                <a:gd name="connsiteY52" fmla="*/ 97250 h 158876"/>
                <a:gd name="connsiteX53" fmla="*/ 2095 w 140017"/>
                <a:gd name="connsiteY53" fmla="*/ 113919 h 158876"/>
                <a:gd name="connsiteX54" fmla="*/ 19050 w 140017"/>
                <a:gd name="connsiteY54" fmla="*/ 116205 h 158876"/>
                <a:gd name="connsiteX55" fmla="*/ 8953 w 140017"/>
                <a:gd name="connsiteY55" fmla="*/ 122301 h 158876"/>
                <a:gd name="connsiteX56" fmla="*/ 20860 w 140017"/>
                <a:gd name="connsiteY56" fmla="*/ 120015 h 158876"/>
                <a:gd name="connsiteX57" fmla="*/ 22193 w 140017"/>
                <a:gd name="connsiteY57" fmla="*/ 121158 h 158876"/>
                <a:gd name="connsiteX58" fmla="*/ 20860 w 140017"/>
                <a:gd name="connsiteY58" fmla="*/ 126968 h 158876"/>
                <a:gd name="connsiteX59" fmla="*/ 25336 w 140017"/>
                <a:gd name="connsiteY59" fmla="*/ 131255 h 158876"/>
                <a:gd name="connsiteX60" fmla="*/ 30956 w 140017"/>
                <a:gd name="connsiteY60" fmla="*/ 132493 h 158876"/>
                <a:gd name="connsiteX61" fmla="*/ 33242 w 140017"/>
                <a:gd name="connsiteY61" fmla="*/ 148304 h 158876"/>
                <a:gd name="connsiteX62" fmla="*/ 40100 w 140017"/>
                <a:gd name="connsiteY62" fmla="*/ 148590 h 158876"/>
                <a:gd name="connsiteX63" fmla="*/ 33719 w 140017"/>
                <a:gd name="connsiteY63" fmla="*/ 127159 h 158876"/>
                <a:gd name="connsiteX64" fmla="*/ 34290 w 140017"/>
                <a:gd name="connsiteY64" fmla="*/ 123730 h 158876"/>
                <a:gd name="connsiteX65" fmla="*/ 51340 w 140017"/>
                <a:gd name="connsiteY65" fmla="*/ 112776 h 158876"/>
                <a:gd name="connsiteX66" fmla="*/ 52292 w 140017"/>
                <a:gd name="connsiteY66" fmla="*/ 117443 h 158876"/>
                <a:gd name="connsiteX67" fmla="*/ 62675 w 140017"/>
                <a:gd name="connsiteY67" fmla="*/ 110490 h 158876"/>
                <a:gd name="connsiteX68" fmla="*/ 57055 w 140017"/>
                <a:gd name="connsiteY68" fmla="*/ 133540 h 158876"/>
                <a:gd name="connsiteX69" fmla="*/ 64198 w 140017"/>
                <a:gd name="connsiteY69" fmla="*/ 129159 h 158876"/>
                <a:gd name="connsiteX70" fmla="*/ 69247 w 140017"/>
                <a:gd name="connsiteY70" fmla="*/ 158877 h 158876"/>
                <a:gd name="connsiteX71" fmla="*/ 74962 w 140017"/>
                <a:gd name="connsiteY71" fmla="*/ 129159 h 158876"/>
                <a:gd name="connsiteX72" fmla="*/ 82391 w 140017"/>
                <a:gd name="connsiteY72" fmla="*/ 133540 h 158876"/>
                <a:gd name="connsiteX73" fmla="*/ 76390 w 140017"/>
                <a:gd name="connsiteY73" fmla="*/ 110300 h 158876"/>
                <a:gd name="connsiteX74" fmla="*/ 86868 w 140017"/>
                <a:gd name="connsiteY74" fmla="*/ 117348 h 158876"/>
                <a:gd name="connsiteX75" fmla="*/ 87821 w 140017"/>
                <a:gd name="connsiteY75" fmla="*/ 112586 h 158876"/>
                <a:gd name="connsiteX76" fmla="*/ 104775 w 140017"/>
                <a:gd name="connsiteY76" fmla="*/ 123730 h 158876"/>
                <a:gd name="connsiteX77" fmla="*/ 105537 w 140017"/>
                <a:gd name="connsiteY77" fmla="*/ 127159 h 158876"/>
                <a:gd name="connsiteX78" fmla="*/ 99155 w 140017"/>
                <a:gd name="connsiteY78" fmla="*/ 148495 h 158876"/>
                <a:gd name="connsiteX79" fmla="*/ 106013 w 140017"/>
                <a:gd name="connsiteY79" fmla="*/ 148209 h 158876"/>
                <a:gd name="connsiteX80" fmla="*/ 108299 w 140017"/>
                <a:gd name="connsiteY80" fmla="*/ 132493 h 158876"/>
                <a:gd name="connsiteX81" fmla="*/ 113729 w 140017"/>
                <a:gd name="connsiteY81" fmla="*/ 131159 h 158876"/>
                <a:gd name="connsiteX82" fmla="*/ 118205 w 140017"/>
                <a:gd name="connsiteY82" fmla="*/ 126873 h 158876"/>
                <a:gd name="connsiteX83" fmla="*/ 116872 w 140017"/>
                <a:gd name="connsiteY83" fmla="*/ 121158 h 158876"/>
                <a:gd name="connsiteX84" fmla="*/ 118396 w 140017"/>
                <a:gd name="connsiteY84" fmla="*/ 119920 h 158876"/>
                <a:gd name="connsiteX85" fmla="*/ 130207 w 140017"/>
                <a:gd name="connsiteY85" fmla="*/ 122206 h 158876"/>
                <a:gd name="connsiteX86" fmla="*/ 120110 w 140017"/>
                <a:gd name="connsiteY86" fmla="*/ 116110 h 158876"/>
                <a:gd name="connsiteX87" fmla="*/ 137065 w 140017"/>
                <a:gd name="connsiteY87" fmla="*/ 113824 h 158876"/>
                <a:gd name="connsiteX88" fmla="*/ 131445 w 140017"/>
                <a:gd name="connsiteY88" fmla="*/ 97441 h 158876"/>
                <a:gd name="connsiteX89" fmla="*/ 9144 w 140017"/>
                <a:gd name="connsiteY89" fmla="*/ 110395 h 158876"/>
                <a:gd name="connsiteX90" fmla="*/ 8572 w 140017"/>
                <a:gd name="connsiteY90" fmla="*/ 98012 h 158876"/>
                <a:gd name="connsiteX91" fmla="*/ 19621 w 140017"/>
                <a:gd name="connsiteY91" fmla="*/ 104299 h 158876"/>
                <a:gd name="connsiteX92" fmla="*/ 19621 w 140017"/>
                <a:gd name="connsiteY92" fmla="*/ 114967 h 158876"/>
                <a:gd name="connsiteX93" fmla="*/ 9144 w 140017"/>
                <a:gd name="connsiteY93" fmla="*/ 110395 h 158876"/>
                <a:gd name="connsiteX94" fmla="*/ 65627 w 140017"/>
                <a:gd name="connsiteY94" fmla="*/ 16955 h 158876"/>
                <a:gd name="connsiteX95" fmla="*/ 62675 w 140017"/>
                <a:gd name="connsiteY95" fmla="*/ 14383 h 158876"/>
                <a:gd name="connsiteX96" fmla="*/ 65627 w 140017"/>
                <a:gd name="connsiteY96" fmla="*/ 11525 h 158876"/>
                <a:gd name="connsiteX97" fmla="*/ 68294 w 140017"/>
                <a:gd name="connsiteY97" fmla="*/ 14383 h 158876"/>
                <a:gd name="connsiteX98" fmla="*/ 65627 w 140017"/>
                <a:gd name="connsiteY98" fmla="*/ 16955 h 158876"/>
                <a:gd name="connsiteX99" fmla="*/ 130588 w 140017"/>
                <a:gd name="connsiteY99" fmla="*/ 110395 h 158876"/>
                <a:gd name="connsiteX100" fmla="*/ 120110 w 140017"/>
                <a:gd name="connsiteY100" fmla="*/ 114967 h 158876"/>
                <a:gd name="connsiteX101" fmla="*/ 120110 w 140017"/>
                <a:gd name="connsiteY101" fmla="*/ 104299 h 158876"/>
                <a:gd name="connsiteX102" fmla="*/ 131159 w 140017"/>
                <a:gd name="connsiteY102" fmla="*/ 98012 h 158876"/>
                <a:gd name="connsiteX103" fmla="*/ 130588 w 140017"/>
                <a:gd name="connsiteY103" fmla="*/ 110395 h 15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40017" h="158876">
                  <a:moveTo>
                    <a:pt x="131445" y="97441"/>
                  </a:moveTo>
                  <a:cubicBezTo>
                    <a:pt x="124873" y="93345"/>
                    <a:pt x="116777" y="94298"/>
                    <a:pt x="113538" y="99441"/>
                  </a:cubicBezTo>
                  <a:cubicBezTo>
                    <a:pt x="110300" y="104489"/>
                    <a:pt x="112776" y="111347"/>
                    <a:pt x="118872" y="115443"/>
                  </a:cubicBezTo>
                  <a:cubicBezTo>
                    <a:pt x="114395" y="115824"/>
                    <a:pt x="108680" y="109823"/>
                    <a:pt x="108680" y="109823"/>
                  </a:cubicBezTo>
                  <a:cubicBezTo>
                    <a:pt x="106204" y="114490"/>
                    <a:pt x="110776" y="117062"/>
                    <a:pt x="114300" y="118396"/>
                  </a:cubicBezTo>
                  <a:cubicBezTo>
                    <a:pt x="113824" y="118777"/>
                    <a:pt x="113443" y="119158"/>
                    <a:pt x="112967" y="119539"/>
                  </a:cubicBezTo>
                  <a:cubicBezTo>
                    <a:pt x="109538" y="118682"/>
                    <a:pt x="108299" y="120206"/>
                    <a:pt x="108299" y="120206"/>
                  </a:cubicBezTo>
                  <a:cubicBezTo>
                    <a:pt x="107728" y="120015"/>
                    <a:pt x="100203" y="111919"/>
                    <a:pt x="94679" y="106204"/>
                  </a:cubicBezTo>
                  <a:lnTo>
                    <a:pt x="99631" y="105251"/>
                  </a:lnTo>
                  <a:cubicBezTo>
                    <a:pt x="96012" y="96964"/>
                    <a:pt x="86392" y="95155"/>
                    <a:pt x="79819" y="90107"/>
                  </a:cubicBezTo>
                  <a:cubicBezTo>
                    <a:pt x="74867" y="86296"/>
                    <a:pt x="80391" y="84677"/>
                    <a:pt x="81725" y="85916"/>
                  </a:cubicBezTo>
                  <a:cubicBezTo>
                    <a:pt x="94012" y="96298"/>
                    <a:pt x="105061" y="89154"/>
                    <a:pt x="105061" y="89154"/>
                  </a:cubicBezTo>
                  <a:cubicBezTo>
                    <a:pt x="96393" y="86201"/>
                    <a:pt x="92202" y="76391"/>
                    <a:pt x="92202" y="76391"/>
                  </a:cubicBezTo>
                  <a:cubicBezTo>
                    <a:pt x="110109" y="86773"/>
                    <a:pt x="123920" y="74962"/>
                    <a:pt x="123920" y="74962"/>
                  </a:cubicBezTo>
                  <a:cubicBezTo>
                    <a:pt x="112014" y="76962"/>
                    <a:pt x="102679" y="65723"/>
                    <a:pt x="102679" y="65723"/>
                  </a:cubicBezTo>
                  <a:cubicBezTo>
                    <a:pt x="121253" y="70009"/>
                    <a:pt x="134017" y="57626"/>
                    <a:pt x="134017" y="57626"/>
                  </a:cubicBezTo>
                  <a:cubicBezTo>
                    <a:pt x="127159" y="58198"/>
                    <a:pt x="110109" y="50959"/>
                    <a:pt x="110109" y="50959"/>
                  </a:cubicBezTo>
                  <a:cubicBezTo>
                    <a:pt x="137350" y="50102"/>
                    <a:pt x="139732" y="30766"/>
                    <a:pt x="140017" y="30766"/>
                  </a:cubicBezTo>
                  <a:cubicBezTo>
                    <a:pt x="132588" y="35719"/>
                    <a:pt x="112490" y="33433"/>
                    <a:pt x="112490" y="33433"/>
                  </a:cubicBezTo>
                  <a:cubicBezTo>
                    <a:pt x="140875" y="23336"/>
                    <a:pt x="138779" y="0"/>
                    <a:pt x="138779" y="0"/>
                  </a:cubicBezTo>
                  <a:cubicBezTo>
                    <a:pt x="132779" y="8954"/>
                    <a:pt x="105346" y="17621"/>
                    <a:pt x="105346" y="17621"/>
                  </a:cubicBezTo>
                  <a:cubicBezTo>
                    <a:pt x="97822" y="19907"/>
                    <a:pt x="91916" y="26575"/>
                    <a:pt x="91916" y="34290"/>
                  </a:cubicBezTo>
                  <a:cubicBezTo>
                    <a:pt x="91631" y="37433"/>
                    <a:pt x="88582" y="40100"/>
                    <a:pt x="85344" y="40100"/>
                  </a:cubicBezTo>
                  <a:cubicBezTo>
                    <a:pt x="78010" y="40100"/>
                    <a:pt x="78105" y="29528"/>
                    <a:pt x="78105" y="24479"/>
                  </a:cubicBezTo>
                  <a:cubicBezTo>
                    <a:pt x="78105" y="16955"/>
                    <a:pt x="77819" y="8382"/>
                    <a:pt x="72485" y="8382"/>
                  </a:cubicBezTo>
                  <a:lnTo>
                    <a:pt x="61722" y="8382"/>
                  </a:lnTo>
                  <a:cubicBezTo>
                    <a:pt x="59817" y="8382"/>
                    <a:pt x="56388" y="8192"/>
                    <a:pt x="55054" y="9811"/>
                  </a:cubicBezTo>
                  <a:cubicBezTo>
                    <a:pt x="52292" y="13049"/>
                    <a:pt x="52673" y="21622"/>
                    <a:pt x="53911" y="19907"/>
                  </a:cubicBezTo>
                  <a:cubicBezTo>
                    <a:pt x="53911" y="19907"/>
                    <a:pt x="58102" y="18764"/>
                    <a:pt x="60769" y="19907"/>
                  </a:cubicBezTo>
                  <a:cubicBezTo>
                    <a:pt x="64198" y="20955"/>
                    <a:pt x="61627" y="31718"/>
                    <a:pt x="61627" y="34100"/>
                  </a:cubicBezTo>
                  <a:cubicBezTo>
                    <a:pt x="61627" y="37243"/>
                    <a:pt x="58674" y="40100"/>
                    <a:pt x="55054" y="40100"/>
                  </a:cubicBezTo>
                  <a:cubicBezTo>
                    <a:pt x="51721" y="40100"/>
                    <a:pt x="48768" y="37529"/>
                    <a:pt x="48482" y="34290"/>
                  </a:cubicBezTo>
                  <a:cubicBezTo>
                    <a:pt x="48482" y="26575"/>
                    <a:pt x="42481" y="19907"/>
                    <a:pt x="35338" y="17621"/>
                  </a:cubicBezTo>
                  <a:cubicBezTo>
                    <a:pt x="35338" y="17621"/>
                    <a:pt x="7239" y="8954"/>
                    <a:pt x="1238" y="0"/>
                  </a:cubicBezTo>
                  <a:cubicBezTo>
                    <a:pt x="1238" y="0"/>
                    <a:pt x="-857" y="23622"/>
                    <a:pt x="27813" y="34004"/>
                  </a:cubicBezTo>
                  <a:cubicBezTo>
                    <a:pt x="27813" y="34004"/>
                    <a:pt x="7525" y="35719"/>
                    <a:pt x="0" y="30766"/>
                  </a:cubicBezTo>
                  <a:cubicBezTo>
                    <a:pt x="286" y="30766"/>
                    <a:pt x="3905" y="50959"/>
                    <a:pt x="31052" y="51816"/>
                  </a:cubicBezTo>
                  <a:cubicBezTo>
                    <a:pt x="31052" y="51816"/>
                    <a:pt x="13144" y="57912"/>
                    <a:pt x="6572" y="56959"/>
                  </a:cubicBezTo>
                  <a:cubicBezTo>
                    <a:pt x="6572" y="56959"/>
                    <a:pt x="19431" y="71628"/>
                    <a:pt x="38576" y="67342"/>
                  </a:cubicBezTo>
                  <a:cubicBezTo>
                    <a:pt x="38576" y="67342"/>
                    <a:pt x="28099" y="76867"/>
                    <a:pt x="16097" y="74867"/>
                  </a:cubicBezTo>
                  <a:cubicBezTo>
                    <a:pt x="16097" y="74867"/>
                    <a:pt x="29623" y="86963"/>
                    <a:pt x="47815" y="76867"/>
                  </a:cubicBezTo>
                  <a:cubicBezTo>
                    <a:pt x="47815" y="76867"/>
                    <a:pt x="43910" y="86106"/>
                    <a:pt x="35242" y="88964"/>
                  </a:cubicBezTo>
                  <a:cubicBezTo>
                    <a:pt x="35242" y="88964"/>
                    <a:pt x="46292" y="96107"/>
                    <a:pt x="58865" y="85725"/>
                  </a:cubicBezTo>
                  <a:cubicBezTo>
                    <a:pt x="60484" y="83915"/>
                    <a:pt x="65532" y="86011"/>
                    <a:pt x="60484" y="89916"/>
                  </a:cubicBezTo>
                  <a:cubicBezTo>
                    <a:pt x="53626" y="95155"/>
                    <a:pt x="43910" y="96393"/>
                    <a:pt x="39719" y="105061"/>
                  </a:cubicBezTo>
                  <a:lnTo>
                    <a:pt x="44767" y="106013"/>
                  </a:lnTo>
                  <a:cubicBezTo>
                    <a:pt x="39148" y="111728"/>
                    <a:pt x="31528" y="119825"/>
                    <a:pt x="30766" y="120015"/>
                  </a:cubicBezTo>
                  <a:cubicBezTo>
                    <a:pt x="30766" y="120015"/>
                    <a:pt x="29623" y="118491"/>
                    <a:pt x="26479" y="119158"/>
                  </a:cubicBezTo>
                  <a:cubicBezTo>
                    <a:pt x="26003" y="118777"/>
                    <a:pt x="25717" y="118396"/>
                    <a:pt x="25241" y="118110"/>
                  </a:cubicBezTo>
                  <a:cubicBezTo>
                    <a:pt x="28861" y="116872"/>
                    <a:pt x="33433" y="114205"/>
                    <a:pt x="30861" y="109538"/>
                  </a:cubicBezTo>
                  <a:cubicBezTo>
                    <a:pt x="30861" y="109538"/>
                    <a:pt x="25146" y="115538"/>
                    <a:pt x="20669" y="115253"/>
                  </a:cubicBezTo>
                  <a:cubicBezTo>
                    <a:pt x="26765" y="111157"/>
                    <a:pt x="29242" y="104204"/>
                    <a:pt x="26003" y="99251"/>
                  </a:cubicBezTo>
                  <a:cubicBezTo>
                    <a:pt x="22669" y="94107"/>
                    <a:pt x="14669" y="93155"/>
                    <a:pt x="8096" y="97250"/>
                  </a:cubicBezTo>
                  <a:cubicBezTo>
                    <a:pt x="1524" y="101251"/>
                    <a:pt x="-1143" y="108776"/>
                    <a:pt x="2095" y="113919"/>
                  </a:cubicBezTo>
                  <a:cubicBezTo>
                    <a:pt x="5239" y="118872"/>
                    <a:pt x="12478" y="119920"/>
                    <a:pt x="19050" y="116205"/>
                  </a:cubicBezTo>
                  <a:cubicBezTo>
                    <a:pt x="16383" y="120206"/>
                    <a:pt x="11144" y="121444"/>
                    <a:pt x="8953" y="122301"/>
                  </a:cubicBezTo>
                  <a:cubicBezTo>
                    <a:pt x="8953" y="122301"/>
                    <a:pt x="12668" y="129350"/>
                    <a:pt x="20860" y="120015"/>
                  </a:cubicBezTo>
                  <a:cubicBezTo>
                    <a:pt x="21336" y="120396"/>
                    <a:pt x="21717" y="120777"/>
                    <a:pt x="22193" y="121158"/>
                  </a:cubicBezTo>
                  <a:cubicBezTo>
                    <a:pt x="20002" y="122873"/>
                    <a:pt x="19050" y="125730"/>
                    <a:pt x="20860" y="126968"/>
                  </a:cubicBezTo>
                  <a:cubicBezTo>
                    <a:pt x="20860" y="126968"/>
                    <a:pt x="20002" y="131540"/>
                    <a:pt x="25336" y="131255"/>
                  </a:cubicBezTo>
                  <a:cubicBezTo>
                    <a:pt x="25336" y="131255"/>
                    <a:pt x="27146" y="134207"/>
                    <a:pt x="30956" y="132493"/>
                  </a:cubicBezTo>
                  <a:cubicBezTo>
                    <a:pt x="33338" y="138875"/>
                    <a:pt x="32480" y="144875"/>
                    <a:pt x="33242" y="148304"/>
                  </a:cubicBezTo>
                  <a:lnTo>
                    <a:pt x="40100" y="148590"/>
                  </a:lnTo>
                  <a:cubicBezTo>
                    <a:pt x="39433" y="145542"/>
                    <a:pt x="39243" y="135922"/>
                    <a:pt x="33719" y="127159"/>
                  </a:cubicBezTo>
                  <a:cubicBezTo>
                    <a:pt x="34766" y="126206"/>
                    <a:pt x="35338" y="124968"/>
                    <a:pt x="34290" y="123730"/>
                  </a:cubicBezTo>
                  <a:cubicBezTo>
                    <a:pt x="34100" y="123349"/>
                    <a:pt x="44006" y="117158"/>
                    <a:pt x="51340" y="112776"/>
                  </a:cubicBezTo>
                  <a:lnTo>
                    <a:pt x="52292" y="117443"/>
                  </a:lnTo>
                  <a:cubicBezTo>
                    <a:pt x="54769" y="114110"/>
                    <a:pt x="58483" y="111824"/>
                    <a:pt x="62675" y="110490"/>
                  </a:cubicBezTo>
                  <a:cubicBezTo>
                    <a:pt x="58198" y="116681"/>
                    <a:pt x="55435" y="123730"/>
                    <a:pt x="57055" y="133540"/>
                  </a:cubicBezTo>
                  <a:cubicBezTo>
                    <a:pt x="57055" y="133540"/>
                    <a:pt x="58198" y="129826"/>
                    <a:pt x="64198" y="129159"/>
                  </a:cubicBezTo>
                  <a:cubicBezTo>
                    <a:pt x="64198" y="129159"/>
                    <a:pt x="55817" y="139256"/>
                    <a:pt x="69247" y="158877"/>
                  </a:cubicBezTo>
                  <a:cubicBezTo>
                    <a:pt x="82677" y="139256"/>
                    <a:pt x="74962" y="129159"/>
                    <a:pt x="74962" y="129159"/>
                  </a:cubicBezTo>
                  <a:cubicBezTo>
                    <a:pt x="80963" y="129731"/>
                    <a:pt x="82391" y="133540"/>
                    <a:pt x="82391" y="133540"/>
                  </a:cubicBezTo>
                  <a:cubicBezTo>
                    <a:pt x="83725" y="123635"/>
                    <a:pt x="81153" y="116491"/>
                    <a:pt x="76390" y="110300"/>
                  </a:cubicBezTo>
                  <a:cubicBezTo>
                    <a:pt x="80677" y="111538"/>
                    <a:pt x="84201" y="113824"/>
                    <a:pt x="86868" y="117348"/>
                  </a:cubicBezTo>
                  <a:lnTo>
                    <a:pt x="87821" y="112586"/>
                  </a:lnTo>
                  <a:cubicBezTo>
                    <a:pt x="95059" y="117062"/>
                    <a:pt x="104965" y="123349"/>
                    <a:pt x="104775" y="123730"/>
                  </a:cubicBezTo>
                  <a:cubicBezTo>
                    <a:pt x="103632" y="124968"/>
                    <a:pt x="104394" y="126206"/>
                    <a:pt x="105537" y="127159"/>
                  </a:cubicBezTo>
                  <a:cubicBezTo>
                    <a:pt x="100108" y="135827"/>
                    <a:pt x="99822" y="145542"/>
                    <a:pt x="99155" y="148495"/>
                  </a:cubicBezTo>
                  <a:lnTo>
                    <a:pt x="106013" y="148209"/>
                  </a:lnTo>
                  <a:cubicBezTo>
                    <a:pt x="106680" y="144780"/>
                    <a:pt x="105918" y="138875"/>
                    <a:pt x="108299" y="132493"/>
                  </a:cubicBezTo>
                  <a:cubicBezTo>
                    <a:pt x="111728" y="134017"/>
                    <a:pt x="113729" y="131159"/>
                    <a:pt x="113729" y="131159"/>
                  </a:cubicBezTo>
                  <a:cubicBezTo>
                    <a:pt x="119063" y="131445"/>
                    <a:pt x="118205" y="126873"/>
                    <a:pt x="118205" y="126873"/>
                  </a:cubicBezTo>
                  <a:cubicBezTo>
                    <a:pt x="119920" y="125635"/>
                    <a:pt x="119063" y="122968"/>
                    <a:pt x="116872" y="121158"/>
                  </a:cubicBezTo>
                  <a:cubicBezTo>
                    <a:pt x="117443" y="120777"/>
                    <a:pt x="117824" y="120301"/>
                    <a:pt x="118396" y="119920"/>
                  </a:cubicBezTo>
                  <a:cubicBezTo>
                    <a:pt x="126492" y="129350"/>
                    <a:pt x="130207" y="122206"/>
                    <a:pt x="130207" y="122206"/>
                  </a:cubicBezTo>
                  <a:cubicBezTo>
                    <a:pt x="128016" y="121444"/>
                    <a:pt x="122777" y="120110"/>
                    <a:pt x="120110" y="116110"/>
                  </a:cubicBezTo>
                  <a:cubicBezTo>
                    <a:pt x="126778" y="119825"/>
                    <a:pt x="133921" y="118777"/>
                    <a:pt x="137065" y="113824"/>
                  </a:cubicBezTo>
                  <a:cubicBezTo>
                    <a:pt x="140684" y="108966"/>
                    <a:pt x="138017" y="101441"/>
                    <a:pt x="131445" y="97441"/>
                  </a:cubicBezTo>
                  <a:moveTo>
                    <a:pt x="9144" y="110395"/>
                  </a:moveTo>
                  <a:cubicBezTo>
                    <a:pt x="5905" y="105156"/>
                    <a:pt x="5905" y="99441"/>
                    <a:pt x="8572" y="98012"/>
                  </a:cubicBezTo>
                  <a:cubicBezTo>
                    <a:pt x="11240" y="96584"/>
                    <a:pt x="16288" y="99155"/>
                    <a:pt x="19621" y="104299"/>
                  </a:cubicBezTo>
                  <a:cubicBezTo>
                    <a:pt x="23241" y="109157"/>
                    <a:pt x="22288" y="113538"/>
                    <a:pt x="19621" y="114967"/>
                  </a:cubicBezTo>
                  <a:cubicBezTo>
                    <a:pt x="16954" y="116777"/>
                    <a:pt x="12763" y="115538"/>
                    <a:pt x="9144" y="110395"/>
                  </a:cubicBezTo>
                  <a:moveTo>
                    <a:pt x="65627" y="16955"/>
                  </a:moveTo>
                  <a:cubicBezTo>
                    <a:pt x="63817" y="16955"/>
                    <a:pt x="62675" y="15811"/>
                    <a:pt x="62675" y="14383"/>
                  </a:cubicBezTo>
                  <a:cubicBezTo>
                    <a:pt x="62675" y="12668"/>
                    <a:pt x="63913" y="11525"/>
                    <a:pt x="65627" y="11525"/>
                  </a:cubicBezTo>
                  <a:cubicBezTo>
                    <a:pt x="67151" y="11525"/>
                    <a:pt x="68294" y="12668"/>
                    <a:pt x="68294" y="14383"/>
                  </a:cubicBezTo>
                  <a:cubicBezTo>
                    <a:pt x="68294" y="15811"/>
                    <a:pt x="67056" y="16955"/>
                    <a:pt x="65627" y="16955"/>
                  </a:cubicBezTo>
                  <a:moveTo>
                    <a:pt x="130588" y="110395"/>
                  </a:moveTo>
                  <a:cubicBezTo>
                    <a:pt x="127063" y="115538"/>
                    <a:pt x="122777" y="116777"/>
                    <a:pt x="120110" y="114967"/>
                  </a:cubicBezTo>
                  <a:cubicBezTo>
                    <a:pt x="117443" y="113538"/>
                    <a:pt x="116491" y="109252"/>
                    <a:pt x="120110" y="104299"/>
                  </a:cubicBezTo>
                  <a:cubicBezTo>
                    <a:pt x="123444" y="99060"/>
                    <a:pt x="128492" y="96488"/>
                    <a:pt x="131159" y="98012"/>
                  </a:cubicBezTo>
                  <a:cubicBezTo>
                    <a:pt x="133826" y="99441"/>
                    <a:pt x="133826" y="105156"/>
                    <a:pt x="130588" y="11039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8" name="Gráfico 14">
              <a:extLst>
                <a:ext uri="{FF2B5EF4-FFF2-40B4-BE49-F238E27FC236}">
                  <a16:creationId xmlns:a16="http://schemas.microsoft.com/office/drawing/2014/main" id="{CE4EB342-C009-49B4-93BD-5BFB5A1364C6}"/>
                </a:ext>
              </a:extLst>
            </p:cNvPr>
            <p:cNvSpPr/>
            <p:nvPr/>
          </p:nvSpPr>
          <p:spPr>
            <a:xfrm>
              <a:off x="5447061" y="3879040"/>
              <a:ext cx="13525" cy="9749"/>
            </a:xfrm>
            <a:custGeom>
              <a:avLst/>
              <a:gdLst>
                <a:gd name="connsiteX0" fmla="*/ 7239 w 13525"/>
                <a:gd name="connsiteY0" fmla="*/ 9541 h 9749"/>
                <a:gd name="connsiteX1" fmla="*/ 10859 w 13525"/>
                <a:gd name="connsiteY1" fmla="*/ 7540 h 9749"/>
                <a:gd name="connsiteX2" fmla="*/ 13526 w 13525"/>
                <a:gd name="connsiteY2" fmla="*/ 1730 h 9749"/>
                <a:gd name="connsiteX3" fmla="*/ 13526 w 13525"/>
                <a:gd name="connsiteY3" fmla="*/ 587 h 9749"/>
                <a:gd name="connsiteX4" fmla="*/ 8096 w 13525"/>
                <a:gd name="connsiteY4" fmla="*/ 3445 h 9749"/>
                <a:gd name="connsiteX5" fmla="*/ 3620 w 13525"/>
                <a:gd name="connsiteY5" fmla="*/ 16 h 9749"/>
                <a:gd name="connsiteX6" fmla="*/ 4477 w 13525"/>
                <a:gd name="connsiteY6" fmla="*/ 5445 h 9749"/>
                <a:gd name="connsiteX7" fmla="*/ 0 w 13525"/>
                <a:gd name="connsiteY7" fmla="*/ 8874 h 9749"/>
                <a:gd name="connsiteX8" fmla="*/ 572 w 13525"/>
                <a:gd name="connsiteY8" fmla="*/ 9445 h 9749"/>
                <a:gd name="connsiteX9" fmla="*/ 7239 w 13525"/>
                <a:gd name="connsiteY9" fmla="*/ 9541 h 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25" h="9749">
                  <a:moveTo>
                    <a:pt x="7239" y="9541"/>
                  </a:moveTo>
                  <a:cubicBezTo>
                    <a:pt x="7810" y="10398"/>
                    <a:pt x="11144" y="8398"/>
                    <a:pt x="10859" y="7540"/>
                  </a:cubicBezTo>
                  <a:cubicBezTo>
                    <a:pt x="10001" y="6112"/>
                    <a:pt x="10573" y="2016"/>
                    <a:pt x="13526" y="1730"/>
                  </a:cubicBezTo>
                  <a:lnTo>
                    <a:pt x="13526" y="587"/>
                  </a:lnTo>
                  <a:cubicBezTo>
                    <a:pt x="13526" y="587"/>
                    <a:pt x="9049" y="587"/>
                    <a:pt x="8096" y="3445"/>
                  </a:cubicBezTo>
                  <a:cubicBezTo>
                    <a:pt x="8096" y="3445"/>
                    <a:pt x="4477" y="-270"/>
                    <a:pt x="3620" y="16"/>
                  </a:cubicBezTo>
                  <a:cubicBezTo>
                    <a:pt x="2762" y="587"/>
                    <a:pt x="4477" y="5445"/>
                    <a:pt x="4477" y="5445"/>
                  </a:cubicBezTo>
                  <a:cubicBezTo>
                    <a:pt x="1429" y="4873"/>
                    <a:pt x="0" y="8874"/>
                    <a:pt x="0" y="8874"/>
                  </a:cubicBezTo>
                  <a:lnTo>
                    <a:pt x="572" y="9445"/>
                  </a:lnTo>
                  <a:cubicBezTo>
                    <a:pt x="2381" y="6969"/>
                    <a:pt x="6286" y="8112"/>
                    <a:pt x="7239" y="954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9" name="Gráfico 14">
              <a:extLst>
                <a:ext uri="{FF2B5EF4-FFF2-40B4-BE49-F238E27FC236}">
                  <a16:creationId xmlns:a16="http://schemas.microsoft.com/office/drawing/2014/main" id="{EC807AB8-639D-4673-8065-D6827C5666DB}"/>
                </a:ext>
              </a:extLst>
            </p:cNvPr>
            <p:cNvSpPr/>
            <p:nvPr/>
          </p:nvSpPr>
          <p:spPr>
            <a:xfrm>
              <a:off x="5537306" y="3915441"/>
              <a:ext cx="12382" cy="14096"/>
            </a:xfrm>
            <a:custGeom>
              <a:avLst/>
              <a:gdLst>
                <a:gd name="connsiteX0" fmla="*/ 9006 w 12382"/>
                <a:gd name="connsiteY0" fmla="*/ 4001 h 14096"/>
                <a:gd name="connsiteX1" fmla="*/ 52 w 12382"/>
                <a:gd name="connsiteY1" fmla="*/ 0 h 14096"/>
                <a:gd name="connsiteX2" fmla="*/ 3386 w 12382"/>
                <a:gd name="connsiteY2" fmla="*/ 9811 h 14096"/>
                <a:gd name="connsiteX3" fmla="*/ 12339 w 12382"/>
                <a:gd name="connsiteY3" fmla="*/ 14097 h 14096"/>
                <a:gd name="connsiteX4" fmla="*/ 9006 w 12382"/>
                <a:gd name="connsiteY4" fmla="*/ 4001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" h="14096">
                  <a:moveTo>
                    <a:pt x="9006" y="4001"/>
                  </a:moveTo>
                  <a:cubicBezTo>
                    <a:pt x="6339" y="1429"/>
                    <a:pt x="3005" y="0"/>
                    <a:pt x="52" y="0"/>
                  </a:cubicBezTo>
                  <a:cubicBezTo>
                    <a:pt x="-234" y="3429"/>
                    <a:pt x="624" y="6953"/>
                    <a:pt x="3386" y="9811"/>
                  </a:cubicBezTo>
                  <a:cubicBezTo>
                    <a:pt x="5767" y="12668"/>
                    <a:pt x="9006" y="14097"/>
                    <a:pt x="12339" y="14097"/>
                  </a:cubicBezTo>
                  <a:cubicBezTo>
                    <a:pt x="12625" y="10573"/>
                    <a:pt x="11482" y="6858"/>
                    <a:pt x="9006" y="4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0" name="Gráfico 14">
              <a:extLst>
                <a:ext uri="{FF2B5EF4-FFF2-40B4-BE49-F238E27FC236}">
                  <a16:creationId xmlns:a16="http://schemas.microsoft.com/office/drawing/2014/main" id="{CD13C0E6-DA73-4E00-8BB3-B631CA505D2D}"/>
                </a:ext>
              </a:extLst>
            </p:cNvPr>
            <p:cNvSpPr/>
            <p:nvPr/>
          </p:nvSpPr>
          <p:spPr>
            <a:xfrm>
              <a:off x="5487407" y="3915441"/>
              <a:ext cx="12313" cy="14096"/>
            </a:xfrm>
            <a:custGeom>
              <a:avLst/>
              <a:gdLst>
                <a:gd name="connsiteX0" fmla="*/ 41 w 12313"/>
                <a:gd name="connsiteY0" fmla="*/ 14097 h 14096"/>
                <a:gd name="connsiteX1" fmla="*/ 8994 w 12313"/>
                <a:gd name="connsiteY1" fmla="*/ 9811 h 14096"/>
                <a:gd name="connsiteX2" fmla="*/ 12233 w 12313"/>
                <a:gd name="connsiteY2" fmla="*/ 0 h 14096"/>
                <a:gd name="connsiteX3" fmla="*/ 3279 w 12313"/>
                <a:gd name="connsiteY3" fmla="*/ 4001 h 14096"/>
                <a:gd name="connsiteX4" fmla="*/ 41 w 12313"/>
                <a:gd name="connsiteY4" fmla="*/ 14097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3" h="14096">
                  <a:moveTo>
                    <a:pt x="41" y="14097"/>
                  </a:moveTo>
                  <a:cubicBezTo>
                    <a:pt x="3374" y="14097"/>
                    <a:pt x="6613" y="12668"/>
                    <a:pt x="8994" y="9811"/>
                  </a:cubicBezTo>
                  <a:cubicBezTo>
                    <a:pt x="11661" y="6953"/>
                    <a:pt x="12614" y="3524"/>
                    <a:pt x="12233" y="0"/>
                  </a:cubicBezTo>
                  <a:cubicBezTo>
                    <a:pt x="9280" y="0"/>
                    <a:pt x="5946" y="1429"/>
                    <a:pt x="3279" y="4001"/>
                  </a:cubicBezTo>
                  <a:cubicBezTo>
                    <a:pt x="993" y="6858"/>
                    <a:pt x="-245" y="10573"/>
                    <a:pt x="41" y="1409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1" name="Gráfico 14">
              <a:extLst>
                <a:ext uri="{FF2B5EF4-FFF2-40B4-BE49-F238E27FC236}">
                  <a16:creationId xmlns:a16="http://schemas.microsoft.com/office/drawing/2014/main" id="{2B73D816-F0E5-4F14-BA18-D502437C3CF7}"/>
                </a:ext>
              </a:extLst>
            </p:cNvPr>
            <p:cNvSpPr/>
            <p:nvPr/>
          </p:nvSpPr>
          <p:spPr>
            <a:xfrm>
              <a:off x="5505259" y="3782472"/>
              <a:ext cx="25812" cy="14096"/>
            </a:xfrm>
            <a:custGeom>
              <a:avLst/>
              <a:gdLst>
                <a:gd name="connsiteX0" fmla="*/ 19812 w 25812"/>
                <a:gd name="connsiteY0" fmla="*/ 14097 h 14096"/>
                <a:gd name="connsiteX1" fmla="*/ 25813 w 25812"/>
                <a:gd name="connsiteY1" fmla="*/ 4858 h 14096"/>
                <a:gd name="connsiteX2" fmla="*/ 16478 w 25812"/>
                <a:gd name="connsiteY2" fmla="*/ 8382 h 14096"/>
                <a:gd name="connsiteX3" fmla="*/ 13144 w 25812"/>
                <a:gd name="connsiteY3" fmla="*/ 0 h 14096"/>
                <a:gd name="connsiteX4" fmla="*/ 9620 w 25812"/>
                <a:gd name="connsiteY4" fmla="*/ 8382 h 14096"/>
                <a:gd name="connsiteX5" fmla="*/ 0 w 25812"/>
                <a:gd name="connsiteY5" fmla="*/ 4858 h 14096"/>
                <a:gd name="connsiteX6" fmla="*/ 6286 w 25812"/>
                <a:gd name="connsiteY6" fmla="*/ 14097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12" h="14096">
                  <a:moveTo>
                    <a:pt x="19812" y="14097"/>
                  </a:moveTo>
                  <a:lnTo>
                    <a:pt x="25813" y="4858"/>
                  </a:lnTo>
                  <a:lnTo>
                    <a:pt x="16478" y="8382"/>
                  </a:lnTo>
                  <a:lnTo>
                    <a:pt x="13144" y="0"/>
                  </a:lnTo>
                  <a:lnTo>
                    <a:pt x="9620" y="8382"/>
                  </a:lnTo>
                  <a:lnTo>
                    <a:pt x="0" y="4858"/>
                  </a:lnTo>
                  <a:lnTo>
                    <a:pt x="6286" y="1409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2" name="Gráfico 14">
              <a:extLst>
                <a:ext uri="{FF2B5EF4-FFF2-40B4-BE49-F238E27FC236}">
                  <a16:creationId xmlns:a16="http://schemas.microsoft.com/office/drawing/2014/main" id="{8310DF6A-677D-4D7B-A7A2-3D63DC301AA1}"/>
                </a:ext>
              </a:extLst>
            </p:cNvPr>
            <p:cNvSpPr/>
            <p:nvPr/>
          </p:nvSpPr>
          <p:spPr>
            <a:xfrm>
              <a:off x="5401151" y="3731037"/>
              <a:ext cx="234981" cy="274319"/>
            </a:xfrm>
            <a:custGeom>
              <a:avLst/>
              <a:gdLst>
                <a:gd name="connsiteX0" fmla="*/ 117443 w 234981"/>
                <a:gd name="connsiteY0" fmla="*/ 286 h 274319"/>
                <a:gd name="connsiteX1" fmla="*/ 0 w 234981"/>
                <a:gd name="connsiteY1" fmla="*/ 0 h 274319"/>
                <a:gd name="connsiteX2" fmla="*/ 0 w 234981"/>
                <a:gd name="connsiteY2" fmla="*/ 210598 h 274319"/>
                <a:gd name="connsiteX3" fmla="*/ 47530 w 234981"/>
                <a:gd name="connsiteY3" fmla="*/ 256794 h 274319"/>
                <a:gd name="connsiteX4" fmla="*/ 117443 w 234981"/>
                <a:gd name="connsiteY4" fmla="*/ 274320 h 274319"/>
                <a:gd name="connsiteX5" fmla="*/ 187166 w 234981"/>
                <a:gd name="connsiteY5" fmla="*/ 256794 h 274319"/>
                <a:gd name="connsiteX6" fmla="*/ 234982 w 234981"/>
                <a:gd name="connsiteY6" fmla="*/ 210598 h 274319"/>
                <a:gd name="connsiteX7" fmla="*/ 234982 w 234981"/>
                <a:gd name="connsiteY7" fmla="*/ 0 h 274319"/>
                <a:gd name="connsiteX8" fmla="*/ 117443 w 234981"/>
                <a:gd name="connsiteY8" fmla="*/ 286 h 274319"/>
                <a:gd name="connsiteX9" fmla="*/ 211931 w 234981"/>
                <a:gd name="connsiteY9" fmla="*/ 33052 h 274319"/>
                <a:gd name="connsiteX10" fmla="*/ 213455 w 234981"/>
                <a:gd name="connsiteY10" fmla="*/ 28480 h 274319"/>
                <a:gd name="connsiteX11" fmla="*/ 215837 w 234981"/>
                <a:gd name="connsiteY11" fmla="*/ 32766 h 274319"/>
                <a:gd name="connsiteX12" fmla="*/ 221170 w 234981"/>
                <a:gd name="connsiteY12" fmla="*/ 33052 h 274319"/>
                <a:gd name="connsiteX13" fmla="*/ 220885 w 234981"/>
                <a:gd name="connsiteY13" fmla="*/ 33909 h 274319"/>
                <a:gd name="connsiteX14" fmla="*/ 216122 w 234981"/>
                <a:gd name="connsiteY14" fmla="*/ 37052 h 274319"/>
                <a:gd name="connsiteX15" fmla="*/ 212217 w 234981"/>
                <a:gd name="connsiteY15" fmla="*/ 37338 h 274319"/>
                <a:gd name="connsiteX16" fmla="*/ 206883 w 234981"/>
                <a:gd name="connsiteY16" fmla="*/ 34481 h 274319"/>
                <a:gd name="connsiteX17" fmla="*/ 206597 w 234981"/>
                <a:gd name="connsiteY17" fmla="*/ 33909 h 274319"/>
                <a:gd name="connsiteX18" fmla="*/ 211931 w 234981"/>
                <a:gd name="connsiteY18" fmla="*/ 33052 h 274319"/>
                <a:gd name="connsiteX19" fmla="*/ 214313 w 234981"/>
                <a:gd name="connsiteY19" fmla="*/ 39053 h 274319"/>
                <a:gd name="connsiteX20" fmla="*/ 228314 w 234981"/>
                <a:gd name="connsiteY20" fmla="*/ 48006 h 274319"/>
                <a:gd name="connsiteX21" fmla="*/ 217361 w 234981"/>
                <a:gd name="connsiteY21" fmla="*/ 58865 h 274319"/>
                <a:gd name="connsiteX22" fmla="*/ 228028 w 234981"/>
                <a:gd name="connsiteY22" fmla="*/ 58103 h 274319"/>
                <a:gd name="connsiteX23" fmla="*/ 218599 w 234981"/>
                <a:gd name="connsiteY23" fmla="*/ 62579 h 274319"/>
                <a:gd name="connsiteX24" fmla="*/ 214313 w 234981"/>
                <a:gd name="connsiteY24" fmla="*/ 77343 h 274319"/>
                <a:gd name="connsiteX25" fmla="*/ 217361 w 234981"/>
                <a:gd name="connsiteY25" fmla="*/ 74581 h 274319"/>
                <a:gd name="connsiteX26" fmla="*/ 227267 w 234981"/>
                <a:gd name="connsiteY26" fmla="*/ 72866 h 274319"/>
                <a:gd name="connsiteX27" fmla="*/ 222504 w 234981"/>
                <a:gd name="connsiteY27" fmla="*/ 80105 h 274319"/>
                <a:gd name="connsiteX28" fmla="*/ 213932 w 234981"/>
                <a:gd name="connsiteY28" fmla="*/ 82296 h 274319"/>
                <a:gd name="connsiteX29" fmla="*/ 216503 w 234981"/>
                <a:gd name="connsiteY29" fmla="*/ 91059 h 274319"/>
                <a:gd name="connsiteX30" fmla="*/ 211741 w 234981"/>
                <a:gd name="connsiteY30" fmla="*/ 94774 h 274319"/>
                <a:gd name="connsiteX31" fmla="*/ 212312 w 234981"/>
                <a:gd name="connsiteY31" fmla="*/ 72009 h 274319"/>
                <a:gd name="connsiteX32" fmla="*/ 214979 w 234981"/>
                <a:gd name="connsiteY32" fmla="*/ 62960 h 274319"/>
                <a:gd name="connsiteX33" fmla="*/ 204311 w 234981"/>
                <a:gd name="connsiteY33" fmla="*/ 60198 h 274319"/>
                <a:gd name="connsiteX34" fmla="*/ 214979 w 234981"/>
                <a:gd name="connsiteY34" fmla="*/ 59055 h 274319"/>
                <a:gd name="connsiteX35" fmla="*/ 202120 w 234981"/>
                <a:gd name="connsiteY35" fmla="*/ 49816 h 274319"/>
                <a:gd name="connsiteX36" fmla="*/ 214313 w 234981"/>
                <a:gd name="connsiteY36" fmla="*/ 39053 h 274319"/>
                <a:gd name="connsiteX37" fmla="*/ 222218 w 234981"/>
                <a:gd name="connsiteY37" fmla="*/ 118301 h 274319"/>
                <a:gd name="connsiteX38" fmla="*/ 221933 w 234981"/>
                <a:gd name="connsiteY38" fmla="*/ 119158 h 274319"/>
                <a:gd name="connsiteX39" fmla="*/ 216599 w 234981"/>
                <a:gd name="connsiteY39" fmla="*/ 122015 h 274319"/>
                <a:gd name="connsiteX40" fmla="*/ 212693 w 234981"/>
                <a:gd name="connsiteY40" fmla="*/ 121730 h 274319"/>
                <a:gd name="connsiteX41" fmla="*/ 207931 w 234981"/>
                <a:gd name="connsiteY41" fmla="*/ 118586 h 274319"/>
                <a:gd name="connsiteX42" fmla="*/ 207645 w 234981"/>
                <a:gd name="connsiteY42" fmla="*/ 117729 h 274319"/>
                <a:gd name="connsiteX43" fmla="*/ 212979 w 234981"/>
                <a:gd name="connsiteY43" fmla="*/ 117443 h 274319"/>
                <a:gd name="connsiteX44" fmla="*/ 215360 w 234981"/>
                <a:gd name="connsiteY44" fmla="*/ 113157 h 274319"/>
                <a:gd name="connsiteX45" fmla="*/ 216884 w 234981"/>
                <a:gd name="connsiteY45" fmla="*/ 117729 h 274319"/>
                <a:gd name="connsiteX46" fmla="*/ 222218 w 234981"/>
                <a:gd name="connsiteY46" fmla="*/ 118301 h 274319"/>
                <a:gd name="connsiteX47" fmla="*/ 145066 w 234981"/>
                <a:gd name="connsiteY47" fmla="*/ 19145 h 274319"/>
                <a:gd name="connsiteX48" fmla="*/ 154972 w 234981"/>
                <a:gd name="connsiteY48" fmla="*/ 30861 h 274319"/>
                <a:gd name="connsiteX49" fmla="*/ 155258 w 234981"/>
                <a:gd name="connsiteY49" fmla="*/ 20288 h 274319"/>
                <a:gd name="connsiteX50" fmla="*/ 159449 w 234981"/>
                <a:gd name="connsiteY50" fmla="*/ 29623 h 274319"/>
                <a:gd name="connsiteX51" fmla="*/ 173831 w 234981"/>
                <a:gd name="connsiteY51" fmla="*/ 34957 h 274319"/>
                <a:gd name="connsiteX52" fmla="*/ 171450 w 234981"/>
                <a:gd name="connsiteY52" fmla="*/ 31909 h 274319"/>
                <a:gd name="connsiteX53" fmla="*/ 170307 w 234981"/>
                <a:gd name="connsiteY53" fmla="*/ 22384 h 274319"/>
                <a:gd name="connsiteX54" fmla="*/ 177451 w 234981"/>
                <a:gd name="connsiteY54" fmla="*/ 27527 h 274319"/>
                <a:gd name="connsiteX55" fmla="*/ 178975 w 234981"/>
                <a:gd name="connsiteY55" fmla="*/ 35814 h 274319"/>
                <a:gd name="connsiteX56" fmla="*/ 188214 w 234981"/>
                <a:gd name="connsiteY56" fmla="*/ 34195 h 274319"/>
                <a:gd name="connsiteX57" fmla="*/ 191834 w 234981"/>
                <a:gd name="connsiteY57" fmla="*/ 39053 h 274319"/>
                <a:gd name="connsiteX58" fmla="*/ 168212 w 234981"/>
                <a:gd name="connsiteY58" fmla="*/ 36481 h 274319"/>
                <a:gd name="connsiteX59" fmla="*/ 159353 w 234981"/>
                <a:gd name="connsiteY59" fmla="*/ 33147 h 274319"/>
                <a:gd name="connsiteX60" fmla="*/ 155639 w 234981"/>
                <a:gd name="connsiteY60" fmla="*/ 43148 h 274319"/>
                <a:gd name="connsiteX61" fmla="*/ 155067 w 234981"/>
                <a:gd name="connsiteY61" fmla="*/ 32576 h 274319"/>
                <a:gd name="connsiteX62" fmla="*/ 144304 w 234981"/>
                <a:gd name="connsiteY62" fmla="*/ 44291 h 274319"/>
                <a:gd name="connsiteX63" fmla="*/ 134493 w 234981"/>
                <a:gd name="connsiteY63" fmla="*/ 31623 h 274319"/>
                <a:gd name="connsiteX64" fmla="*/ 145066 w 234981"/>
                <a:gd name="connsiteY64" fmla="*/ 19145 h 274319"/>
                <a:gd name="connsiteX65" fmla="*/ 128683 w 234981"/>
                <a:gd name="connsiteY65" fmla="*/ 24670 h 274319"/>
                <a:gd name="connsiteX66" fmla="*/ 129540 w 234981"/>
                <a:gd name="connsiteY66" fmla="*/ 24956 h 274319"/>
                <a:gd name="connsiteX67" fmla="*/ 132588 w 234981"/>
                <a:gd name="connsiteY67" fmla="*/ 29813 h 274319"/>
                <a:gd name="connsiteX68" fmla="*/ 132588 w 234981"/>
                <a:gd name="connsiteY68" fmla="*/ 33242 h 274319"/>
                <a:gd name="connsiteX69" fmla="*/ 128968 w 234981"/>
                <a:gd name="connsiteY69" fmla="*/ 38481 h 274319"/>
                <a:gd name="connsiteX70" fmla="*/ 128111 w 234981"/>
                <a:gd name="connsiteY70" fmla="*/ 38481 h 274319"/>
                <a:gd name="connsiteX71" fmla="*/ 127826 w 234981"/>
                <a:gd name="connsiteY71" fmla="*/ 33242 h 274319"/>
                <a:gd name="connsiteX72" fmla="*/ 123063 w 234981"/>
                <a:gd name="connsiteY72" fmla="*/ 31528 h 274319"/>
                <a:gd name="connsiteX73" fmla="*/ 128111 w 234981"/>
                <a:gd name="connsiteY73" fmla="*/ 29813 h 274319"/>
                <a:gd name="connsiteX74" fmla="*/ 128683 w 234981"/>
                <a:gd name="connsiteY74" fmla="*/ 24670 h 274319"/>
                <a:gd name="connsiteX75" fmla="*/ 103251 w 234981"/>
                <a:gd name="connsiteY75" fmla="*/ 29813 h 274319"/>
                <a:gd name="connsiteX76" fmla="*/ 106204 w 234981"/>
                <a:gd name="connsiteY76" fmla="*/ 24956 h 274319"/>
                <a:gd name="connsiteX77" fmla="*/ 107061 w 234981"/>
                <a:gd name="connsiteY77" fmla="*/ 24670 h 274319"/>
                <a:gd name="connsiteX78" fmla="*/ 107632 w 234981"/>
                <a:gd name="connsiteY78" fmla="*/ 29909 h 274319"/>
                <a:gd name="connsiteX79" fmla="*/ 112681 w 234981"/>
                <a:gd name="connsiteY79" fmla="*/ 31623 h 274319"/>
                <a:gd name="connsiteX80" fmla="*/ 107918 w 234981"/>
                <a:gd name="connsiteY80" fmla="*/ 33338 h 274319"/>
                <a:gd name="connsiteX81" fmla="*/ 107632 w 234981"/>
                <a:gd name="connsiteY81" fmla="*/ 38576 h 274319"/>
                <a:gd name="connsiteX82" fmla="*/ 106775 w 234981"/>
                <a:gd name="connsiteY82" fmla="*/ 38576 h 274319"/>
                <a:gd name="connsiteX83" fmla="*/ 103156 w 234981"/>
                <a:gd name="connsiteY83" fmla="*/ 33338 h 274319"/>
                <a:gd name="connsiteX84" fmla="*/ 103251 w 234981"/>
                <a:gd name="connsiteY84" fmla="*/ 29813 h 274319"/>
                <a:gd name="connsiteX85" fmla="*/ 47625 w 234981"/>
                <a:gd name="connsiteY85" fmla="*/ 34195 h 274319"/>
                <a:gd name="connsiteX86" fmla="*/ 56864 w 234981"/>
                <a:gd name="connsiteY86" fmla="*/ 35814 h 274319"/>
                <a:gd name="connsiteX87" fmla="*/ 58388 w 234981"/>
                <a:gd name="connsiteY87" fmla="*/ 27527 h 274319"/>
                <a:gd name="connsiteX88" fmla="*/ 65532 w 234981"/>
                <a:gd name="connsiteY88" fmla="*/ 22384 h 274319"/>
                <a:gd name="connsiteX89" fmla="*/ 64294 w 234981"/>
                <a:gd name="connsiteY89" fmla="*/ 31909 h 274319"/>
                <a:gd name="connsiteX90" fmla="*/ 61913 w 234981"/>
                <a:gd name="connsiteY90" fmla="*/ 34957 h 274319"/>
                <a:gd name="connsiteX91" fmla="*/ 76295 w 234981"/>
                <a:gd name="connsiteY91" fmla="*/ 29623 h 274319"/>
                <a:gd name="connsiteX92" fmla="*/ 80486 w 234981"/>
                <a:gd name="connsiteY92" fmla="*/ 20288 h 274319"/>
                <a:gd name="connsiteX93" fmla="*/ 80772 w 234981"/>
                <a:gd name="connsiteY93" fmla="*/ 30861 h 274319"/>
                <a:gd name="connsiteX94" fmla="*/ 90583 w 234981"/>
                <a:gd name="connsiteY94" fmla="*/ 19145 h 274319"/>
                <a:gd name="connsiteX95" fmla="*/ 101346 w 234981"/>
                <a:gd name="connsiteY95" fmla="*/ 31528 h 274319"/>
                <a:gd name="connsiteX96" fmla="*/ 91440 w 234981"/>
                <a:gd name="connsiteY96" fmla="*/ 44196 h 274319"/>
                <a:gd name="connsiteX97" fmla="*/ 80677 w 234981"/>
                <a:gd name="connsiteY97" fmla="*/ 32480 h 274319"/>
                <a:gd name="connsiteX98" fmla="*/ 80105 w 234981"/>
                <a:gd name="connsiteY98" fmla="*/ 43053 h 274319"/>
                <a:gd name="connsiteX99" fmla="*/ 76391 w 234981"/>
                <a:gd name="connsiteY99" fmla="*/ 33147 h 274319"/>
                <a:gd name="connsiteX100" fmla="*/ 67532 w 234981"/>
                <a:gd name="connsiteY100" fmla="*/ 36481 h 274319"/>
                <a:gd name="connsiteX101" fmla="*/ 43910 w 234981"/>
                <a:gd name="connsiteY101" fmla="*/ 39053 h 274319"/>
                <a:gd name="connsiteX102" fmla="*/ 47625 w 234981"/>
                <a:gd name="connsiteY102" fmla="*/ 34195 h 274319"/>
                <a:gd name="connsiteX103" fmla="*/ 20479 w 234981"/>
                <a:gd name="connsiteY103" fmla="*/ 32766 h 274319"/>
                <a:gd name="connsiteX104" fmla="*/ 22860 w 234981"/>
                <a:gd name="connsiteY104" fmla="*/ 28385 h 274319"/>
                <a:gd name="connsiteX105" fmla="*/ 24384 w 234981"/>
                <a:gd name="connsiteY105" fmla="*/ 32957 h 274319"/>
                <a:gd name="connsiteX106" fmla="*/ 29813 w 234981"/>
                <a:gd name="connsiteY106" fmla="*/ 33814 h 274319"/>
                <a:gd name="connsiteX107" fmla="*/ 29528 w 234981"/>
                <a:gd name="connsiteY107" fmla="*/ 34385 h 274319"/>
                <a:gd name="connsiteX108" fmla="*/ 24194 w 234981"/>
                <a:gd name="connsiteY108" fmla="*/ 37243 h 274319"/>
                <a:gd name="connsiteX109" fmla="*/ 20288 w 234981"/>
                <a:gd name="connsiteY109" fmla="*/ 36957 h 274319"/>
                <a:gd name="connsiteX110" fmla="*/ 15526 w 234981"/>
                <a:gd name="connsiteY110" fmla="*/ 33814 h 274319"/>
                <a:gd name="connsiteX111" fmla="*/ 15240 w 234981"/>
                <a:gd name="connsiteY111" fmla="*/ 32957 h 274319"/>
                <a:gd name="connsiteX112" fmla="*/ 20479 w 234981"/>
                <a:gd name="connsiteY112" fmla="*/ 32766 h 274319"/>
                <a:gd name="connsiteX113" fmla="*/ 22003 w 234981"/>
                <a:gd name="connsiteY113" fmla="*/ 39053 h 274319"/>
                <a:gd name="connsiteX114" fmla="*/ 34290 w 234981"/>
                <a:gd name="connsiteY114" fmla="*/ 49721 h 274319"/>
                <a:gd name="connsiteX115" fmla="*/ 21431 w 234981"/>
                <a:gd name="connsiteY115" fmla="*/ 58960 h 274319"/>
                <a:gd name="connsiteX116" fmla="*/ 32195 w 234981"/>
                <a:gd name="connsiteY116" fmla="*/ 60103 h 274319"/>
                <a:gd name="connsiteX117" fmla="*/ 21527 w 234981"/>
                <a:gd name="connsiteY117" fmla="*/ 62865 h 274319"/>
                <a:gd name="connsiteX118" fmla="*/ 24194 w 234981"/>
                <a:gd name="connsiteY118" fmla="*/ 71914 h 274319"/>
                <a:gd name="connsiteX119" fmla="*/ 24765 w 234981"/>
                <a:gd name="connsiteY119" fmla="*/ 94679 h 274319"/>
                <a:gd name="connsiteX120" fmla="*/ 20003 w 234981"/>
                <a:gd name="connsiteY120" fmla="*/ 90964 h 274319"/>
                <a:gd name="connsiteX121" fmla="*/ 22384 w 234981"/>
                <a:gd name="connsiteY121" fmla="*/ 82201 h 274319"/>
                <a:gd name="connsiteX122" fmla="*/ 14002 w 234981"/>
                <a:gd name="connsiteY122" fmla="*/ 80010 h 274319"/>
                <a:gd name="connsiteX123" fmla="*/ 9239 w 234981"/>
                <a:gd name="connsiteY123" fmla="*/ 72771 h 274319"/>
                <a:gd name="connsiteX124" fmla="*/ 19050 w 234981"/>
                <a:gd name="connsiteY124" fmla="*/ 74486 h 274319"/>
                <a:gd name="connsiteX125" fmla="*/ 21717 w 234981"/>
                <a:gd name="connsiteY125" fmla="*/ 76867 h 274319"/>
                <a:gd name="connsiteX126" fmla="*/ 17621 w 234981"/>
                <a:gd name="connsiteY126" fmla="*/ 62484 h 274319"/>
                <a:gd name="connsiteX127" fmla="*/ 8287 w 234981"/>
                <a:gd name="connsiteY127" fmla="*/ 58007 h 274319"/>
                <a:gd name="connsiteX128" fmla="*/ 18955 w 234981"/>
                <a:gd name="connsiteY128" fmla="*/ 58769 h 274319"/>
                <a:gd name="connsiteX129" fmla="*/ 7906 w 234981"/>
                <a:gd name="connsiteY129" fmla="*/ 48006 h 274319"/>
                <a:gd name="connsiteX130" fmla="*/ 22003 w 234981"/>
                <a:gd name="connsiteY130" fmla="*/ 39053 h 274319"/>
                <a:gd name="connsiteX131" fmla="*/ 28575 w 234981"/>
                <a:gd name="connsiteY131" fmla="*/ 117729 h 274319"/>
                <a:gd name="connsiteX132" fmla="*/ 28289 w 234981"/>
                <a:gd name="connsiteY132" fmla="*/ 118586 h 274319"/>
                <a:gd name="connsiteX133" fmla="*/ 23527 w 234981"/>
                <a:gd name="connsiteY133" fmla="*/ 121730 h 274319"/>
                <a:gd name="connsiteX134" fmla="*/ 19717 w 234981"/>
                <a:gd name="connsiteY134" fmla="*/ 122015 h 274319"/>
                <a:gd name="connsiteX135" fmla="*/ 14288 w 234981"/>
                <a:gd name="connsiteY135" fmla="*/ 119158 h 274319"/>
                <a:gd name="connsiteX136" fmla="*/ 14002 w 234981"/>
                <a:gd name="connsiteY136" fmla="*/ 118301 h 274319"/>
                <a:gd name="connsiteX137" fmla="*/ 19336 w 234981"/>
                <a:gd name="connsiteY137" fmla="*/ 117729 h 274319"/>
                <a:gd name="connsiteX138" fmla="*/ 20860 w 234981"/>
                <a:gd name="connsiteY138" fmla="*/ 113157 h 274319"/>
                <a:gd name="connsiteX139" fmla="*/ 23241 w 234981"/>
                <a:gd name="connsiteY139" fmla="*/ 117443 h 274319"/>
                <a:gd name="connsiteX140" fmla="*/ 28575 w 234981"/>
                <a:gd name="connsiteY140" fmla="*/ 117729 h 274319"/>
                <a:gd name="connsiteX141" fmla="*/ 6477 w 234981"/>
                <a:gd name="connsiteY141" fmla="*/ 151162 h 274319"/>
                <a:gd name="connsiteX142" fmla="*/ 15430 w 234981"/>
                <a:gd name="connsiteY142" fmla="*/ 154305 h 274319"/>
                <a:gd name="connsiteX143" fmla="*/ 18574 w 234981"/>
                <a:gd name="connsiteY143" fmla="*/ 159353 h 274319"/>
                <a:gd name="connsiteX144" fmla="*/ 19717 w 234981"/>
                <a:gd name="connsiteY144" fmla="*/ 156591 h 274319"/>
                <a:gd name="connsiteX145" fmla="*/ 22289 w 234981"/>
                <a:gd name="connsiteY145" fmla="*/ 147542 h 274319"/>
                <a:gd name="connsiteX146" fmla="*/ 11621 w 234981"/>
                <a:gd name="connsiteY146" fmla="*/ 144780 h 274319"/>
                <a:gd name="connsiteX147" fmla="*/ 22670 w 234981"/>
                <a:gd name="connsiteY147" fmla="*/ 143447 h 274319"/>
                <a:gd name="connsiteX148" fmla="*/ 9525 w 234981"/>
                <a:gd name="connsiteY148" fmla="*/ 134493 h 274319"/>
                <a:gd name="connsiteX149" fmla="*/ 21812 w 234981"/>
                <a:gd name="connsiteY149" fmla="*/ 123539 h 274319"/>
                <a:gd name="connsiteX150" fmla="*/ 35909 w 234981"/>
                <a:gd name="connsiteY150" fmla="*/ 132779 h 274319"/>
                <a:gd name="connsiteX151" fmla="*/ 24384 w 234981"/>
                <a:gd name="connsiteY151" fmla="*/ 143351 h 274319"/>
                <a:gd name="connsiteX152" fmla="*/ 35624 w 234981"/>
                <a:gd name="connsiteY152" fmla="*/ 142875 h 274319"/>
                <a:gd name="connsiteX153" fmla="*/ 26194 w 234981"/>
                <a:gd name="connsiteY153" fmla="*/ 147352 h 274319"/>
                <a:gd name="connsiteX154" fmla="*/ 23908 w 234981"/>
                <a:gd name="connsiteY154" fmla="*/ 175736 h 274319"/>
                <a:gd name="connsiteX155" fmla="*/ 19145 w 234981"/>
                <a:gd name="connsiteY155" fmla="*/ 179451 h 274319"/>
                <a:gd name="connsiteX156" fmla="*/ 17907 w 234981"/>
                <a:gd name="connsiteY156" fmla="*/ 162211 h 274319"/>
                <a:gd name="connsiteX157" fmla="*/ 9239 w 234981"/>
                <a:gd name="connsiteY157" fmla="*/ 159068 h 274319"/>
                <a:gd name="connsiteX158" fmla="*/ 6477 w 234981"/>
                <a:gd name="connsiteY158" fmla="*/ 151162 h 274319"/>
                <a:gd name="connsiteX159" fmla="*/ 13526 w 234981"/>
                <a:gd name="connsiteY159" fmla="*/ 206597 h 274319"/>
                <a:gd name="connsiteX160" fmla="*/ 12954 w 234981"/>
                <a:gd name="connsiteY160" fmla="*/ 206026 h 274319"/>
                <a:gd name="connsiteX161" fmla="*/ 17431 w 234981"/>
                <a:gd name="connsiteY161" fmla="*/ 202883 h 274319"/>
                <a:gd name="connsiteX162" fmla="*/ 16193 w 234981"/>
                <a:gd name="connsiteY162" fmla="*/ 198025 h 274319"/>
                <a:gd name="connsiteX163" fmla="*/ 20383 w 234981"/>
                <a:gd name="connsiteY163" fmla="*/ 200882 h 274319"/>
                <a:gd name="connsiteX164" fmla="*/ 25146 w 234981"/>
                <a:gd name="connsiteY164" fmla="*/ 198311 h 274319"/>
                <a:gd name="connsiteX165" fmla="*/ 25432 w 234981"/>
                <a:gd name="connsiteY165" fmla="*/ 199168 h 274319"/>
                <a:gd name="connsiteX166" fmla="*/ 22765 w 234981"/>
                <a:gd name="connsiteY166" fmla="*/ 204692 h 274319"/>
                <a:gd name="connsiteX167" fmla="*/ 19812 w 234981"/>
                <a:gd name="connsiteY167" fmla="*/ 206693 h 274319"/>
                <a:gd name="connsiteX168" fmla="*/ 13526 w 234981"/>
                <a:gd name="connsiteY168" fmla="*/ 206597 h 274319"/>
                <a:gd name="connsiteX169" fmla="*/ 53340 w 234981"/>
                <a:gd name="connsiteY169" fmla="*/ 249555 h 274319"/>
                <a:gd name="connsiteX170" fmla="*/ 49911 w 234981"/>
                <a:gd name="connsiteY170" fmla="*/ 241268 h 274319"/>
                <a:gd name="connsiteX171" fmla="*/ 42005 w 234981"/>
                <a:gd name="connsiteY171" fmla="*/ 244412 h 274319"/>
                <a:gd name="connsiteX172" fmla="*/ 33338 w 234981"/>
                <a:gd name="connsiteY172" fmla="*/ 241268 h 274319"/>
                <a:gd name="connsiteX173" fmla="*/ 42291 w 234981"/>
                <a:gd name="connsiteY173" fmla="*/ 237268 h 274319"/>
                <a:gd name="connsiteX174" fmla="*/ 46196 w 234981"/>
                <a:gd name="connsiteY174" fmla="*/ 237554 h 274319"/>
                <a:gd name="connsiteX175" fmla="*/ 33719 w 234981"/>
                <a:gd name="connsiteY175" fmla="*/ 228410 h 274319"/>
                <a:gd name="connsiteX176" fmla="*/ 23431 w 234981"/>
                <a:gd name="connsiteY176" fmla="*/ 230029 h 274319"/>
                <a:gd name="connsiteX177" fmla="*/ 32861 w 234981"/>
                <a:gd name="connsiteY177" fmla="*/ 223933 h 274319"/>
                <a:gd name="connsiteX178" fmla="*/ 16859 w 234981"/>
                <a:gd name="connsiteY178" fmla="*/ 222218 h 274319"/>
                <a:gd name="connsiteX179" fmla="*/ 22289 w 234981"/>
                <a:gd name="connsiteY179" fmla="*/ 206978 h 274319"/>
                <a:gd name="connsiteX180" fmla="*/ 38767 w 234981"/>
                <a:gd name="connsiteY180" fmla="*/ 208407 h 274319"/>
                <a:gd name="connsiteX181" fmla="*/ 34100 w 234981"/>
                <a:gd name="connsiteY181" fmla="*/ 223266 h 274319"/>
                <a:gd name="connsiteX182" fmla="*/ 43815 w 234981"/>
                <a:gd name="connsiteY182" fmla="*/ 218218 h 274319"/>
                <a:gd name="connsiteX183" fmla="*/ 36957 w 234981"/>
                <a:gd name="connsiteY183" fmla="*/ 226409 h 274319"/>
                <a:gd name="connsiteX184" fmla="*/ 44672 w 234981"/>
                <a:gd name="connsiteY184" fmla="*/ 232029 h 274319"/>
                <a:gd name="connsiteX185" fmla="*/ 59626 w 234981"/>
                <a:gd name="connsiteY185" fmla="*/ 249936 h 274319"/>
                <a:gd name="connsiteX186" fmla="*/ 53340 w 234981"/>
                <a:gd name="connsiteY186" fmla="*/ 249555 h 274319"/>
                <a:gd name="connsiteX187" fmla="*/ 91154 w 234981"/>
                <a:gd name="connsiteY187" fmla="*/ 245555 h 274319"/>
                <a:gd name="connsiteX188" fmla="*/ 86678 w 234981"/>
                <a:gd name="connsiteY188" fmla="*/ 249841 h 274319"/>
                <a:gd name="connsiteX189" fmla="*/ 85820 w 234981"/>
                <a:gd name="connsiteY189" fmla="*/ 249841 h 274319"/>
                <a:gd name="connsiteX190" fmla="*/ 86678 w 234981"/>
                <a:gd name="connsiteY190" fmla="*/ 244697 h 274319"/>
                <a:gd name="connsiteX191" fmla="*/ 82201 w 234981"/>
                <a:gd name="connsiteY191" fmla="*/ 241840 h 274319"/>
                <a:gd name="connsiteX192" fmla="*/ 87249 w 234981"/>
                <a:gd name="connsiteY192" fmla="*/ 241268 h 274319"/>
                <a:gd name="connsiteX193" fmla="*/ 88678 w 234981"/>
                <a:gd name="connsiteY193" fmla="*/ 236125 h 274319"/>
                <a:gd name="connsiteX194" fmla="*/ 89630 w 234981"/>
                <a:gd name="connsiteY194" fmla="*/ 236696 h 274319"/>
                <a:gd name="connsiteX195" fmla="*/ 91726 w 234981"/>
                <a:gd name="connsiteY195" fmla="*/ 242126 h 274319"/>
                <a:gd name="connsiteX196" fmla="*/ 91154 w 234981"/>
                <a:gd name="connsiteY196" fmla="*/ 245555 h 274319"/>
                <a:gd name="connsiteX197" fmla="*/ 146399 w 234981"/>
                <a:gd name="connsiteY197" fmla="*/ 253270 h 274319"/>
                <a:gd name="connsiteX198" fmla="*/ 137732 w 234981"/>
                <a:gd name="connsiteY198" fmla="*/ 249746 h 274319"/>
                <a:gd name="connsiteX199" fmla="*/ 134398 w 234981"/>
                <a:gd name="connsiteY199" fmla="*/ 257270 h 274319"/>
                <a:gd name="connsiteX200" fmla="*/ 126016 w 234981"/>
                <a:gd name="connsiteY200" fmla="*/ 260985 h 274319"/>
                <a:gd name="connsiteX201" fmla="*/ 129349 w 234981"/>
                <a:gd name="connsiteY201" fmla="*/ 251746 h 274319"/>
                <a:gd name="connsiteX202" fmla="*/ 132493 w 234981"/>
                <a:gd name="connsiteY202" fmla="*/ 249555 h 274319"/>
                <a:gd name="connsiteX203" fmla="*/ 117062 w 234981"/>
                <a:gd name="connsiteY203" fmla="*/ 251651 h 274319"/>
                <a:gd name="connsiteX204" fmla="*/ 110871 w 234981"/>
                <a:gd name="connsiteY204" fmla="*/ 259556 h 274319"/>
                <a:gd name="connsiteX205" fmla="*/ 113157 w 234981"/>
                <a:gd name="connsiteY205" fmla="*/ 249269 h 274319"/>
                <a:gd name="connsiteX206" fmla="*/ 100774 w 234981"/>
                <a:gd name="connsiteY206" fmla="*/ 258699 h 274319"/>
                <a:gd name="connsiteX207" fmla="*/ 92964 w 234981"/>
                <a:gd name="connsiteY207" fmla="*/ 244316 h 274319"/>
                <a:gd name="connsiteX208" fmla="*/ 105823 w 234981"/>
                <a:gd name="connsiteY208" fmla="*/ 233934 h 274319"/>
                <a:gd name="connsiteX209" fmla="*/ 113538 w 234981"/>
                <a:gd name="connsiteY209" fmla="*/ 247460 h 274319"/>
                <a:gd name="connsiteX210" fmla="*/ 116300 w 234981"/>
                <a:gd name="connsiteY210" fmla="*/ 237649 h 274319"/>
                <a:gd name="connsiteX211" fmla="*/ 117824 w 234981"/>
                <a:gd name="connsiteY211" fmla="*/ 247936 h 274319"/>
                <a:gd name="connsiteX212" fmla="*/ 127349 w 234981"/>
                <a:gd name="connsiteY212" fmla="*/ 246888 h 274319"/>
                <a:gd name="connsiteX213" fmla="*/ 151257 w 234981"/>
                <a:gd name="connsiteY213" fmla="*/ 249174 h 274319"/>
                <a:gd name="connsiteX214" fmla="*/ 146399 w 234981"/>
                <a:gd name="connsiteY214" fmla="*/ 253270 h 274319"/>
                <a:gd name="connsiteX215" fmla="*/ 117157 w 234981"/>
                <a:gd name="connsiteY215" fmla="*/ 230886 h 274319"/>
                <a:gd name="connsiteX216" fmla="*/ 70580 w 234981"/>
                <a:gd name="connsiteY216" fmla="*/ 219551 h 274319"/>
                <a:gd name="connsiteX217" fmla="*/ 40005 w 234981"/>
                <a:gd name="connsiteY217" fmla="*/ 188976 h 274319"/>
                <a:gd name="connsiteX218" fmla="*/ 39910 w 234981"/>
                <a:gd name="connsiteY218" fmla="*/ 47435 h 274319"/>
                <a:gd name="connsiteX219" fmla="*/ 118205 w 234981"/>
                <a:gd name="connsiteY219" fmla="*/ 41339 h 274319"/>
                <a:gd name="connsiteX220" fmla="*/ 196501 w 234981"/>
                <a:gd name="connsiteY220" fmla="*/ 47435 h 274319"/>
                <a:gd name="connsiteX221" fmla="*/ 196310 w 234981"/>
                <a:gd name="connsiteY221" fmla="*/ 188976 h 274319"/>
                <a:gd name="connsiteX222" fmla="*/ 163544 w 234981"/>
                <a:gd name="connsiteY222" fmla="*/ 219551 h 274319"/>
                <a:gd name="connsiteX223" fmla="*/ 117157 w 234981"/>
                <a:gd name="connsiteY223" fmla="*/ 230886 h 274319"/>
                <a:gd name="connsiteX224" fmla="*/ 219456 w 234981"/>
                <a:gd name="connsiteY224" fmla="*/ 222123 h 274319"/>
                <a:gd name="connsiteX225" fmla="*/ 203645 w 234981"/>
                <a:gd name="connsiteY225" fmla="*/ 224123 h 274319"/>
                <a:gd name="connsiteX226" fmla="*/ 212884 w 234981"/>
                <a:gd name="connsiteY226" fmla="*/ 229934 h 274319"/>
                <a:gd name="connsiteX227" fmla="*/ 202597 w 234981"/>
                <a:gd name="connsiteY227" fmla="*/ 228314 h 274319"/>
                <a:gd name="connsiteX228" fmla="*/ 190024 w 234981"/>
                <a:gd name="connsiteY228" fmla="*/ 237458 h 274319"/>
                <a:gd name="connsiteX229" fmla="*/ 194024 w 234981"/>
                <a:gd name="connsiteY229" fmla="*/ 237173 h 274319"/>
                <a:gd name="connsiteX230" fmla="*/ 202978 w 234981"/>
                <a:gd name="connsiteY230" fmla="*/ 241173 h 274319"/>
                <a:gd name="connsiteX231" fmla="*/ 194310 w 234981"/>
                <a:gd name="connsiteY231" fmla="*/ 244316 h 274319"/>
                <a:gd name="connsiteX232" fmla="*/ 186404 w 234981"/>
                <a:gd name="connsiteY232" fmla="*/ 241173 h 274319"/>
                <a:gd name="connsiteX233" fmla="*/ 182975 w 234981"/>
                <a:gd name="connsiteY233" fmla="*/ 249460 h 274319"/>
                <a:gd name="connsiteX234" fmla="*/ 176689 w 234981"/>
                <a:gd name="connsiteY234" fmla="*/ 249746 h 274319"/>
                <a:gd name="connsiteX235" fmla="*/ 191643 w 234981"/>
                <a:gd name="connsiteY235" fmla="*/ 231839 h 274319"/>
                <a:gd name="connsiteX236" fmla="*/ 199358 w 234981"/>
                <a:gd name="connsiteY236" fmla="*/ 226219 h 274319"/>
                <a:gd name="connsiteX237" fmla="*/ 192500 w 234981"/>
                <a:gd name="connsiteY237" fmla="*/ 218027 h 274319"/>
                <a:gd name="connsiteX238" fmla="*/ 202025 w 234981"/>
                <a:gd name="connsiteY238" fmla="*/ 223076 h 274319"/>
                <a:gd name="connsiteX239" fmla="*/ 197644 w 234981"/>
                <a:gd name="connsiteY239" fmla="*/ 208217 h 274319"/>
                <a:gd name="connsiteX240" fmla="*/ 214122 w 234981"/>
                <a:gd name="connsiteY240" fmla="*/ 206788 h 274319"/>
                <a:gd name="connsiteX241" fmla="*/ 219456 w 234981"/>
                <a:gd name="connsiteY241" fmla="*/ 222123 h 274319"/>
                <a:gd name="connsiteX242" fmla="*/ 222409 w 234981"/>
                <a:gd name="connsiteY242" fmla="*/ 206597 h 274319"/>
                <a:gd name="connsiteX243" fmla="*/ 216408 w 234981"/>
                <a:gd name="connsiteY243" fmla="*/ 206597 h 274319"/>
                <a:gd name="connsiteX244" fmla="*/ 213074 w 234981"/>
                <a:gd name="connsiteY244" fmla="*/ 204597 h 274319"/>
                <a:gd name="connsiteX245" fmla="*/ 210693 w 234981"/>
                <a:gd name="connsiteY245" fmla="*/ 199073 h 274319"/>
                <a:gd name="connsiteX246" fmla="*/ 210979 w 234981"/>
                <a:gd name="connsiteY246" fmla="*/ 198215 h 274319"/>
                <a:gd name="connsiteX247" fmla="*/ 215741 w 234981"/>
                <a:gd name="connsiteY247" fmla="*/ 200787 h 274319"/>
                <a:gd name="connsiteX248" fmla="*/ 219932 w 234981"/>
                <a:gd name="connsiteY248" fmla="*/ 197930 h 274319"/>
                <a:gd name="connsiteX249" fmla="*/ 218694 w 234981"/>
                <a:gd name="connsiteY249" fmla="*/ 202787 h 274319"/>
                <a:gd name="connsiteX250" fmla="*/ 223171 w 234981"/>
                <a:gd name="connsiteY250" fmla="*/ 205931 h 274319"/>
                <a:gd name="connsiteX251" fmla="*/ 222409 w 234981"/>
                <a:gd name="connsiteY251" fmla="*/ 206597 h 274319"/>
                <a:gd name="connsiteX252" fmla="*/ 226981 w 234981"/>
                <a:gd name="connsiteY252" fmla="*/ 158972 h 274319"/>
                <a:gd name="connsiteX253" fmla="*/ 218503 w 234981"/>
                <a:gd name="connsiteY253" fmla="*/ 162116 h 274319"/>
                <a:gd name="connsiteX254" fmla="*/ 217170 w 234981"/>
                <a:gd name="connsiteY254" fmla="*/ 179356 h 274319"/>
                <a:gd name="connsiteX255" fmla="*/ 212408 w 234981"/>
                <a:gd name="connsiteY255" fmla="*/ 175641 h 274319"/>
                <a:gd name="connsiteX256" fmla="*/ 210122 w 234981"/>
                <a:gd name="connsiteY256" fmla="*/ 147257 h 274319"/>
                <a:gd name="connsiteX257" fmla="*/ 200978 w 234981"/>
                <a:gd name="connsiteY257" fmla="*/ 142780 h 274319"/>
                <a:gd name="connsiteX258" fmla="*/ 211836 w 234981"/>
                <a:gd name="connsiteY258" fmla="*/ 143256 h 274319"/>
                <a:gd name="connsiteX259" fmla="*/ 200311 w 234981"/>
                <a:gd name="connsiteY259" fmla="*/ 132683 h 274319"/>
                <a:gd name="connsiteX260" fmla="*/ 214408 w 234981"/>
                <a:gd name="connsiteY260" fmla="*/ 123444 h 274319"/>
                <a:gd name="connsiteX261" fmla="*/ 226600 w 234981"/>
                <a:gd name="connsiteY261" fmla="*/ 134398 h 274319"/>
                <a:gd name="connsiteX262" fmla="*/ 213455 w 234981"/>
                <a:gd name="connsiteY262" fmla="*/ 143351 h 274319"/>
                <a:gd name="connsiteX263" fmla="*/ 224504 w 234981"/>
                <a:gd name="connsiteY263" fmla="*/ 144685 h 274319"/>
                <a:gd name="connsiteX264" fmla="*/ 213836 w 234981"/>
                <a:gd name="connsiteY264" fmla="*/ 147447 h 274319"/>
                <a:gd name="connsiteX265" fmla="*/ 216503 w 234981"/>
                <a:gd name="connsiteY265" fmla="*/ 156496 h 274319"/>
                <a:gd name="connsiteX266" fmla="*/ 217742 w 234981"/>
                <a:gd name="connsiteY266" fmla="*/ 159258 h 274319"/>
                <a:gd name="connsiteX267" fmla="*/ 220790 w 234981"/>
                <a:gd name="connsiteY267" fmla="*/ 154210 h 274319"/>
                <a:gd name="connsiteX268" fmla="*/ 230029 w 234981"/>
                <a:gd name="connsiteY268" fmla="*/ 151067 h 274319"/>
                <a:gd name="connsiteX269" fmla="*/ 226981 w 234981"/>
                <a:gd name="connsiteY269" fmla="*/ 158972 h 27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234981" h="274319">
                  <a:moveTo>
                    <a:pt x="117443" y="286"/>
                  </a:moveTo>
                  <a:cubicBezTo>
                    <a:pt x="80963" y="19431"/>
                    <a:pt x="36385" y="19336"/>
                    <a:pt x="0" y="0"/>
                  </a:cubicBezTo>
                  <a:lnTo>
                    <a:pt x="0" y="210598"/>
                  </a:lnTo>
                  <a:cubicBezTo>
                    <a:pt x="0" y="236315"/>
                    <a:pt x="21241" y="256794"/>
                    <a:pt x="47530" y="256794"/>
                  </a:cubicBezTo>
                  <a:cubicBezTo>
                    <a:pt x="72962" y="256794"/>
                    <a:pt x="95631" y="260318"/>
                    <a:pt x="117443" y="274320"/>
                  </a:cubicBezTo>
                  <a:cubicBezTo>
                    <a:pt x="139351" y="260509"/>
                    <a:pt x="161735" y="256794"/>
                    <a:pt x="187166" y="256794"/>
                  </a:cubicBezTo>
                  <a:cubicBezTo>
                    <a:pt x="213455" y="256794"/>
                    <a:pt x="234982" y="236315"/>
                    <a:pt x="234982" y="210598"/>
                  </a:cubicBezTo>
                  <a:lnTo>
                    <a:pt x="234982" y="0"/>
                  </a:lnTo>
                  <a:cubicBezTo>
                    <a:pt x="198311" y="19431"/>
                    <a:pt x="154210" y="19145"/>
                    <a:pt x="117443" y="286"/>
                  </a:cubicBezTo>
                  <a:moveTo>
                    <a:pt x="211931" y="33052"/>
                  </a:moveTo>
                  <a:cubicBezTo>
                    <a:pt x="211931" y="33052"/>
                    <a:pt x="212598" y="28480"/>
                    <a:pt x="213455" y="28480"/>
                  </a:cubicBezTo>
                  <a:cubicBezTo>
                    <a:pt x="214313" y="28194"/>
                    <a:pt x="215837" y="32766"/>
                    <a:pt x="215837" y="32766"/>
                  </a:cubicBezTo>
                  <a:cubicBezTo>
                    <a:pt x="217646" y="31052"/>
                    <a:pt x="221170" y="33052"/>
                    <a:pt x="221170" y="33052"/>
                  </a:cubicBezTo>
                  <a:lnTo>
                    <a:pt x="220885" y="33909"/>
                  </a:lnTo>
                  <a:cubicBezTo>
                    <a:pt x="218218" y="32766"/>
                    <a:pt x="215837" y="35624"/>
                    <a:pt x="216122" y="37052"/>
                  </a:cubicBezTo>
                  <a:cubicBezTo>
                    <a:pt x="216122" y="37910"/>
                    <a:pt x="212217" y="38195"/>
                    <a:pt x="212217" y="37338"/>
                  </a:cubicBezTo>
                  <a:cubicBezTo>
                    <a:pt x="212217" y="35909"/>
                    <a:pt x="209550" y="33338"/>
                    <a:pt x="206883" y="34481"/>
                  </a:cubicBezTo>
                  <a:lnTo>
                    <a:pt x="206597" y="33909"/>
                  </a:lnTo>
                  <a:cubicBezTo>
                    <a:pt x="206502" y="33909"/>
                    <a:pt x="209550" y="31242"/>
                    <a:pt x="211931" y="33052"/>
                  </a:cubicBezTo>
                  <a:moveTo>
                    <a:pt x="214313" y="39053"/>
                  </a:moveTo>
                  <a:cubicBezTo>
                    <a:pt x="221456" y="38481"/>
                    <a:pt x="227743" y="42482"/>
                    <a:pt x="228314" y="48006"/>
                  </a:cubicBezTo>
                  <a:cubicBezTo>
                    <a:pt x="228600" y="53150"/>
                    <a:pt x="223838" y="57817"/>
                    <a:pt x="217361" y="58865"/>
                  </a:cubicBezTo>
                  <a:cubicBezTo>
                    <a:pt x="221361" y="60293"/>
                    <a:pt x="225743" y="58674"/>
                    <a:pt x="228028" y="58103"/>
                  </a:cubicBezTo>
                  <a:cubicBezTo>
                    <a:pt x="228028" y="58103"/>
                    <a:pt x="228886" y="64770"/>
                    <a:pt x="218599" y="62579"/>
                  </a:cubicBezTo>
                  <a:cubicBezTo>
                    <a:pt x="218980" y="68009"/>
                    <a:pt x="215551" y="71914"/>
                    <a:pt x="214313" y="77343"/>
                  </a:cubicBezTo>
                  <a:cubicBezTo>
                    <a:pt x="215074" y="76295"/>
                    <a:pt x="216027" y="75438"/>
                    <a:pt x="217361" y="74581"/>
                  </a:cubicBezTo>
                  <a:cubicBezTo>
                    <a:pt x="220313" y="72866"/>
                    <a:pt x="223933" y="72295"/>
                    <a:pt x="227267" y="72866"/>
                  </a:cubicBezTo>
                  <a:cubicBezTo>
                    <a:pt x="226981" y="75438"/>
                    <a:pt x="225171" y="78296"/>
                    <a:pt x="222504" y="80105"/>
                  </a:cubicBezTo>
                  <a:cubicBezTo>
                    <a:pt x="219837" y="81820"/>
                    <a:pt x="216884" y="82487"/>
                    <a:pt x="213932" y="82296"/>
                  </a:cubicBezTo>
                  <a:cubicBezTo>
                    <a:pt x="214122" y="84773"/>
                    <a:pt x="214789" y="87725"/>
                    <a:pt x="216503" y="91059"/>
                  </a:cubicBezTo>
                  <a:lnTo>
                    <a:pt x="211741" y="94774"/>
                  </a:lnTo>
                  <a:cubicBezTo>
                    <a:pt x="209360" y="90202"/>
                    <a:pt x="208407" y="79534"/>
                    <a:pt x="212312" y="72009"/>
                  </a:cubicBezTo>
                  <a:cubicBezTo>
                    <a:pt x="214789" y="66866"/>
                    <a:pt x="215170" y="64961"/>
                    <a:pt x="214979" y="62960"/>
                  </a:cubicBezTo>
                  <a:cubicBezTo>
                    <a:pt x="211741" y="64103"/>
                    <a:pt x="205168" y="65723"/>
                    <a:pt x="204311" y="60198"/>
                  </a:cubicBezTo>
                  <a:cubicBezTo>
                    <a:pt x="204311" y="60198"/>
                    <a:pt x="211645" y="61341"/>
                    <a:pt x="214979" y="59055"/>
                  </a:cubicBezTo>
                  <a:cubicBezTo>
                    <a:pt x="208312" y="58865"/>
                    <a:pt x="202787" y="54959"/>
                    <a:pt x="202120" y="49816"/>
                  </a:cubicBezTo>
                  <a:cubicBezTo>
                    <a:pt x="201740" y="44291"/>
                    <a:pt x="207074" y="39338"/>
                    <a:pt x="214313" y="39053"/>
                  </a:cubicBezTo>
                  <a:moveTo>
                    <a:pt x="222218" y="118301"/>
                  </a:moveTo>
                  <a:lnTo>
                    <a:pt x="221933" y="119158"/>
                  </a:lnTo>
                  <a:cubicBezTo>
                    <a:pt x="219266" y="118015"/>
                    <a:pt x="216599" y="120587"/>
                    <a:pt x="216599" y="122015"/>
                  </a:cubicBezTo>
                  <a:cubicBezTo>
                    <a:pt x="216599" y="122873"/>
                    <a:pt x="212693" y="122587"/>
                    <a:pt x="212693" y="121730"/>
                  </a:cubicBezTo>
                  <a:cubicBezTo>
                    <a:pt x="212979" y="120301"/>
                    <a:pt x="210598" y="117443"/>
                    <a:pt x="207931" y="118586"/>
                  </a:cubicBezTo>
                  <a:lnTo>
                    <a:pt x="207645" y="117729"/>
                  </a:lnTo>
                  <a:cubicBezTo>
                    <a:pt x="207645" y="117729"/>
                    <a:pt x="211169" y="115729"/>
                    <a:pt x="212979" y="117443"/>
                  </a:cubicBezTo>
                  <a:cubicBezTo>
                    <a:pt x="212979" y="117443"/>
                    <a:pt x="214503" y="112871"/>
                    <a:pt x="215360" y="113157"/>
                  </a:cubicBezTo>
                  <a:cubicBezTo>
                    <a:pt x="216313" y="113157"/>
                    <a:pt x="216884" y="117729"/>
                    <a:pt x="216884" y="117729"/>
                  </a:cubicBezTo>
                  <a:cubicBezTo>
                    <a:pt x="219170" y="116015"/>
                    <a:pt x="222218" y="118301"/>
                    <a:pt x="222218" y="118301"/>
                  </a:cubicBezTo>
                  <a:moveTo>
                    <a:pt x="145066" y="19145"/>
                  </a:moveTo>
                  <a:cubicBezTo>
                    <a:pt x="150495" y="19145"/>
                    <a:pt x="154876" y="24384"/>
                    <a:pt x="154972" y="30861"/>
                  </a:cubicBezTo>
                  <a:cubicBezTo>
                    <a:pt x="157067" y="26956"/>
                    <a:pt x="155543" y="22384"/>
                    <a:pt x="155258" y="20288"/>
                  </a:cubicBezTo>
                  <a:cubicBezTo>
                    <a:pt x="155258" y="20288"/>
                    <a:pt x="162116" y="20003"/>
                    <a:pt x="159449" y="29623"/>
                  </a:cubicBezTo>
                  <a:cubicBezTo>
                    <a:pt x="164783" y="29813"/>
                    <a:pt x="168593" y="33242"/>
                    <a:pt x="173831" y="34957"/>
                  </a:cubicBezTo>
                  <a:cubicBezTo>
                    <a:pt x="172879" y="34100"/>
                    <a:pt x="172022" y="33052"/>
                    <a:pt x="171450" y="31909"/>
                  </a:cubicBezTo>
                  <a:cubicBezTo>
                    <a:pt x="169640" y="29051"/>
                    <a:pt x="169355" y="25622"/>
                    <a:pt x="170307" y="22384"/>
                  </a:cubicBezTo>
                  <a:cubicBezTo>
                    <a:pt x="173260" y="22955"/>
                    <a:pt x="175927" y="24670"/>
                    <a:pt x="177451" y="27527"/>
                  </a:cubicBezTo>
                  <a:cubicBezTo>
                    <a:pt x="178975" y="30290"/>
                    <a:pt x="179451" y="33242"/>
                    <a:pt x="178975" y="35814"/>
                  </a:cubicBezTo>
                  <a:cubicBezTo>
                    <a:pt x="181547" y="35909"/>
                    <a:pt x="184595" y="35528"/>
                    <a:pt x="188214" y="34195"/>
                  </a:cubicBezTo>
                  <a:lnTo>
                    <a:pt x="191834" y="39053"/>
                  </a:lnTo>
                  <a:cubicBezTo>
                    <a:pt x="186785" y="40767"/>
                    <a:pt x="175641" y="40767"/>
                    <a:pt x="168212" y="36481"/>
                  </a:cubicBezTo>
                  <a:cubicBezTo>
                    <a:pt x="163449" y="33909"/>
                    <a:pt x="161258" y="33242"/>
                    <a:pt x="159353" y="33147"/>
                  </a:cubicBezTo>
                  <a:cubicBezTo>
                    <a:pt x="160115" y="36290"/>
                    <a:pt x="161068" y="42863"/>
                    <a:pt x="155639" y="43148"/>
                  </a:cubicBezTo>
                  <a:cubicBezTo>
                    <a:pt x="155639" y="43148"/>
                    <a:pt x="157448" y="35814"/>
                    <a:pt x="155067" y="32576"/>
                  </a:cubicBezTo>
                  <a:cubicBezTo>
                    <a:pt x="154781" y="39148"/>
                    <a:pt x="150114" y="44291"/>
                    <a:pt x="144304" y="44291"/>
                  </a:cubicBezTo>
                  <a:cubicBezTo>
                    <a:pt x="138589" y="44291"/>
                    <a:pt x="134112" y="38576"/>
                    <a:pt x="134493" y="31623"/>
                  </a:cubicBezTo>
                  <a:cubicBezTo>
                    <a:pt x="134398" y="24670"/>
                    <a:pt x="139160" y="19145"/>
                    <a:pt x="145066" y="19145"/>
                  </a:cubicBezTo>
                  <a:moveTo>
                    <a:pt x="128683" y="24670"/>
                  </a:moveTo>
                  <a:lnTo>
                    <a:pt x="129540" y="24956"/>
                  </a:lnTo>
                  <a:cubicBezTo>
                    <a:pt x="128016" y="27527"/>
                    <a:pt x="131064" y="29813"/>
                    <a:pt x="132588" y="29813"/>
                  </a:cubicBezTo>
                  <a:cubicBezTo>
                    <a:pt x="133445" y="29813"/>
                    <a:pt x="133445" y="33242"/>
                    <a:pt x="132588" y="33242"/>
                  </a:cubicBezTo>
                  <a:cubicBezTo>
                    <a:pt x="130778" y="33242"/>
                    <a:pt x="128111" y="35528"/>
                    <a:pt x="128968" y="38481"/>
                  </a:cubicBezTo>
                  <a:lnTo>
                    <a:pt x="128111" y="38481"/>
                  </a:lnTo>
                  <a:cubicBezTo>
                    <a:pt x="128111" y="38481"/>
                    <a:pt x="126016" y="35243"/>
                    <a:pt x="127826" y="33242"/>
                  </a:cubicBezTo>
                  <a:cubicBezTo>
                    <a:pt x="127826" y="33242"/>
                    <a:pt x="123063" y="32385"/>
                    <a:pt x="123063" y="31528"/>
                  </a:cubicBezTo>
                  <a:cubicBezTo>
                    <a:pt x="123063" y="30671"/>
                    <a:pt x="128111" y="29813"/>
                    <a:pt x="128111" y="29813"/>
                  </a:cubicBezTo>
                  <a:cubicBezTo>
                    <a:pt x="126301" y="27813"/>
                    <a:pt x="128683" y="24670"/>
                    <a:pt x="128683" y="24670"/>
                  </a:cubicBezTo>
                  <a:moveTo>
                    <a:pt x="103251" y="29813"/>
                  </a:moveTo>
                  <a:cubicBezTo>
                    <a:pt x="104775" y="29813"/>
                    <a:pt x="107728" y="27527"/>
                    <a:pt x="106204" y="24956"/>
                  </a:cubicBezTo>
                  <a:lnTo>
                    <a:pt x="107061" y="24670"/>
                  </a:lnTo>
                  <a:cubicBezTo>
                    <a:pt x="107061" y="24670"/>
                    <a:pt x="109442" y="27813"/>
                    <a:pt x="107632" y="29909"/>
                  </a:cubicBezTo>
                  <a:cubicBezTo>
                    <a:pt x="107632" y="29909"/>
                    <a:pt x="112681" y="30766"/>
                    <a:pt x="112681" y="31623"/>
                  </a:cubicBezTo>
                  <a:cubicBezTo>
                    <a:pt x="112681" y="32480"/>
                    <a:pt x="107918" y="33338"/>
                    <a:pt x="107918" y="33338"/>
                  </a:cubicBezTo>
                  <a:cubicBezTo>
                    <a:pt x="109728" y="35338"/>
                    <a:pt x="107632" y="38576"/>
                    <a:pt x="107632" y="38576"/>
                  </a:cubicBezTo>
                  <a:lnTo>
                    <a:pt x="106775" y="38576"/>
                  </a:lnTo>
                  <a:cubicBezTo>
                    <a:pt x="107632" y="35719"/>
                    <a:pt x="104966" y="33338"/>
                    <a:pt x="103156" y="33338"/>
                  </a:cubicBezTo>
                  <a:cubicBezTo>
                    <a:pt x="102394" y="33338"/>
                    <a:pt x="102394" y="29813"/>
                    <a:pt x="103251" y="29813"/>
                  </a:cubicBezTo>
                  <a:moveTo>
                    <a:pt x="47625" y="34195"/>
                  </a:moveTo>
                  <a:cubicBezTo>
                    <a:pt x="51245" y="35528"/>
                    <a:pt x="54293" y="35909"/>
                    <a:pt x="56864" y="35814"/>
                  </a:cubicBezTo>
                  <a:cubicBezTo>
                    <a:pt x="56388" y="33242"/>
                    <a:pt x="56769" y="30290"/>
                    <a:pt x="58388" y="27527"/>
                  </a:cubicBezTo>
                  <a:cubicBezTo>
                    <a:pt x="59912" y="24670"/>
                    <a:pt x="62579" y="22955"/>
                    <a:pt x="65532" y="22384"/>
                  </a:cubicBezTo>
                  <a:cubicBezTo>
                    <a:pt x="66389" y="25527"/>
                    <a:pt x="66103" y="29051"/>
                    <a:pt x="64294" y="31909"/>
                  </a:cubicBezTo>
                  <a:cubicBezTo>
                    <a:pt x="63722" y="33147"/>
                    <a:pt x="62865" y="34195"/>
                    <a:pt x="61913" y="34957"/>
                  </a:cubicBezTo>
                  <a:cubicBezTo>
                    <a:pt x="67151" y="33338"/>
                    <a:pt x="70866" y="29813"/>
                    <a:pt x="76295" y="29623"/>
                  </a:cubicBezTo>
                  <a:cubicBezTo>
                    <a:pt x="73628" y="20098"/>
                    <a:pt x="80486" y="20288"/>
                    <a:pt x="80486" y="20288"/>
                  </a:cubicBezTo>
                  <a:cubicBezTo>
                    <a:pt x="80201" y="22479"/>
                    <a:pt x="78676" y="26956"/>
                    <a:pt x="80772" y="30861"/>
                  </a:cubicBezTo>
                  <a:cubicBezTo>
                    <a:pt x="80867" y="24384"/>
                    <a:pt x="85249" y="19145"/>
                    <a:pt x="90583" y="19145"/>
                  </a:cubicBezTo>
                  <a:cubicBezTo>
                    <a:pt x="96584" y="19145"/>
                    <a:pt x="101346" y="24670"/>
                    <a:pt x="101346" y="31528"/>
                  </a:cubicBezTo>
                  <a:cubicBezTo>
                    <a:pt x="101632" y="38481"/>
                    <a:pt x="97155" y="44196"/>
                    <a:pt x="91440" y="44196"/>
                  </a:cubicBezTo>
                  <a:cubicBezTo>
                    <a:pt x="85630" y="44196"/>
                    <a:pt x="80963" y="39053"/>
                    <a:pt x="80677" y="32480"/>
                  </a:cubicBezTo>
                  <a:cubicBezTo>
                    <a:pt x="78295" y="35814"/>
                    <a:pt x="80105" y="43053"/>
                    <a:pt x="80105" y="43053"/>
                  </a:cubicBezTo>
                  <a:cubicBezTo>
                    <a:pt x="74581" y="42863"/>
                    <a:pt x="75628" y="36195"/>
                    <a:pt x="76391" y="33147"/>
                  </a:cubicBezTo>
                  <a:cubicBezTo>
                    <a:pt x="74486" y="33242"/>
                    <a:pt x="72295" y="33909"/>
                    <a:pt x="67532" y="36481"/>
                  </a:cubicBezTo>
                  <a:cubicBezTo>
                    <a:pt x="60103" y="40767"/>
                    <a:pt x="48958" y="40767"/>
                    <a:pt x="43910" y="39053"/>
                  </a:cubicBezTo>
                  <a:lnTo>
                    <a:pt x="47625" y="34195"/>
                  </a:lnTo>
                  <a:close/>
                  <a:moveTo>
                    <a:pt x="20479" y="32766"/>
                  </a:moveTo>
                  <a:cubicBezTo>
                    <a:pt x="20479" y="32766"/>
                    <a:pt x="22003" y="28194"/>
                    <a:pt x="22860" y="28385"/>
                  </a:cubicBezTo>
                  <a:cubicBezTo>
                    <a:pt x="23813" y="28385"/>
                    <a:pt x="24384" y="32957"/>
                    <a:pt x="24384" y="32957"/>
                  </a:cubicBezTo>
                  <a:cubicBezTo>
                    <a:pt x="26765" y="31242"/>
                    <a:pt x="29813" y="33814"/>
                    <a:pt x="29813" y="33814"/>
                  </a:cubicBezTo>
                  <a:lnTo>
                    <a:pt x="29528" y="34385"/>
                  </a:lnTo>
                  <a:cubicBezTo>
                    <a:pt x="26860" y="33242"/>
                    <a:pt x="24194" y="35814"/>
                    <a:pt x="24194" y="37243"/>
                  </a:cubicBezTo>
                  <a:cubicBezTo>
                    <a:pt x="23908" y="38100"/>
                    <a:pt x="20288" y="37814"/>
                    <a:pt x="20288" y="36957"/>
                  </a:cubicBezTo>
                  <a:cubicBezTo>
                    <a:pt x="20288" y="35528"/>
                    <a:pt x="18193" y="32671"/>
                    <a:pt x="15526" y="33814"/>
                  </a:cubicBezTo>
                  <a:lnTo>
                    <a:pt x="15240" y="32957"/>
                  </a:lnTo>
                  <a:cubicBezTo>
                    <a:pt x="15050" y="32957"/>
                    <a:pt x="18669" y="30956"/>
                    <a:pt x="20479" y="32766"/>
                  </a:cubicBezTo>
                  <a:moveTo>
                    <a:pt x="22003" y="39053"/>
                  </a:moveTo>
                  <a:cubicBezTo>
                    <a:pt x="29147" y="39338"/>
                    <a:pt x="34576" y="44196"/>
                    <a:pt x="34290" y="49721"/>
                  </a:cubicBezTo>
                  <a:cubicBezTo>
                    <a:pt x="33719" y="54864"/>
                    <a:pt x="28099" y="58769"/>
                    <a:pt x="21431" y="58960"/>
                  </a:cubicBezTo>
                  <a:cubicBezTo>
                    <a:pt x="24860" y="61246"/>
                    <a:pt x="32195" y="60103"/>
                    <a:pt x="32195" y="60103"/>
                  </a:cubicBezTo>
                  <a:cubicBezTo>
                    <a:pt x="31337" y="65723"/>
                    <a:pt x="24765" y="64103"/>
                    <a:pt x="21527" y="62865"/>
                  </a:cubicBezTo>
                  <a:cubicBezTo>
                    <a:pt x="21241" y="64865"/>
                    <a:pt x="21717" y="66770"/>
                    <a:pt x="24194" y="71914"/>
                  </a:cubicBezTo>
                  <a:cubicBezTo>
                    <a:pt x="27813" y="79439"/>
                    <a:pt x="27146" y="90107"/>
                    <a:pt x="24765" y="94679"/>
                  </a:cubicBezTo>
                  <a:lnTo>
                    <a:pt x="20003" y="90964"/>
                  </a:lnTo>
                  <a:cubicBezTo>
                    <a:pt x="21622" y="87535"/>
                    <a:pt x="22289" y="84677"/>
                    <a:pt x="22384" y="82201"/>
                  </a:cubicBezTo>
                  <a:cubicBezTo>
                    <a:pt x="19526" y="82391"/>
                    <a:pt x="16574" y="81725"/>
                    <a:pt x="14002" y="80010"/>
                  </a:cubicBezTo>
                  <a:cubicBezTo>
                    <a:pt x="10954" y="78296"/>
                    <a:pt x="9525" y="75438"/>
                    <a:pt x="9239" y="72771"/>
                  </a:cubicBezTo>
                  <a:cubicBezTo>
                    <a:pt x="12478" y="72200"/>
                    <a:pt x="16097" y="72771"/>
                    <a:pt x="19050" y="74486"/>
                  </a:cubicBezTo>
                  <a:cubicBezTo>
                    <a:pt x="20098" y="75248"/>
                    <a:pt x="21050" y="76010"/>
                    <a:pt x="21717" y="76867"/>
                  </a:cubicBezTo>
                  <a:cubicBezTo>
                    <a:pt x="20288" y="71723"/>
                    <a:pt x="17145" y="67818"/>
                    <a:pt x="17621" y="62484"/>
                  </a:cubicBezTo>
                  <a:cubicBezTo>
                    <a:pt x="7525" y="64580"/>
                    <a:pt x="8287" y="58007"/>
                    <a:pt x="8287" y="58007"/>
                  </a:cubicBezTo>
                  <a:cubicBezTo>
                    <a:pt x="10668" y="58484"/>
                    <a:pt x="14954" y="60198"/>
                    <a:pt x="18955" y="58769"/>
                  </a:cubicBezTo>
                  <a:cubicBezTo>
                    <a:pt x="12382" y="57722"/>
                    <a:pt x="7620" y="53150"/>
                    <a:pt x="7906" y="48006"/>
                  </a:cubicBezTo>
                  <a:cubicBezTo>
                    <a:pt x="8477" y="42577"/>
                    <a:pt x="14764" y="38481"/>
                    <a:pt x="22003" y="39053"/>
                  </a:cubicBezTo>
                  <a:moveTo>
                    <a:pt x="28575" y="117729"/>
                  </a:moveTo>
                  <a:lnTo>
                    <a:pt x="28289" y="118586"/>
                  </a:lnTo>
                  <a:cubicBezTo>
                    <a:pt x="25622" y="117443"/>
                    <a:pt x="23241" y="120301"/>
                    <a:pt x="23527" y="121730"/>
                  </a:cubicBezTo>
                  <a:cubicBezTo>
                    <a:pt x="23527" y="122587"/>
                    <a:pt x="20003" y="122873"/>
                    <a:pt x="19717" y="122015"/>
                  </a:cubicBezTo>
                  <a:cubicBezTo>
                    <a:pt x="19717" y="120587"/>
                    <a:pt x="16955" y="118015"/>
                    <a:pt x="14288" y="119158"/>
                  </a:cubicBezTo>
                  <a:lnTo>
                    <a:pt x="14002" y="118301"/>
                  </a:lnTo>
                  <a:cubicBezTo>
                    <a:pt x="14002" y="118301"/>
                    <a:pt x="16955" y="116015"/>
                    <a:pt x="19336" y="117729"/>
                  </a:cubicBezTo>
                  <a:cubicBezTo>
                    <a:pt x="19336" y="117729"/>
                    <a:pt x="19907" y="113157"/>
                    <a:pt x="20860" y="113157"/>
                  </a:cubicBezTo>
                  <a:cubicBezTo>
                    <a:pt x="21717" y="112871"/>
                    <a:pt x="23241" y="117443"/>
                    <a:pt x="23241" y="117443"/>
                  </a:cubicBezTo>
                  <a:cubicBezTo>
                    <a:pt x="25051" y="115729"/>
                    <a:pt x="28575" y="117729"/>
                    <a:pt x="28575" y="117729"/>
                  </a:cubicBezTo>
                  <a:moveTo>
                    <a:pt x="6477" y="151162"/>
                  </a:moveTo>
                  <a:cubicBezTo>
                    <a:pt x="9811" y="150876"/>
                    <a:pt x="13049" y="152019"/>
                    <a:pt x="15430" y="154305"/>
                  </a:cubicBezTo>
                  <a:cubicBezTo>
                    <a:pt x="17240" y="155639"/>
                    <a:pt x="18288" y="157544"/>
                    <a:pt x="18574" y="159353"/>
                  </a:cubicBezTo>
                  <a:cubicBezTo>
                    <a:pt x="18859" y="158401"/>
                    <a:pt x="19241" y="157448"/>
                    <a:pt x="19717" y="156591"/>
                  </a:cubicBezTo>
                  <a:cubicBezTo>
                    <a:pt x="22098" y="151448"/>
                    <a:pt x="22574" y="149543"/>
                    <a:pt x="22289" y="147542"/>
                  </a:cubicBezTo>
                  <a:cubicBezTo>
                    <a:pt x="19050" y="148685"/>
                    <a:pt x="12478" y="150305"/>
                    <a:pt x="11621" y="144780"/>
                  </a:cubicBezTo>
                  <a:cubicBezTo>
                    <a:pt x="11621" y="144780"/>
                    <a:pt x="19431" y="146018"/>
                    <a:pt x="22670" y="143447"/>
                  </a:cubicBezTo>
                  <a:cubicBezTo>
                    <a:pt x="15907" y="143637"/>
                    <a:pt x="10097" y="139732"/>
                    <a:pt x="9525" y="134493"/>
                  </a:cubicBezTo>
                  <a:cubicBezTo>
                    <a:pt x="9239" y="128969"/>
                    <a:pt x="14573" y="124111"/>
                    <a:pt x="21812" y="123539"/>
                  </a:cubicBezTo>
                  <a:cubicBezTo>
                    <a:pt x="28956" y="123254"/>
                    <a:pt x="35243" y="127254"/>
                    <a:pt x="35909" y="132779"/>
                  </a:cubicBezTo>
                  <a:cubicBezTo>
                    <a:pt x="36195" y="138017"/>
                    <a:pt x="31242" y="142780"/>
                    <a:pt x="24384" y="143351"/>
                  </a:cubicBezTo>
                  <a:cubicBezTo>
                    <a:pt x="28575" y="145161"/>
                    <a:pt x="33147" y="143351"/>
                    <a:pt x="35624" y="142875"/>
                  </a:cubicBezTo>
                  <a:cubicBezTo>
                    <a:pt x="35624" y="142875"/>
                    <a:pt x="36385" y="149543"/>
                    <a:pt x="26194" y="147352"/>
                  </a:cubicBezTo>
                  <a:cubicBezTo>
                    <a:pt x="27051" y="156305"/>
                    <a:pt x="17050" y="161449"/>
                    <a:pt x="23908" y="175736"/>
                  </a:cubicBezTo>
                  <a:lnTo>
                    <a:pt x="19145" y="179451"/>
                  </a:lnTo>
                  <a:cubicBezTo>
                    <a:pt x="17335" y="175927"/>
                    <a:pt x="16574" y="168688"/>
                    <a:pt x="17907" y="162211"/>
                  </a:cubicBezTo>
                  <a:cubicBezTo>
                    <a:pt x="14764" y="162306"/>
                    <a:pt x="11525" y="161163"/>
                    <a:pt x="9239" y="159068"/>
                  </a:cubicBezTo>
                  <a:cubicBezTo>
                    <a:pt x="6763" y="156686"/>
                    <a:pt x="5905" y="153829"/>
                    <a:pt x="6477" y="151162"/>
                  </a:cubicBezTo>
                  <a:moveTo>
                    <a:pt x="13526" y="206597"/>
                  </a:moveTo>
                  <a:lnTo>
                    <a:pt x="12954" y="206026"/>
                  </a:lnTo>
                  <a:cubicBezTo>
                    <a:pt x="12954" y="206026"/>
                    <a:pt x="14478" y="202311"/>
                    <a:pt x="17431" y="202883"/>
                  </a:cubicBezTo>
                  <a:cubicBezTo>
                    <a:pt x="17431" y="202883"/>
                    <a:pt x="15335" y="198596"/>
                    <a:pt x="16193" y="198025"/>
                  </a:cubicBezTo>
                  <a:cubicBezTo>
                    <a:pt x="17050" y="197453"/>
                    <a:pt x="20383" y="200882"/>
                    <a:pt x="20383" y="200882"/>
                  </a:cubicBezTo>
                  <a:cubicBezTo>
                    <a:pt x="21241" y="198311"/>
                    <a:pt x="25146" y="198311"/>
                    <a:pt x="25146" y="198311"/>
                  </a:cubicBezTo>
                  <a:lnTo>
                    <a:pt x="25432" y="199168"/>
                  </a:lnTo>
                  <a:cubicBezTo>
                    <a:pt x="22384" y="199739"/>
                    <a:pt x="21812" y="203264"/>
                    <a:pt x="22765" y="204692"/>
                  </a:cubicBezTo>
                  <a:cubicBezTo>
                    <a:pt x="23336" y="205264"/>
                    <a:pt x="20098" y="207264"/>
                    <a:pt x="19812" y="206693"/>
                  </a:cubicBezTo>
                  <a:cubicBezTo>
                    <a:pt x="18955" y="205169"/>
                    <a:pt x="15335" y="204026"/>
                    <a:pt x="13526" y="206597"/>
                  </a:cubicBezTo>
                  <a:moveTo>
                    <a:pt x="53340" y="249555"/>
                  </a:moveTo>
                  <a:cubicBezTo>
                    <a:pt x="52578" y="245936"/>
                    <a:pt x="51340" y="243269"/>
                    <a:pt x="49911" y="241268"/>
                  </a:cubicBezTo>
                  <a:cubicBezTo>
                    <a:pt x="47625" y="243078"/>
                    <a:pt x="44863" y="244126"/>
                    <a:pt x="42005" y="244412"/>
                  </a:cubicBezTo>
                  <a:cubicBezTo>
                    <a:pt x="38386" y="244697"/>
                    <a:pt x="35147" y="243269"/>
                    <a:pt x="33338" y="241268"/>
                  </a:cubicBezTo>
                  <a:cubicBezTo>
                    <a:pt x="35433" y="238982"/>
                    <a:pt x="38767" y="237268"/>
                    <a:pt x="42291" y="237268"/>
                  </a:cubicBezTo>
                  <a:cubicBezTo>
                    <a:pt x="43720" y="237173"/>
                    <a:pt x="45053" y="237268"/>
                    <a:pt x="46196" y="237554"/>
                  </a:cubicBezTo>
                  <a:cubicBezTo>
                    <a:pt x="41910" y="234220"/>
                    <a:pt x="36767" y="232981"/>
                    <a:pt x="33719" y="228410"/>
                  </a:cubicBezTo>
                  <a:cubicBezTo>
                    <a:pt x="26860" y="235839"/>
                    <a:pt x="23431" y="230029"/>
                    <a:pt x="23431" y="230029"/>
                  </a:cubicBezTo>
                  <a:cubicBezTo>
                    <a:pt x="25718" y="229267"/>
                    <a:pt x="30480" y="227933"/>
                    <a:pt x="32861" y="223933"/>
                  </a:cubicBezTo>
                  <a:cubicBezTo>
                    <a:pt x="26956" y="227648"/>
                    <a:pt x="20098" y="226695"/>
                    <a:pt x="16859" y="222218"/>
                  </a:cubicBezTo>
                  <a:cubicBezTo>
                    <a:pt x="13906" y="217646"/>
                    <a:pt x="16288" y="210693"/>
                    <a:pt x="22289" y="206978"/>
                  </a:cubicBezTo>
                  <a:cubicBezTo>
                    <a:pt x="28289" y="203264"/>
                    <a:pt x="35719" y="203835"/>
                    <a:pt x="38767" y="208407"/>
                  </a:cubicBezTo>
                  <a:cubicBezTo>
                    <a:pt x="41910" y="212884"/>
                    <a:pt x="39815" y="219361"/>
                    <a:pt x="34100" y="223266"/>
                  </a:cubicBezTo>
                  <a:cubicBezTo>
                    <a:pt x="38291" y="223647"/>
                    <a:pt x="43815" y="218218"/>
                    <a:pt x="43815" y="218218"/>
                  </a:cubicBezTo>
                  <a:cubicBezTo>
                    <a:pt x="46482" y="222980"/>
                    <a:pt x="40196" y="225457"/>
                    <a:pt x="36957" y="226409"/>
                  </a:cubicBezTo>
                  <a:cubicBezTo>
                    <a:pt x="37909" y="228219"/>
                    <a:pt x="39624" y="229457"/>
                    <a:pt x="44672" y="232029"/>
                  </a:cubicBezTo>
                  <a:cubicBezTo>
                    <a:pt x="52483" y="235744"/>
                    <a:pt x="58484" y="244697"/>
                    <a:pt x="59626" y="249936"/>
                  </a:cubicBezTo>
                  <a:lnTo>
                    <a:pt x="53340" y="249555"/>
                  </a:lnTo>
                  <a:close/>
                  <a:moveTo>
                    <a:pt x="91154" y="245555"/>
                  </a:moveTo>
                  <a:cubicBezTo>
                    <a:pt x="89345" y="245269"/>
                    <a:pt x="86106" y="246983"/>
                    <a:pt x="86678" y="249841"/>
                  </a:cubicBezTo>
                  <a:lnTo>
                    <a:pt x="85820" y="249841"/>
                  </a:lnTo>
                  <a:cubicBezTo>
                    <a:pt x="85820" y="249841"/>
                    <a:pt x="84296" y="246412"/>
                    <a:pt x="86678" y="244697"/>
                  </a:cubicBezTo>
                  <a:cubicBezTo>
                    <a:pt x="86678" y="244697"/>
                    <a:pt x="81915" y="242697"/>
                    <a:pt x="82201" y="241840"/>
                  </a:cubicBezTo>
                  <a:cubicBezTo>
                    <a:pt x="82487" y="241268"/>
                    <a:pt x="87249" y="241268"/>
                    <a:pt x="87249" y="241268"/>
                  </a:cubicBezTo>
                  <a:cubicBezTo>
                    <a:pt x="85725" y="238697"/>
                    <a:pt x="88678" y="236125"/>
                    <a:pt x="88678" y="236125"/>
                  </a:cubicBezTo>
                  <a:lnTo>
                    <a:pt x="89630" y="236696"/>
                  </a:lnTo>
                  <a:cubicBezTo>
                    <a:pt x="87820" y="238982"/>
                    <a:pt x="90202" y="241840"/>
                    <a:pt x="91726" y="242126"/>
                  </a:cubicBezTo>
                  <a:cubicBezTo>
                    <a:pt x="92583" y="242316"/>
                    <a:pt x="91726" y="245745"/>
                    <a:pt x="91154" y="245555"/>
                  </a:cubicBezTo>
                  <a:moveTo>
                    <a:pt x="146399" y="253270"/>
                  </a:moveTo>
                  <a:cubicBezTo>
                    <a:pt x="143161" y="251270"/>
                    <a:pt x="140399" y="250222"/>
                    <a:pt x="137732" y="249746"/>
                  </a:cubicBezTo>
                  <a:cubicBezTo>
                    <a:pt x="137636" y="252508"/>
                    <a:pt x="136493" y="255365"/>
                    <a:pt x="134398" y="257270"/>
                  </a:cubicBezTo>
                  <a:cubicBezTo>
                    <a:pt x="132017" y="259842"/>
                    <a:pt x="128968" y="260985"/>
                    <a:pt x="126016" y="260985"/>
                  </a:cubicBezTo>
                  <a:cubicBezTo>
                    <a:pt x="126016" y="257842"/>
                    <a:pt x="127254" y="254318"/>
                    <a:pt x="129349" y="251746"/>
                  </a:cubicBezTo>
                  <a:cubicBezTo>
                    <a:pt x="130302" y="250793"/>
                    <a:pt x="131350" y="250127"/>
                    <a:pt x="132493" y="249555"/>
                  </a:cubicBezTo>
                  <a:cubicBezTo>
                    <a:pt x="126968" y="250127"/>
                    <a:pt x="122396" y="252698"/>
                    <a:pt x="117062" y="251651"/>
                  </a:cubicBezTo>
                  <a:cubicBezTo>
                    <a:pt x="117634" y="261556"/>
                    <a:pt x="110871" y="259556"/>
                    <a:pt x="110871" y="259556"/>
                  </a:cubicBezTo>
                  <a:cubicBezTo>
                    <a:pt x="111633" y="257461"/>
                    <a:pt x="114205" y="253460"/>
                    <a:pt x="113157" y="249269"/>
                  </a:cubicBezTo>
                  <a:cubicBezTo>
                    <a:pt x="111728" y="255556"/>
                    <a:pt x="106204" y="259747"/>
                    <a:pt x="100774" y="258699"/>
                  </a:cubicBezTo>
                  <a:cubicBezTo>
                    <a:pt x="95059" y="257270"/>
                    <a:pt x="91821" y="250889"/>
                    <a:pt x="92964" y="244316"/>
                  </a:cubicBezTo>
                  <a:cubicBezTo>
                    <a:pt x="94488" y="237363"/>
                    <a:pt x="100108" y="232791"/>
                    <a:pt x="105823" y="233934"/>
                  </a:cubicBezTo>
                  <a:cubicBezTo>
                    <a:pt x="111157" y="235268"/>
                    <a:pt x="114395" y="241078"/>
                    <a:pt x="113538" y="247460"/>
                  </a:cubicBezTo>
                  <a:cubicBezTo>
                    <a:pt x="116586" y="244793"/>
                    <a:pt x="116300" y="237649"/>
                    <a:pt x="116300" y="237649"/>
                  </a:cubicBezTo>
                  <a:cubicBezTo>
                    <a:pt x="121920" y="239173"/>
                    <a:pt x="119443" y="245078"/>
                    <a:pt x="117824" y="247936"/>
                  </a:cubicBezTo>
                  <a:cubicBezTo>
                    <a:pt x="119824" y="248412"/>
                    <a:pt x="122015" y="248412"/>
                    <a:pt x="127349" y="246888"/>
                  </a:cubicBezTo>
                  <a:cubicBezTo>
                    <a:pt x="135731" y="244316"/>
                    <a:pt x="146780" y="246317"/>
                    <a:pt x="151257" y="249174"/>
                  </a:cubicBezTo>
                  <a:lnTo>
                    <a:pt x="146399" y="253270"/>
                  </a:lnTo>
                  <a:close/>
                  <a:moveTo>
                    <a:pt x="117157" y="230886"/>
                  </a:moveTo>
                  <a:cubicBezTo>
                    <a:pt x="102108" y="221456"/>
                    <a:pt x="87916" y="219551"/>
                    <a:pt x="70580" y="219551"/>
                  </a:cubicBezTo>
                  <a:cubicBezTo>
                    <a:pt x="52864" y="219551"/>
                    <a:pt x="40005" y="205835"/>
                    <a:pt x="40005" y="188976"/>
                  </a:cubicBezTo>
                  <a:lnTo>
                    <a:pt x="39910" y="47435"/>
                  </a:lnTo>
                  <a:cubicBezTo>
                    <a:pt x="58769" y="57531"/>
                    <a:pt x="100108" y="50768"/>
                    <a:pt x="118205" y="41339"/>
                  </a:cubicBezTo>
                  <a:cubicBezTo>
                    <a:pt x="136493" y="50864"/>
                    <a:pt x="177451" y="57341"/>
                    <a:pt x="196501" y="47435"/>
                  </a:cubicBezTo>
                  <a:lnTo>
                    <a:pt x="196310" y="188976"/>
                  </a:lnTo>
                  <a:cubicBezTo>
                    <a:pt x="196310" y="205740"/>
                    <a:pt x="181261" y="219551"/>
                    <a:pt x="163544" y="219551"/>
                  </a:cubicBezTo>
                  <a:cubicBezTo>
                    <a:pt x="146304" y="219551"/>
                    <a:pt x="132112" y="221552"/>
                    <a:pt x="117157" y="230886"/>
                  </a:cubicBezTo>
                  <a:moveTo>
                    <a:pt x="219456" y="222123"/>
                  </a:moveTo>
                  <a:cubicBezTo>
                    <a:pt x="216313" y="226505"/>
                    <a:pt x="209645" y="227552"/>
                    <a:pt x="203645" y="224123"/>
                  </a:cubicBezTo>
                  <a:cubicBezTo>
                    <a:pt x="206026" y="227838"/>
                    <a:pt x="210693" y="229172"/>
                    <a:pt x="212884" y="229934"/>
                  </a:cubicBezTo>
                  <a:cubicBezTo>
                    <a:pt x="212884" y="229934"/>
                    <a:pt x="209455" y="235744"/>
                    <a:pt x="202597" y="228314"/>
                  </a:cubicBezTo>
                  <a:cubicBezTo>
                    <a:pt x="199453" y="232886"/>
                    <a:pt x="194405" y="234125"/>
                    <a:pt x="190024" y="237458"/>
                  </a:cubicBezTo>
                  <a:cubicBezTo>
                    <a:pt x="191262" y="237173"/>
                    <a:pt x="192595" y="236982"/>
                    <a:pt x="194024" y="237173"/>
                  </a:cubicBezTo>
                  <a:cubicBezTo>
                    <a:pt x="197644" y="237173"/>
                    <a:pt x="200597" y="238887"/>
                    <a:pt x="202978" y="241173"/>
                  </a:cubicBezTo>
                  <a:cubicBezTo>
                    <a:pt x="200882" y="243173"/>
                    <a:pt x="197930" y="244602"/>
                    <a:pt x="194310" y="244316"/>
                  </a:cubicBezTo>
                  <a:cubicBezTo>
                    <a:pt x="191167" y="244031"/>
                    <a:pt x="188595" y="242983"/>
                    <a:pt x="186404" y="241173"/>
                  </a:cubicBezTo>
                  <a:cubicBezTo>
                    <a:pt x="184976" y="243269"/>
                    <a:pt x="183737" y="245936"/>
                    <a:pt x="182975" y="249460"/>
                  </a:cubicBezTo>
                  <a:lnTo>
                    <a:pt x="176689" y="249746"/>
                  </a:lnTo>
                  <a:cubicBezTo>
                    <a:pt x="177927" y="244602"/>
                    <a:pt x="183833" y="235649"/>
                    <a:pt x="191643" y="231839"/>
                  </a:cubicBezTo>
                  <a:cubicBezTo>
                    <a:pt x="196691" y="229267"/>
                    <a:pt x="198406" y="227933"/>
                    <a:pt x="199358" y="226219"/>
                  </a:cubicBezTo>
                  <a:cubicBezTo>
                    <a:pt x="196120" y="225266"/>
                    <a:pt x="189833" y="222790"/>
                    <a:pt x="192500" y="218027"/>
                  </a:cubicBezTo>
                  <a:cubicBezTo>
                    <a:pt x="192500" y="218027"/>
                    <a:pt x="197930" y="223266"/>
                    <a:pt x="202025" y="223076"/>
                  </a:cubicBezTo>
                  <a:cubicBezTo>
                    <a:pt x="196501" y="219266"/>
                    <a:pt x="194405" y="212693"/>
                    <a:pt x="197644" y="208217"/>
                  </a:cubicBezTo>
                  <a:cubicBezTo>
                    <a:pt x="200597" y="203645"/>
                    <a:pt x="208121" y="203073"/>
                    <a:pt x="214122" y="206788"/>
                  </a:cubicBezTo>
                  <a:cubicBezTo>
                    <a:pt x="220028" y="210598"/>
                    <a:pt x="222409" y="217551"/>
                    <a:pt x="219456" y="222123"/>
                  </a:cubicBezTo>
                  <a:moveTo>
                    <a:pt x="222409" y="206597"/>
                  </a:moveTo>
                  <a:cubicBezTo>
                    <a:pt x="220885" y="204026"/>
                    <a:pt x="217361" y="205169"/>
                    <a:pt x="216408" y="206597"/>
                  </a:cubicBezTo>
                  <a:cubicBezTo>
                    <a:pt x="216122" y="207169"/>
                    <a:pt x="212789" y="205169"/>
                    <a:pt x="213074" y="204597"/>
                  </a:cubicBezTo>
                  <a:cubicBezTo>
                    <a:pt x="214027" y="203168"/>
                    <a:pt x="213646" y="199644"/>
                    <a:pt x="210693" y="199073"/>
                  </a:cubicBezTo>
                  <a:lnTo>
                    <a:pt x="210979" y="198215"/>
                  </a:lnTo>
                  <a:cubicBezTo>
                    <a:pt x="210979" y="198215"/>
                    <a:pt x="214884" y="198215"/>
                    <a:pt x="215741" y="200787"/>
                  </a:cubicBezTo>
                  <a:cubicBezTo>
                    <a:pt x="215741" y="200787"/>
                    <a:pt x="218980" y="197358"/>
                    <a:pt x="219932" y="197930"/>
                  </a:cubicBezTo>
                  <a:cubicBezTo>
                    <a:pt x="220599" y="198501"/>
                    <a:pt x="218694" y="202787"/>
                    <a:pt x="218694" y="202787"/>
                  </a:cubicBezTo>
                  <a:cubicBezTo>
                    <a:pt x="221647" y="202216"/>
                    <a:pt x="223171" y="205931"/>
                    <a:pt x="223171" y="205931"/>
                  </a:cubicBezTo>
                  <a:lnTo>
                    <a:pt x="222409" y="206597"/>
                  </a:lnTo>
                  <a:close/>
                  <a:moveTo>
                    <a:pt x="226981" y="158972"/>
                  </a:moveTo>
                  <a:cubicBezTo>
                    <a:pt x="224790" y="161068"/>
                    <a:pt x="221551" y="162211"/>
                    <a:pt x="218503" y="162116"/>
                  </a:cubicBezTo>
                  <a:cubicBezTo>
                    <a:pt x="219932" y="168688"/>
                    <a:pt x="218980" y="175831"/>
                    <a:pt x="217170" y="179356"/>
                  </a:cubicBezTo>
                  <a:lnTo>
                    <a:pt x="212408" y="175641"/>
                  </a:lnTo>
                  <a:cubicBezTo>
                    <a:pt x="219551" y="161354"/>
                    <a:pt x="209550" y="156210"/>
                    <a:pt x="210122" y="147257"/>
                  </a:cubicBezTo>
                  <a:cubicBezTo>
                    <a:pt x="199930" y="149447"/>
                    <a:pt x="200978" y="142780"/>
                    <a:pt x="200978" y="142780"/>
                  </a:cubicBezTo>
                  <a:cubicBezTo>
                    <a:pt x="203168" y="143256"/>
                    <a:pt x="207645" y="145066"/>
                    <a:pt x="211836" y="143256"/>
                  </a:cubicBezTo>
                  <a:cubicBezTo>
                    <a:pt x="205073" y="142685"/>
                    <a:pt x="200025" y="137922"/>
                    <a:pt x="200311" y="132683"/>
                  </a:cubicBezTo>
                  <a:cubicBezTo>
                    <a:pt x="200882" y="127159"/>
                    <a:pt x="207169" y="123158"/>
                    <a:pt x="214408" y="123444"/>
                  </a:cubicBezTo>
                  <a:cubicBezTo>
                    <a:pt x="221551" y="124016"/>
                    <a:pt x="226886" y="128969"/>
                    <a:pt x="226600" y="134398"/>
                  </a:cubicBezTo>
                  <a:cubicBezTo>
                    <a:pt x="226028" y="139637"/>
                    <a:pt x="220218" y="143542"/>
                    <a:pt x="213455" y="143351"/>
                  </a:cubicBezTo>
                  <a:cubicBezTo>
                    <a:pt x="216694" y="146018"/>
                    <a:pt x="224504" y="144685"/>
                    <a:pt x="224504" y="144685"/>
                  </a:cubicBezTo>
                  <a:cubicBezTo>
                    <a:pt x="223647" y="150305"/>
                    <a:pt x="217075" y="148685"/>
                    <a:pt x="213836" y="147447"/>
                  </a:cubicBezTo>
                  <a:cubicBezTo>
                    <a:pt x="213551" y="149352"/>
                    <a:pt x="214027" y="151352"/>
                    <a:pt x="216503" y="156496"/>
                  </a:cubicBezTo>
                  <a:cubicBezTo>
                    <a:pt x="216980" y="157353"/>
                    <a:pt x="217361" y="158306"/>
                    <a:pt x="217742" y="159258"/>
                  </a:cubicBezTo>
                  <a:cubicBezTo>
                    <a:pt x="218122" y="157448"/>
                    <a:pt x="219170" y="155543"/>
                    <a:pt x="220790" y="154210"/>
                  </a:cubicBezTo>
                  <a:cubicBezTo>
                    <a:pt x="223171" y="151924"/>
                    <a:pt x="226409" y="150686"/>
                    <a:pt x="230029" y="151067"/>
                  </a:cubicBezTo>
                  <a:cubicBezTo>
                    <a:pt x="230219" y="153829"/>
                    <a:pt x="229362" y="156686"/>
                    <a:pt x="226981" y="15897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3" name="Gráfico 14">
              <a:extLst>
                <a:ext uri="{FF2B5EF4-FFF2-40B4-BE49-F238E27FC236}">
                  <a16:creationId xmlns:a16="http://schemas.microsoft.com/office/drawing/2014/main" id="{F6DF0E71-93D9-453B-A71C-D2C4D5BAADCC}"/>
                </a:ext>
              </a:extLst>
            </p:cNvPr>
            <p:cNvSpPr/>
            <p:nvPr/>
          </p:nvSpPr>
          <p:spPr>
            <a:xfrm>
              <a:off x="6850665" y="3880389"/>
              <a:ext cx="91058" cy="124967"/>
            </a:xfrm>
            <a:custGeom>
              <a:avLst/>
              <a:gdLst>
                <a:gd name="connsiteX0" fmla="*/ 86868 w 91058"/>
                <a:gd name="connsiteY0" fmla="*/ 39148 h 124967"/>
                <a:gd name="connsiteX1" fmla="*/ 47435 w 91058"/>
                <a:gd name="connsiteY1" fmla="*/ 0 h 124967"/>
                <a:gd name="connsiteX2" fmla="*/ 0 w 91058"/>
                <a:gd name="connsiteY2" fmla="*/ 0 h 124967"/>
                <a:gd name="connsiteX3" fmla="*/ 0 w 91058"/>
                <a:gd name="connsiteY3" fmla="*/ 124968 h 124967"/>
                <a:gd name="connsiteX4" fmla="*/ 51625 w 91058"/>
                <a:gd name="connsiteY4" fmla="*/ 124968 h 124967"/>
                <a:gd name="connsiteX5" fmla="*/ 91059 w 91058"/>
                <a:gd name="connsiteY5" fmla="*/ 85820 h 124967"/>
                <a:gd name="connsiteX6" fmla="*/ 80963 w 91058"/>
                <a:gd name="connsiteY6" fmla="*/ 59722 h 124967"/>
                <a:gd name="connsiteX7" fmla="*/ 86868 w 91058"/>
                <a:gd name="connsiteY7" fmla="*/ 39148 h 124967"/>
                <a:gd name="connsiteX8" fmla="*/ 31718 w 91058"/>
                <a:gd name="connsiteY8" fmla="*/ 27242 h 124967"/>
                <a:gd name="connsiteX9" fmla="*/ 47339 w 91058"/>
                <a:gd name="connsiteY9" fmla="*/ 27242 h 124967"/>
                <a:gd name="connsiteX10" fmla="*/ 59627 w 91058"/>
                <a:gd name="connsiteY10" fmla="*/ 39148 h 124967"/>
                <a:gd name="connsiteX11" fmla="*/ 47339 w 91058"/>
                <a:gd name="connsiteY11" fmla="*/ 51054 h 124967"/>
                <a:gd name="connsiteX12" fmla="*/ 31718 w 91058"/>
                <a:gd name="connsiteY12" fmla="*/ 51054 h 124967"/>
                <a:gd name="connsiteX13" fmla="*/ 31718 w 91058"/>
                <a:gd name="connsiteY13" fmla="*/ 27242 h 124967"/>
                <a:gd name="connsiteX14" fmla="*/ 51530 w 91058"/>
                <a:gd name="connsiteY14" fmla="*/ 97822 h 124967"/>
                <a:gd name="connsiteX15" fmla="*/ 31718 w 91058"/>
                <a:gd name="connsiteY15" fmla="*/ 97822 h 124967"/>
                <a:gd name="connsiteX16" fmla="*/ 31718 w 91058"/>
                <a:gd name="connsiteY16" fmla="*/ 73914 h 124967"/>
                <a:gd name="connsiteX17" fmla="*/ 47339 w 91058"/>
                <a:gd name="connsiteY17" fmla="*/ 73914 h 124967"/>
                <a:gd name="connsiteX18" fmla="*/ 51530 w 91058"/>
                <a:gd name="connsiteY18" fmla="*/ 73914 h 124967"/>
                <a:gd name="connsiteX19" fmla="*/ 63722 w 91058"/>
                <a:gd name="connsiteY19" fmla="*/ 85916 h 124967"/>
                <a:gd name="connsiteX20" fmla="*/ 51530 w 91058"/>
                <a:gd name="connsiteY20" fmla="*/ 97822 h 12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1058" h="124967">
                  <a:moveTo>
                    <a:pt x="86868" y="39148"/>
                  </a:moveTo>
                  <a:cubicBezTo>
                    <a:pt x="86868" y="17621"/>
                    <a:pt x="69152" y="0"/>
                    <a:pt x="47435" y="0"/>
                  </a:cubicBezTo>
                  <a:lnTo>
                    <a:pt x="0" y="0"/>
                  </a:lnTo>
                  <a:lnTo>
                    <a:pt x="0" y="124968"/>
                  </a:lnTo>
                  <a:lnTo>
                    <a:pt x="51625" y="124968"/>
                  </a:lnTo>
                  <a:cubicBezTo>
                    <a:pt x="73438" y="124968"/>
                    <a:pt x="91059" y="107442"/>
                    <a:pt x="91059" y="85820"/>
                  </a:cubicBezTo>
                  <a:cubicBezTo>
                    <a:pt x="91059" y="76200"/>
                    <a:pt x="87440" y="66866"/>
                    <a:pt x="80963" y="59722"/>
                  </a:cubicBezTo>
                  <a:cubicBezTo>
                    <a:pt x="84773" y="53626"/>
                    <a:pt x="86868" y="46482"/>
                    <a:pt x="86868" y="39148"/>
                  </a:cubicBezTo>
                  <a:moveTo>
                    <a:pt x="31718" y="27242"/>
                  </a:moveTo>
                  <a:lnTo>
                    <a:pt x="47339" y="27242"/>
                  </a:lnTo>
                  <a:cubicBezTo>
                    <a:pt x="54102" y="27242"/>
                    <a:pt x="59627" y="32576"/>
                    <a:pt x="59627" y="39148"/>
                  </a:cubicBezTo>
                  <a:cubicBezTo>
                    <a:pt x="59627" y="45720"/>
                    <a:pt x="54102" y="51054"/>
                    <a:pt x="47339" y="51054"/>
                  </a:cubicBezTo>
                  <a:lnTo>
                    <a:pt x="31718" y="51054"/>
                  </a:lnTo>
                  <a:lnTo>
                    <a:pt x="31718" y="27242"/>
                  </a:lnTo>
                  <a:close/>
                  <a:moveTo>
                    <a:pt x="51530" y="97822"/>
                  </a:moveTo>
                  <a:lnTo>
                    <a:pt x="31718" y="97822"/>
                  </a:lnTo>
                  <a:lnTo>
                    <a:pt x="31718" y="73914"/>
                  </a:lnTo>
                  <a:lnTo>
                    <a:pt x="47339" y="73914"/>
                  </a:lnTo>
                  <a:lnTo>
                    <a:pt x="51530" y="73914"/>
                  </a:lnTo>
                  <a:cubicBezTo>
                    <a:pt x="58293" y="73914"/>
                    <a:pt x="63722" y="79343"/>
                    <a:pt x="63722" y="85916"/>
                  </a:cubicBezTo>
                  <a:cubicBezTo>
                    <a:pt x="63817" y="92393"/>
                    <a:pt x="58293" y="97822"/>
                    <a:pt x="51530" y="9782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4" name="Gráfico 14">
              <a:extLst>
                <a:ext uri="{FF2B5EF4-FFF2-40B4-BE49-F238E27FC236}">
                  <a16:creationId xmlns:a16="http://schemas.microsoft.com/office/drawing/2014/main" id="{5092F11C-F132-496B-97E2-251B44EF61C9}"/>
                </a:ext>
              </a:extLst>
            </p:cNvPr>
            <p:cNvSpPr/>
            <p:nvPr/>
          </p:nvSpPr>
          <p:spPr>
            <a:xfrm>
              <a:off x="6946582" y="3878103"/>
              <a:ext cx="126206" cy="130682"/>
            </a:xfrm>
            <a:custGeom>
              <a:avLst/>
              <a:gdLst>
                <a:gd name="connsiteX0" fmla="*/ 63151 w 126206"/>
                <a:gd name="connsiteY0" fmla="*/ 0 h 130682"/>
                <a:gd name="connsiteX1" fmla="*/ 0 w 126206"/>
                <a:gd name="connsiteY1" fmla="*/ 65341 h 130682"/>
                <a:gd name="connsiteX2" fmla="*/ 63151 w 126206"/>
                <a:gd name="connsiteY2" fmla="*/ 130683 h 130682"/>
                <a:gd name="connsiteX3" fmla="*/ 126206 w 126206"/>
                <a:gd name="connsiteY3" fmla="*/ 65341 h 130682"/>
                <a:gd name="connsiteX4" fmla="*/ 63151 w 126206"/>
                <a:gd name="connsiteY4" fmla="*/ 0 h 130682"/>
                <a:gd name="connsiteX5" fmla="*/ 63151 w 126206"/>
                <a:gd name="connsiteY5" fmla="*/ 96774 h 130682"/>
                <a:gd name="connsiteX6" fmla="*/ 34004 w 126206"/>
                <a:gd name="connsiteY6" fmla="*/ 65341 h 130682"/>
                <a:gd name="connsiteX7" fmla="*/ 63151 w 126206"/>
                <a:gd name="connsiteY7" fmla="*/ 34004 h 130682"/>
                <a:gd name="connsiteX8" fmla="*/ 92297 w 126206"/>
                <a:gd name="connsiteY8" fmla="*/ 65341 h 130682"/>
                <a:gd name="connsiteX9" fmla="*/ 63151 w 126206"/>
                <a:gd name="connsiteY9" fmla="*/ 96774 h 13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206" h="130682">
                  <a:moveTo>
                    <a:pt x="63151" y="0"/>
                  </a:moveTo>
                  <a:cubicBezTo>
                    <a:pt x="28384" y="0"/>
                    <a:pt x="0" y="29337"/>
                    <a:pt x="0" y="65341"/>
                  </a:cubicBezTo>
                  <a:cubicBezTo>
                    <a:pt x="0" y="101441"/>
                    <a:pt x="28289" y="130683"/>
                    <a:pt x="63151" y="130683"/>
                  </a:cubicBezTo>
                  <a:cubicBezTo>
                    <a:pt x="98012" y="130683"/>
                    <a:pt x="126206" y="101441"/>
                    <a:pt x="126206" y="65341"/>
                  </a:cubicBezTo>
                  <a:cubicBezTo>
                    <a:pt x="126301" y="29337"/>
                    <a:pt x="98012" y="0"/>
                    <a:pt x="63151" y="0"/>
                  </a:cubicBezTo>
                  <a:moveTo>
                    <a:pt x="63151" y="96774"/>
                  </a:moveTo>
                  <a:cubicBezTo>
                    <a:pt x="47054" y="96774"/>
                    <a:pt x="34004" y="82677"/>
                    <a:pt x="34004" y="65341"/>
                  </a:cubicBezTo>
                  <a:cubicBezTo>
                    <a:pt x="34004" y="48101"/>
                    <a:pt x="47054" y="34004"/>
                    <a:pt x="63151" y="34004"/>
                  </a:cubicBezTo>
                  <a:cubicBezTo>
                    <a:pt x="79248" y="34004"/>
                    <a:pt x="92297" y="48101"/>
                    <a:pt x="92297" y="65341"/>
                  </a:cubicBezTo>
                  <a:cubicBezTo>
                    <a:pt x="92297" y="82677"/>
                    <a:pt x="79248" y="96774"/>
                    <a:pt x="63151" y="9677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5" name="Gráfico 14">
              <a:extLst>
                <a:ext uri="{FF2B5EF4-FFF2-40B4-BE49-F238E27FC236}">
                  <a16:creationId xmlns:a16="http://schemas.microsoft.com/office/drawing/2014/main" id="{EBC14AE1-AFEE-40EB-A6C8-49C312302332}"/>
                </a:ext>
              </a:extLst>
            </p:cNvPr>
            <p:cNvSpPr/>
            <p:nvPr/>
          </p:nvSpPr>
          <p:spPr>
            <a:xfrm>
              <a:off x="7079456" y="3878103"/>
              <a:ext cx="119919" cy="130682"/>
            </a:xfrm>
            <a:custGeom>
              <a:avLst/>
              <a:gdLst>
                <a:gd name="connsiteX0" fmla="*/ 71057 w 119919"/>
                <a:gd name="connsiteY0" fmla="*/ 84582 h 130682"/>
                <a:gd name="connsiteX1" fmla="*/ 85820 w 119919"/>
                <a:gd name="connsiteY1" fmla="*/ 84582 h 130682"/>
                <a:gd name="connsiteX2" fmla="*/ 85820 w 119919"/>
                <a:gd name="connsiteY2" fmla="*/ 91440 h 130682"/>
                <a:gd name="connsiteX3" fmla="*/ 67246 w 119919"/>
                <a:gd name="connsiteY3" fmla="*/ 96774 h 130682"/>
                <a:gd name="connsiteX4" fmla="*/ 33814 w 119919"/>
                <a:gd name="connsiteY4" fmla="*/ 65341 h 130682"/>
                <a:gd name="connsiteX5" fmla="*/ 67246 w 119919"/>
                <a:gd name="connsiteY5" fmla="*/ 34004 h 130682"/>
                <a:gd name="connsiteX6" fmla="*/ 90488 w 119919"/>
                <a:gd name="connsiteY6" fmla="*/ 42863 h 130682"/>
                <a:gd name="connsiteX7" fmla="*/ 93821 w 119919"/>
                <a:gd name="connsiteY7" fmla="*/ 45911 h 130682"/>
                <a:gd name="connsiteX8" fmla="*/ 116776 w 119919"/>
                <a:gd name="connsiteY8" fmla="*/ 20860 h 130682"/>
                <a:gd name="connsiteX9" fmla="*/ 113538 w 119919"/>
                <a:gd name="connsiteY9" fmla="*/ 17812 h 130682"/>
                <a:gd name="connsiteX10" fmla="*/ 67342 w 119919"/>
                <a:gd name="connsiteY10" fmla="*/ 0 h 130682"/>
                <a:gd name="connsiteX11" fmla="*/ 0 w 119919"/>
                <a:gd name="connsiteY11" fmla="*/ 65341 h 130682"/>
                <a:gd name="connsiteX12" fmla="*/ 67342 w 119919"/>
                <a:gd name="connsiteY12" fmla="*/ 130683 h 130682"/>
                <a:gd name="connsiteX13" fmla="*/ 85916 w 119919"/>
                <a:gd name="connsiteY13" fmla="*/ 128111 h 130682"/>
                <a:gd name="connsiteX14" fmla="*/ 85916 w 119919"/>
                <a:gd name="connsiteY14" fmla="*/ 128397 h 130682"/>
                <a:gd name="connsiteX15" fmla="*/ 119920 w 119919"/>
                <a:gd name="connsiteY15" fmla="*/ 128397 h 130682"/>
                <a:gd name="connsiteX16" fmla="*/ 119920 w 119919"/>
                <a:gd name="connsiteY16" fmla="*/ 50673 h 130682"/>
                <a:gd name="connsiteX17" fmla="*/ 71152 w 119919"/>
                <a:gd name="connsiteY17" fmla="*/ 50673 h 130682"/>
                <a:gd name="connsiteX18" fmla="*/ 71152 w 119919"/>
                <a:gd name="connsiteY18" fmla="*/ 84582 h 13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9919" h="130682">
                  <a:moveTo>
                    <a:pt x="71057" y="84582"/>
                  </a:moveTo>
                  <a:lnTo>
                    <a:pt x="85820" y="84582"/>
                  </a:lnTo>
                  <a:lnTo>
                    <a:pt x="85820" y="91440"/>
                  </a:lnTo>
                  <a:cubicBezTo>
                    <a:pt x="80296" y="94869"/>
                    <a:pt x="73819" y="96774"/>
                    <a:pt x="67246" y="96774"/>
                  </a:cubicBezTo>
                  <a:cubicBezTo>
                    <a:pt x="48863" y="96774"/>
                    <a:pt x="33814" y="82677"/>
                    <a:pt x="33814" y="65341"/>
                  </a:cubicBezTo>
                  <a:cubicBezTo>
                    <a:pt x="33814" y="48101"/>
                    <a:pt x="48768" y="34004"/>
                    <a:pt x="67246" y="34004"/>
                  </a:cubicBezTo>
                  <a:cubicBezTo>
                    <a:pt x="76009" y="34004"/>
                    <a:pt x="84296" y="37147"/>
                    <a:pt x="90488" y="42863"/>
                  </a:cubicBezTo>
                  <a:lnTo>
                    <a:pt x="93821" y="45911"/>
                  </a:lnTo>
                  <a:lnTo>
                    <a:pt x="116776" y="20860"/>
                  </a:lnTo>
                  <a:lnTo>
                    <a:pt x="113538" y="17812"/>
                  </a:lnTo>
                  <a:cubicBezTo>
                    <a:pt x="100965" y="6287"/>
                    <a:pt x="84582" y="0"/>
                    <a:pt x="67342" y="0"/>
                  </a:cubicBezTo>
                  <a:cubicBezTo>
                    <a:pt x="30194" y="0"/>
                    <a:pt x="0" y="29337"/>
                    <a:pt x="0" y="65341"/>
                  </a:cubicBezTo>
                  <a:cubicBezTo>
                    <a:pt x="0" y="101441"/>
                    <a:pt x="30289" y="130683"/>
                    <a:pt x="67342" y="130683"/>
                  </a:cubicBezTo>
                  <a:cubicBezTo>
                    <a:pt x="73628" y="130683"/>
                    <a:pt x="79915" y="129826"/>
                    <a:pt x="85916" y="128111"/>
                  </a:cubicBezTo>
                  <a:lnTo>
                    <a:pt x="85916" y="128397"/>
                  </a:lnTo>
                  <a:lnTo>
                    <a:pt x="119920" y="128397"/>
                  </a:lnTo>
                  <a:lnTo>
                    <a:pt x="119920" y="50673"/>
                  </a:lnTo>
                  <a:lnTo>
                    <a:pt x="71152" y="50673"/>
                  </a:lnTo>
                  <a:lnTo>
                    <a:pt x="71152" y="8458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6" name="Gráfico 14">
              <a:extLst>
                <a:ext uri="{FF2B5EF4-FFF2-40B4-BE49-F238E27FC236}">
                  <a16:creationId xmlns:a16="http://schemas.microsoft.com/office/drawing/2014/main" id="{A739BE28-02E5-4255-81E0-09B3EDC3BF08}"/>
                </a:ext>
              </a:extLst>
            </p:cNvPr>
            <p:cNvSpPr/>
            <p:nvPr/>
          </p:nvSpPr>
          <p:spPr>
            <a:xfrm>
              <a:off x="7335392" y="3878674"/>
              <a:ext cx="116395" cy="127825"/>
            </a:xfrm>
            <a:custGeom>
              <a:avLst/>
              <a:gdLst>
                <a:gd name="connsiteX0" fmla="*/ 38100 w 116395"/>
                <a:gd name="connsiteY0" fmla="*/ 38481 h 127825"/>
                <a:gd name="connsiteX1" fmla="*/ 38100 w 116395"/>
                <a:gd name="connsiteY1" fmla="*/ 127826 h 127825"/>
                <a:gd name="connsiteX2" fmla="*/ 78391 w 116395"/>
                <a:gd name="connsiteY2" fmla="*/ 127826 h 127825"/>
                <a:gd name="connsiteX3" fmla="*/ 78391 w 116395"/>
                <a:gd name="connsiteY3" fmla="*/ 38481 h 127825"/>
                <a:gd name="connsiteX4" fmla="*/ 116396 w 116395"/>
                <a:gd name="connsiteY4" fmla="*/ 38481 h 127825"/>
                <a:gd name="connsiteX5" fmla="*/ 116396 w 116395"/>
                <a:gd name="connsiteY5" fmla="*/ 0 h 127825"/>
                <a:gd name="connsiteX6" fmla="*/ 0 w 116395"/>
                <a:gd name="connsiteY6" fmla="*/ 0 h 127825"/>
                <a:gd name="connsiteX7" fmla="*/ 0 w 116395"/>
                <a:gd name="connsiteY7" fmla="*/ 38481 h 12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395" h="127825">
                  <a:moveTo>
                    <a:pt x="38100" y="38481"/>
                  </a:moveTo>
                  <a:lnTo>
                    <a:pt x="38100" y="127826"/>
                  </a:lnTo>
                  <a:lnTo>
                    <a:pt x="78391" y="127826"/>
                  </a:lnTo>
                  <a:lnTo>
                    <a:pt x="78391" y="38481"/>
                  </a:lnTo>
                  <a:lnTo>
                    <a:pt x="116396" y="38481"/>
                  </a:lnTo>
                  <a:lnTo>
                    <a:pt x="116396" y="0"/>
                  </a:lnTo>
                  <a:lnTo>
                    <a:pt x="0" y="0"/>
                  </a:lnTo>
                  <a:lnTo>
                    <a:pt x="0" y="3848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7" name="Gráfico 14">
              <a:extLst>
                <a:ext uri="{FF2B5EF4-FFF2-40B4-BE49-F238E27FC236}">
                  <a16:creationId xmlns:a16="http://schemas.microsoft.com/office/drawing/2014/main" id="{BF7CE9C1-AB68-4124-B622-160464B8F95B}"/>
                </a:ext>
              </a:extLst>
            </p:cNvPr>
            <p:cNvSpPr/>
            <p:nvPr/>
          </p:nvSpPr>
          <p:spPr>
            <a:xfrm>
              <a:off x="7427214" y="3855147"/>
              <a:ext cx="202882" cy="204977"/>
            </a:xfrm>
            <a:custGeom>
              <a:avLst/>
              <a:gdLst>
                <a:gd name="connsiteX0" fmla="*/ 202882 w 202882"/>
                <a:gd name="connsiteY0" fmla="*/ 204978 h 204977"/>
                <a:gd name="connsiteX1" fmla="*/ 125825 w 202882"/>
                <a:gd name="connsiteY1" fmla="*/ 0 h 204977"/>
                <a:gd name="connsiteX2" fmla="*/ 56674 w 202882"/>
                <a:gd name="connsiteY2" fmla="*/ 0 h 204977"/>
                <a:gd name="connsiteX3" fmla="*/ 0 w 202882"/>
                <a:gd name="connsiteY3" fmla="*/ 151162 h 204977"/>
                <a:gd name="connsiteX4" fmla="*/ 42005 w 202882"/>
                <a:gd name="connsiteY4" fmla="*/ 151162 h 204977"/>
                <a:gd name="connsiteX5" fmla="*/ 91154 w 202882"/>
                <a:gd name="connsiteY5" fmla="*/ 26765 h 204977"/>
                <a:gd name="connsiteX6" fmla="*/ 160972 w 202882"/>
                <a:gd name="connsiteY6" fmla="*/ 204978 h 20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882" h="204977">
                  <a:moveTo>
                    <a:pt x="202882" y="204978"/>
                  </a:moveTo>
                  <a:lnTo>
                    <a:pt x="125825" y="0"/>
                  </a:lnTo>
                  <a:lnTo>
                    <a:pt x="56674" y="0"/>
                  </a:lnTo>
                  <a:lnTo>
                    <a:pt x="0" y="151162"/>
                  </a:lnTo>
                  <a:lnTo>
                    <a:pt x="42005" y="151162"/>
                  </a:lnTo>
                  <a:lnTo>
                    <a:pt x="91154" y="26765"/>
                  </a:lnTo>
                  <a:lnTo>
                    <a:pt x="160972" y="2049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8" name="Gráfico 14">
              <a:extLst>
                <a:ext uri="{FF2B5EF4-FFF2-40B4-BE49-F238E27FC236}">
                  <a16:creationId xmlns:a16="http://schemas.microsoft.com/office/drawing/2014/main" id="{792F7092-988A-4B0F-BB24-9A06FC28690C}"/>
                </a:ext>
              </a:extLst>
            </p:cNvPr>
            <p:cNvSpPr/>
            <p:nvPr/>
          </p:nvSpPr>
          <p:spPr>
            <a:xfrm>
              <a:off x="7206900" y="3878198"/>
              <a:ext cx="126206" cy="130683"/>
            </a:xfrm>
            <a:custGeom>
              <a:avLst/>
              <a:gdLst>
                <a:gd name="connsiteX0" fmla="*/ 118681 w 126206"/>
                <a:gd name="connsiteY0" fmla="*/ 34480 h 130683"/>
                <a:gd name="connsiteX1" fmla="*/ 118586 w 126206"/>
                <a:gd name="connsiteY1" fmla="*/ 34385 h 130683"/>
                <a:gd name="connsiteX2" fmla="*/ 63055 w 126206"/>
                <a:gd name="connsiteY2" fmla="*/ 0 h 130683"/>
                <a:gd name="connsiteX3" fmla="*/ 0 w 126206"/>
                <a:gd name="connsiteY3" fmla="*/ 65342 h 130683"/>
                <a:gd name="connsiteX4" fmla="*/ 63055 w 126206"/>
                <a:gd name="connsiteY4" fmla="*/ 130683 h 130683"/>
                <a:gd name="connsiteX5" fmla="*/ 126206 w 126206"/>
                <a:gd name="connsiteY5" fmla="*/ 65342 h 130683"/>
                <a:gd name="connsiteX6" fmla="*/ 118681 w 126206"/>
                <a:gd name="connsiteY6" fmla="*/ 34480 h 130683"/>
                <a:gd name="connsiteX7" fmla="*/ 63055 w 126206"/>
                <a:gd name="connsiteY7" fmla="*/ 96679 h 130683"/>
                <a:gd name="connsiteX8" fmla="*/ 33909 w 126206"/>
                <a:gd name="connsiteY8" fmla="*/ 65246 h 130683"/>
                <a:gd name="connsiteX9" fmla="*/ 63055 w 126206"/>
                <a:gd name="connsiteY9" fmla="*/ 33909 h 130683"/>
                <a:gd name="connsiteX10" fmla="*/ 92202 w 126206"/>
                <a:gd name="connsiteY10" fmla="*/ 65246 h 130683"/>
                <a:gd name="connsiteX11" fmla="*/ 63055 w 126206"/>
                <a:gd name="connsiteY11" fmla="*/ 96679 h 13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206" h="130683">
                  <a:moveTo>
                    <a:pt x="118681" y="34480"/>
                  </a:moveTo>
                  <a:lnTo>
                    <a:pt x="118586" y="34385"/>
                  </a:lnTo>
                  <a:cubicBezTo>
                    <a:pt x="107918" y="13906"/>
                    <a:pt x="87058" y="0"/>
                    <a:pt x="63055" y="0"/>
                  </a:cubicBezTo>
                  <a:cubicBezTo>
                    <a:pt x="28289" y="0"/>
                    <a:pt x="0" y="29337"/>
                    <a:pt x="0" y="65342"/>
                  </a:cubicBezTo>
                  <a:cubicBezTo>
                    <a:pt x="0" y="101441"/>
                    <a:pt x="28289" y="130683"/>
                    <a:pt x="63055" y="130683"/>
                  </a:cubicBezTo>
                  <a:cubicBezTo>
                    <a:pt x="97822" y="130683"/>
                    <a:pt x="126206" y="101441"/>
                    <a:pt x="126206" y="65342"/>
                  </a:cubicBezTo>
                  <a:cubicBezTo>
                    <a:pt x="126111" y="54197"/>
                    <a:pt x="123444" y="43625"/>
                    <a:pt x="118681" y="34480"/>
                  </a:cubicBezTo>
                  <a:moveTo>
                    <a:pt x="63055" y="96679"/>
                  </a:moveTo>
                  <a:cubicBezTo>
                    <a:pt x="46958" y="96679"/>
                    <a:pt x="33909" y="82582"/>
                    <a:pt x="33909" y="65246"/>
                  </a:cubicBezTo>
                  <a:cubicBezTo>
                    <a:pt x="33909" y="48006"/>
                    <a:pt x="46958" y="33909"/>
                    <a:pt x="63055" y="33909"/>
                  </a:cubicBezTo>
                  <a:cubicBezTo>
                    <a:pt x="79153" y="33909"/>
                    <a:pt x="92202" y="48006"/>
                    <a:pt x="92202" y="65246"/>
                  </a:cubicBezTo>
                  <a:cubicBezTo>
                    <a:pt x="92202" y="82582"/>
                    <a:pt x="79057" y="96679"/>
                    <a:pt x="63055" y="9667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9" name="Gráfico 14">
              <a:extLst>
                <a:ext uri="{FF2B5EF4-FFF2-40B4-BE49-F238E27FC236}">
                  <a16:creationId xmlns:a16="http://schemas.microsoft.com/office/drawing/2014/main" id="{0BA66BB0-3EAB-401A-9F7F-0F555EF32743}"/>
                </a:ext>
              </a:extLst>
            </p:cNvPr>
            <p:cNvSpPr/>
            <p:nvPr/>
          </p:nvSpPr>
          <p:spPr>
            <a:xfrm>
              <a:off x="7424451" y="3669124"/>
              <a:ext cx="184023" cy="186023"/>
            </a:xfrm>
            <a:custGeom>
              <a:avLst/>
              <a:gdLst>
                <a:gd name="connsiteX0" fmla="*/ 146209 w 184023"/>
                <a:gd name="connsiteY0" fmla="*/ 119634 h 186023"/>
                <a:gd name="connsiteX1" fmla="*/ 184023 w 184023"/>
                <a:gd name="connsiteY1" fmla="*/ 104203 h 186023"/>
                <a:gd name="connsiteX2" fmla="*/ 133731 w 184023"/>
                <a:gd name="connsiteY2" fmla="*/ 86201 h 186023"/>
                <a:gd name="connsiteX3" fmla="*/ 101537 w 184023"/>
                <a:gd name="connsiteY3" fmla="*/ 0 h 186023"/>
                <a:gd name="connsiteX4" fmla="*/ 68104 w 184023"/>
                <a:gd name="connsiteY4" fmla="*/ 63437 h 186023"/>
                <a:gd name="connsiteX5" fmla="*/ 0 w 184023"/>
                <a:gd name="connsiteY5" fmla="*/ 49435 h 186023"/>
                <a:gd name="connsiteX6" fmla="*/ 48101 w 184023"/>
                <a:gd name="connsiteY6" fmla="*/ 101537 h 186023"/>
                <a:gd name="connsiteX7" fmla="*/ 24574 w 184023"/>
                <a:gd name="connsiteY7" fmla="*/ 164592 h 186023"/>
                <a:gd name="connsiteX8" fmla="*/ 109252 w 184023"/>
                <a:gd name="connsiteY8" fmla="*/ 134207 h 186023"/>
                <a:gd name="connsiteX9" fmla="*/ 171069 w 184023"/>
                <a:gd name="connsiteY9" fmla="*/ 186023 h 18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023" h="186023">
                  <a:moveTo>
                    <a:pt x="146209" y="119634"/>
                  </a:moveTo>
                  <a:lnTo>
                    <a:pt x="184023" y="104203"/>
                  </a:lnTo>
                  <a:lnTo>
                    <a:pt x="133731" y="86201"/>
                  </a:lnTo>
                  <a:lnTo>
                    <a:pt x="101537" y="0"/>
                  </a:lnTo>
                  <a:lnTo>
                    <a:pt x="68104" y="63437"/>
                  </a:lnTo>
                  <a:lnTo>
                    <a:pt x="0" y="49435"/>
                  </a:lnTo>
                  <a:lnTo>
                    <a:pt x="48101" y="101537"/>
                  </a:lnTo>
                  <a:lnTo>
                    <a:pt x="24574" y="164592"/>
                  </a:lnTo>
                  <a:lnTo>
                    <a:pt x="109252" y="134207"/>
                  </a:lnTo>
                  <a:lnTo>
                    <a:pt x="171069" y="1860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0" name="Gráfico 14">
              <a:extLst>
                <a:ext uri="{FF2B5EF4-FFF2-40B4-BE49-F238E27FC236}">
                  <a16:creationId xmlns:a16="http://schemas.microsoft.com/office/drawing/2014/main" id="{040585DD-ABE7-4C30-950E-BAB6C55988C0}"/>
                </a:ext>
              </a:extLst>
            </p:cNvPr>
            <p:cNvSpPr/>
            <p:nvPr/>
          </p:nvSpPr>
          <p:spPr>
            <a:xfrm>
              <a:off x="7386066" y="3759802"/>
              <a:ext cx="59245" cy="50672"/>
            </a:xfrm>
            <a:custGeom>
              <a:avLst/>
              <a:gdLst>
                <a:gd name="connsiteX0" fmla="*/ 43720 w 59245"/>
                <a:gd name="connsiteY0" fmla="*/ 32385 h 50672"/>
                <a:gd name="connsiteX1" fmla="*/ 59246 w 59245"/>
                <a:gd name="connsiteY1" fmla="*/ 22384 h 50672"/>
                <a:gd name="connsiteX2" fmla="*/ 40767 w 59245"/>
                <a:gd name="connsiteY2" fmla="*/ 18479 h 50672"/>
                <a:gd name="connsiteX3" fmla="*/ 35433 w 59245"/>
                <a:gd name="connsiteY3" fmla="*/ 0 h 50672"/>
                <a:gd name="connsiteX4" fmla="*/ 28004 w 59245"/>
                <a:gd name="connsiteY4" fmla="*/ 15716 h 50672"/>
                <a:gd name="connsiteX5" fmla="*/ 0 w 59245"/>
                <a:gd name="connsiteY5" fmla="*/ 9811 h 50672"/>
                <a:gd name="connsiteX6" fmla="*/ 21907 w 59245"/>
                <a:gd name="connsiteY6" fmla="*/ 32385 h 50672"/>
                <a:gd name="connsiteX7" fmla="*/ 15145 w 59245"/>
                <a:gd name="connsiteY7" fmla="*/ 50673 h 50672"/>
                <a:gd name="connsiteX8" fmla="*/ 34862 w 59245"/>
                <a:gd name="connsiteY8" fmla="*/ 38005 h 50672"/>
                <a:gd name="connsiteX9" fmla="*/ 50197 w 59245"/>
                <a:gd name="connsiteY9" fmla="*/ 50387 h 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245" h="50672">
                  <a:moveTo>
                    <a:pt x="43720" y="32385"/>
                  </a:moveTo>
                  <a:lnTo>
                    <a:pt x="59246" y="22384"/>
                  </a:lnTo>
                  <a:lnTo>
                    <a:pt x="40767" y="18479"/>
                  </a:lnTo>
                  <a:lnTo>
                    <a:pt x="35433" y="0"/>
                  </a:lnTo>
                  <a:lnTo>
                    <a:pt x="28004" y="15716"/>
                  </a:lnTo>
                  <a:lnTo>
                    <a:pt x="0" y="9811"/>
                  </a:lnTo>
                  <a:lnTo>
                    <a:pt x="21907" y="32385"/>
                  </a:lnTo>
                  <a:lnTo>
                    <a:pt x="15145" y="50673"/>
                  </a:lnTo>
                  <a:lnTo>
                    <a:pt x="34862" y="38005"/>
                  </a:lnTo>
                  <a:lnTo>
                    <a:pt x="50197" y="503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1" name="Gráfico 14">
              <a:extLst>
                <a:ext uri="{FF2B5EF4-FFF2-40B4-BE49-F238E27FC236}">
                  <a16:creationId xmlns:a16="http://schemas.microsoft.com/office/drawing/2014/main" id="{18E53744-4D7D-4E2C-925D-9D02A30E0034}"/>
                </a:ext>
              </a:extLst>
            </p:cNvPr>
            <p:cNvSpPr/>
            <p:nvPr/>
          </p:nvSpPr>
          <p:spPr>
            <a:xfrm>
              <a:off x="7551324" y="3664743"/>
              <a:ext cx="61912" cy="52959"/>
            </a:xfrm>
            <a:custGeom>
              <a:avLst/>
              <a:gdLst>
                <a:gd name="connsiteX0" fmla="*/ 45720 w 61912"/>
                <a:gd name="connsiteY0" fmla="*/ 33814 h 52959"/>
                <a:gd name="connsiteX1" fmla="*/ 61913 w 61912"/>
                <a:gd name="connsiteY1" fmla="*/ 23432 h 52959"/>
                <a:gd name="connsiteX2" fmla="*/ 42577 w 61912"/>
                <a:gd name="connsiteY2" fmla="*/ 19336 h 52959"/>
                <a:gd name="connsiteX3" fmla="*/ 36957 w 61912"/>
                <a:gd name="connsiteY3" fmla="*/ 0 h 52959"/>
                <a:gd name="connsiteX4" fmla="*/ 27622 w 61912"/>
                <a:gd name="connsiteY4" fmla="*/ 16097 h 52959"/>
                <a:gd name="connsiteX5" fmla="*/ 0 w 61912"/>
                <a:gd name="connsiteY5" fmla="*/ 10287 h 52959"/>
                <a:gd name="connsiteX6" fmla="*/ 22860 w 61912"/>
                <a:gd name="connsiteY6" fmla="*/ 33909 h 52959"/>
                <a:gd name="connsiteX7" fmla="*/ 15907 w 61912"/>
                <a:gd name="connsiteY7" fmla="*/ 52959 h 52959"/>
                <a:gd name="connsiteX8" fmla="*/ 36481 w 61912"/>
                <a:gd name="connsiteY8" fmla="*/ 39719 h 52959"/>
                <a:gd name="connsiteX9" fmla="*/ 52388 w 61912"/>
                <a:gd name="connsiteY9" fmla="*/ 52673 h 5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12" h="52959">
                  <a:moveTo>
                    <a:pt x="45720" y="33814"/>
                  </a:moveTo>
                  <a:lnTo>
                    <a:pt x="61913" y="23432"/>
                  </a:lnTo>
                  <a:lnTo>
                    <a:pt x="42577" y="19336"/>
                  </a:lnTo>
                  <a:lnTo>
                    <a:pt x="36957" y="0"/>
                  </a:lnTo>
                  <a:lnTo>
                    <a:pt x="27622" y="16097"/>
                  </a:lnTo>
                  <a:lnTo>
                    <a:pt x="0" y="10287"/>
                  </a:lnTo>
                  <a:lnTo>
                    <a:pt x="22860" y="33909"/>
                  </a:lnTo>
                  <a:lnTo>
                    <a:pt x="15907" y="52959"/>
                  </a:lnTo>
                  <a:lnTo>
                    <a:pt x="36481" y="39719"/>
                  </a:lnTo>
                  <a:lnTo>
                    <a:pt x="52388" y="5267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2" name="Gráfico 14">
              <a:extLst>
                <a:ext uri="{FF2B5EF4-FFF2-40B4-BE49-F238E27FC236}">
                  <a16:creationId xmlns:a16="http://schemas.microsoft.com/office/drawing/2014/main" id="{CA6DC128-1BD2-4BAF-A67D-024D8ACC03AE}"/>
                </a:ext>
              </a:extLst>
            </p:cNvPr>
            <p:cNvSpPr/>
            <p:nvPr/>
          </p:nvSpPr>
          <p:spPr>
            <a:xfrm>
              <a:off x="6726650" y="3729894"/>
              <a:ext cx="7238" cy="397192"/>
            </a:xfrm>
            <a:custGeom>
              <a:avLst/>
              <a:gdLst>
                <a:gd name="connsiteX0" fmla="*/ 0 w 7238"/>
                <a:gd name="connsiteY0" fmla="*/ 0 h 397192"/>
                <a:gd name="connsiteX1" fmla="*/ 7239 w 7238"/>
                <a:gd name="connsiteY1" fmla="*/ 0 h 397192"/>
                <a:gd name="connsiteX2" fmla="*/ 7239 w 7238"/>
                <a:gd name="connsiteY2" fmla="*/ 397193 h 397192"/>
                <a:gd name="connsiteX3" fmla="*/ 0 w 7238"/>
                <a:gd name="connsiteY3" fmla="*/ 397193 h 39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8" h="397192">
                  <a:moveTo>
                    <a:pt x="0" y="0"/>
                  </a:moveTo>
                  <a:lnTo>
                    <a:pt x="7239" y="0"/>
                  </a:lnTo>
                  <a:lnTo>
                    <a:pt x="7239" y="397193"/>
                  </a:lnTo>
                  <a:lnTo>
                    <a:pt x="0" y="397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3" name="Gráfico 14">
              <a:extLst>
                <a:ext uri="{FF2B5EF4-FFF2-40B4-BE49-F238E27FC236}">
                  <a16:creationId xmlns:a16="http://schemas.microsoft.com/office/drawing/2014/main" id="{C7D4BB58-620D-4712-8484-9D5B8B354036}"/>
                </a:ext>
              </a:extLst>
            </p:cNvPr>
            <p:cNvSpPr/>
            <p:nvPr/>
          </p:nvSpPr>
          <p:spPr>
            <a:xfrm>
              <a:off x="5832252" y="3729894"/>
              <a:ext cx="7239" cy="397192"/>
            </a:xfrm>
            <a:custGeom>
              <a:avLst/>
              <a:gdLst>
                <a:gd name="connsiteX0" fmla="*/ 0 w 7239"/>
                <a:gd name="connsiteY0" fmla="*/ 0 h 397192"/>
                <a:gd name="connsiteX1" fmla="*/ 7239 w 7239"/>
                <a:gd name="connsiteY1" fmla="*/ 0 h 397192"/>
                <a:gd name="connsiteX2" fmla="*/ 7239 w 7239"/>
                <a:gd name="connsiteY2" fmla="*/ 397193 h 397192"/>
                <a:gd name="connsiteX3" fmla="*/ 0 w 7239"/>
                <a:gd name="connsiteY3" fmla="*/ 397193 h 39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9" h="397192">
                  <a:moveTo>
                    <a:pt x="0" y="0"/>
                  </a:moveTo>
                  <a:lnTo>
                    <a:pt x="7239" y="0"/>
                  </a:lnTo>
                  <a:lnTo>
                    <a:pt x="7239" y="397193"/>
                  </a:lnTo>
                  <a:lnTo>
                    <a:pt x="0" y="397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3885157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9792BAA-A750-4F05-A9A3-380FA71BA3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5438" y="225425"/>
            <a:ext cx="12153900" cy="7321550"/>
          </a:xfrm>
        </p:spPr>
        <p:txBody>
          <a:bodyPr/>
          <a:lstStyle/>
          <a:p>
            <a:endParaRPr lang="es-CO"/>
          </a:p>
        </p:txBody>
      </p:sp>
      <p:grpSp>
        <p:nvGrpSpPr>
          <p:cNvPr id="140" name="Grupo 139">
            <a:extLst>
              <a:ext uri="{FF2B5EF4-FFF2-40B4-BE49-F238E27FC236}">
                <a16:creationId xmlns:a16="http://schemas.microsoft.com/office/drawing/2014/main" id="{C8F2D535-F6D5-4924-8E3B-C9D483286964}"/>
              </a:ext>
            </a:extLst>
          </p:cNvPr>
          <p:cNvGrpSpPr/>
          <p:nvPr userDrawn="1"/>
        </p:nvGrpSpPr>
        <p:grpSpPr>
          <a:xfrm rot="10800000">
            <a:off x="0" y="1492251"/>
            <a:ext cx="12805409" cy="4788915"/>
            <a:chOff x="0" y="1492251"/>
            <a:chExt cx="12805409" cy="4788915"/>
          </a:xfrm>
        </p:grpSpPr>
        <p:grpSp>
          <p:nvGrpSpPr>
            <p:cNvPr id="112" name="Gráfico 110">
              <a:extLst>
                <a:ext uri="{FF2B5EF4-FFF2-40B4-BE49-F238E27FC236}">
                  <a16:creationId xmlns:a16="http://schemas.microsoft.com/office/drawing/2014/main" id="{4F5C52EA-428C-4797-BE15-3C56B6A86A6C}"/>
                </a:ext>
              </a:extLst>
            </p:cNvPr>
            <p:cNvGrpSpPr/>
            <p:nvPr/>
          </p:nvGrpSpPr>
          <p:grpSpPr>
            <a:xfrm>
              <a:off x="61341" y="1492251"/>
              <a:ext cx="235712" cy="960882"/>
              <a:chOff x="61341" y="1492251"/>
              <a:chExt cx="235712" cy="960882"/>
            </a:xfrm>
            <a:solidFill>
              <a:srgbClr val="F1B634"/>
            </a:solidFill>
          </p:grpSpPr>
          <p:sp>
            <p:nvSpPr>
              <p:cNvPr id="113" name="Gráfico 110">
                <a:extLst>
                  <a:ext uri="{FF2B5EF4-FFF2-40B4-BE49-F238E27FC236}">
                    <a16:creationId xmlns:a16="http://schemas.microsoft.com/office/drawing/2014/main" id="{38E30933-ABFC-44B8-9916-4E960709103C}"/>
                  </a:ext>
                </a:extLst>
              </p:cNvPr>
              <p:cNvSpPr/>
              <p:nvPr/>
            </p:nvSpPr>
            <p:spPr>
              <a:xfrm>
                <a:off x="61341" y="2394713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4" name="Gráfico 110">
                <a:extLst>
                  <a:ext uri="{FF2B5EF4-FFF2-40B4-BE49-F238E27FC236}">
                    <a16:creationId xmlns:a16="http://schemas.microsoft.com/office/drawing/2014/main" id="{6F84502E-531E-4265-AFB3-065BD5A24B46}"/>
                  </a:ext>
                </a:extLst>
              </p:cNvPr>
              <p:cNvSpPr/>
              <p:nvPr/>
            </p:nvSpPr>
            <p:spPr>
              <a:xfrm>
                <a:off x="238633" y="2394713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5" name="Gráfico 110">
                <a:extLst>
                  <a:ext uri="{FF2B5EF4-FFF2-40B4-BE49-F238E27FC236}">
                    <a16:creationId xmlns:a16="http://schemas.microsoft.com/office/drawing/2014/main" id="{40582F6F-23C0-4290-8EEA-8B4CDE2BD1AE}"/>
                  </a:ext>
                </a:extLst>
              </p:cNvPr>
              <p:cNvSpPr/>
              <p:nvPr/>
            </p:nvSpPr>
            <p:spPr>
              <a:xfrm>
                <a:off x="61341" y="2214246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6" name="Gráfico 110">
                <a:extLst>
                  <a:ext uri="{FF2B5EF4-FFF2-40B4-BE49-F238E27FC236}">
                    <a16:creationId xmlns:a16="http://schemas.microsoft.com/office/drawing/2014/main" id="{0C02FC0C-CC8D-4721-9826-9BAC9EEB6209}"/>
                  </a:ext>
                </a:extLst>
              </p:cNvPr>
              <p:cNvSpPr/>
              <p:nvPr/>
            </p:nvSpPr>
            <p:spPr>
              <a:xfrm>
                <a:off x="238633" y="2214246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7" name="Gráfico 110">
                <a:extLst>
                  <a:ext uri="{FF2B5EF4-FFF2-40B4-BE49-F238E27FC236}">
                    <a16:creationId xmlns:a16="http://schemas.microsoft.com/office/drawing/2014/main" id="{0B48CDAE-ECB6-42AF-A325-6799F42F7B39}"/>
                  </a:ext>
                </a:extLst>
              </p:cNvPr>
              <p:cNvSpPr/>
              <p:nvPr/>
            </p:nvSpPr>
            <p:spPr>
              <a:xfrm>
                <a:off x="61341" y="2033779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8" name="Gráfico 110">
                <a:extLst>
                  <a:ext uri="{FF2B5EF4-FFF2-40B4-BE49-F238E27FC236}">
                    <a16:creationId xmlns:a16="http://schemas.microsoft.com/office/drawing/2014/main" id="{D69F57C4-073B-4939-9594-1A68D4C2E907}"/>
                  </a:ext>
                </a:extLst>
              </p:cNvPr>
              <p:cNvSpPr/>
              <p:nvPr/>
            </p:nvSpPr>
            <p:spPr>
              <a:xfrm>
                <a:off x="238633" y="2033779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9" name="Gráfico 110">
                <a:extLst>
                  <a:ext uri="{FF2B5EF4-FFF2-40B4-BE49-F238E27FC236}">
                    <a16:creationId xmlns:a16="http://schemas.microsoft.com/office/drawing/2014/main" id="{59112C1C-C9CE-4B8B-80E1-30E1945DC6B0}"/>
                  </a:ext>
                </a:extLst>
              </p:cNvPr>
              <p:cNvSpPr/>
              <p:nvPr/>
            </p:nvSpPr>
            <p:spPr>
              <a:xfrm>
                <a:off x="61341" y="1853185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0" name="Gráfico 110">
                <a:extLst>
                  <a:ext uri="{FF2B5EF4-FFF2-40B4-BE49-F238E27FC236}">
                    <a16:creationId xmlns:a16="http://schemas.microsoft.com/office/drawing/2014/main" id="{5A758746-DC9F-4F0D-BC41-C5BA61A3F3C4}"/>
                  </a:ext>
                </a:extLst>
              </p:cNvPr>
              <p:cNvSpPr/>
              <p:nvPr/>
            </p:nvSpPr>
            <p:spPr>
              <a:xfrm>
                <a:off x="238633" y="1853185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1" name="Gráfico 110">
                <a:extLst>
                  <a:ext uri="{FF2B5EF4-FFF2-40B4-BE49-F238E27FC236}">
                    <a16:creationId xmlns:a16="http://schemas.microsoft.com/office/drawing/2014/main" id="{1950E753-689E-420A-A8B4-C02E1C57E7E8}"/>
                  </a:ext>
                </a:extLst>
              </p:cNvPr>
              <p:cNvSpPr/>
              <p:nvPr/>
            </p:nvSpPr>
            <p:spPr>
              <a:xfrm>
                <a:off x="61341" y="1672718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2" name="Gráfico 110">
                <a:extLst>
                  <a:ext uri="{FF2B5EF4-FFF2-40B4-BE49-F238E27FC236}">
                    <a16:creationId xmlns:a16="http://schemas.microsoft.com/office/drawing/2014/main" id="{95E1F685-38FC-4661-9B07-789A40391BB7}"/>
                  </a:ext>
                </a:extLst>
              </p:cNvPr>
              <p:cNvSpPr/>
              <p:nvPr/>
            </p:nvSpPr>
            <p:spPr>
              <a:xfrm>
                <a:off x="238633" y="1672718"/>
                <a:ext cx="58420" cy="58420"/>
              </a:xfrm>
              <a:custGeom>
                <a:avLst/>
                <a:gdLst>
                  <a:gd name="connsiteX0" fmla="*/ 58420 w 58420"/>
                  <a:gd name="connsiteY0" fmla="*/ 29210 h 58420"/>
                  <a:gd name="connsiteX1" fmla="*/ 29210 w 58420"/>
                  <a:gd name="connsiteY1" fmla="*/ 58420 h 58420"/>
                  <a:gd name="connsiteX2" fmla="*/ 0 w 58420"/>
                  <a:gd name="connsiteY2" fmla="*/ 29210 h 58420"/>
                  <a:gd name="connsiteX3" fmla="*/ 29210 w 58420"/>
                  <a:gd name="connsiteY3" fmla="*/ 0 h 58420"/>
                  <a:gd name="connsiteX4" fmla="*/ 58420 w 58420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20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3" name="Gráfico 110">
                <a:extLst>
                  <a:ext uri="{FF2B5EF4-FFF2-40B4-BE49-F238E27FC236}">
                    <a16:creationId xmlns:a16="http://schemas.microsoft.com/office/drawing/2014/main" id="{79C81D05-C485-45CC-867C-BE33ADDD4E64}"/>
                  </a:ext>
                </a:extLst>
              </p:cNvPr>
              <p:cNvSpPr/>
              <p:nvPr/>
            </p:nvSpPr>
            <p:spPr>
              <a:xfrm>
                <a:off x="61341" y="1492251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4" name="Gráfico 110">
                <a:extLst>
                  <a:ext uri="{FF2B5EF4-FFF2-40B4-BE49-F238E27FC236}">
                    <a16:creationId xmlns:a16="http://schemas.microsoft.com/office/drawing/2014/main" id="{31152D9F-4C6E-413A-9B08-B1974523565E}"/>
                  </a:ext>
                </a:extLst>
              </p:cNvPr>
              <p:cNvSpPr/>
              <p:nvPr/>
            </p:nvSpPr>
            <p:spPr>
              <a:xfrm>
                <a:off x="238633" y="1492251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125" name="Gráfico 110">
              <a:extLst>
                <a:ext uri="{FF2B5EF4-FFF2-40B4-BE49-F238E27FC236}">
                  <a16:creationId xmlns:a16="http://schemas.microsoft.com/office/drawing/2014/main" id="{021B4053-FCD4-4B61-BF18-F96AB1224A23}"/>
                </a:ext>
              </a:extLst>
            </p:cNvPr>
            <p:cNvSpPr/>
            <p:nvPr/>
          </p:nvSpPr>
          <p:spPr>
            <a:xfrm>
              <a:off x="0" y="2591436"/>
              <a:ext cx="326136" cy="2581148"/>
            </a:xfrm>
            <a:custGeom>
              <a:avLst/>
              <a:gdLst>
                <a:gd name="connsiteX0" fmla="*/ 0 w 326136"/>
                <a:gd name="connsiteY0" fmla="*/ 0 h 2581148"/>
                <a:gd name="connsiteX1" fmla="*/ 326136 w 326136"/>
                <a:gd name="connsiteY1" fmla="*/ 0 h 2581148"/>
                <a:gd name="connsiteX2" fmla="*/ 326136 w 326136"/>
                <a:gd name="connsiteY2" fmla="*/ 2581148 h 2581148"/>
                <a:gd name="connsiteX3" fmla="*/ 0 w 326136"/>
                <a:gd name="connsiteY3" fmla="*/ 2581148 h 258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136" h="2581148">
                  <a:moveTo>
                    <a:pt x="0" y="0"/>
                  </a:moveTo>
                  <a:lnTo>
                    <a:pt x="326136" y="0"/>
                  </a:lnTo>
                  <a:lnTo>
                    <a:pt x="326136" y="2581148"/>
                  </a:lnTo>
                  <a:lnTo>
                    <a:pt x="0" y="2581148"/>
                  </a:lnTo>
                  <a:close/>
                </a:path>
              </a:pathLst>
            </a:custGeom>
            <a:solidFill>
              <a:srgbClr val="57449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26" name="Gráfico 110">
              <a:extLst>
                <a:ext uri="{FF2B5EF4-FFF2-40B4-BE49-F238E27FC236}">
                  <a16:creationId xmlns:a16="http://schemas.microsoft.com/office/drawing/2014/main" id="{96E82EF7-7D69-4B64-A90B-18A7FB520D19}"/>
                </a:ext>
              </a:extLst>
            </p:cNvPr>
            <p:cNvSpPr/>
            <p:nvPr/>
          </p:nvSpPr>
          <p:spPr>
            <a:xfrm>
              <a:off x="12479274" y="2591436"/>
              <a:ext cx="326135" cy="2581148"/>
            </a:xfrm>
            <a:custGeom>
              <a:avLst/>
              <a:gdLst>
                <a:gd name="connsiteX0" fmla="*/ 0 w 326135"/>
                <a:gd name="connsiteY0" fmla="*/ 0 h 2581148"/>
                <a:gd name="connsiteX1" fmla="*/ 326136 w 326135"/>
                <a:gd name="connsiteY1" fmla="*/ 0 h 2581148"/>
                <a:gd name="connsiteX2" fmla="*/ 326136 w 326135"/>
                <a:gd name="connsiteY2" fmla="*/ 2581148 h 2581148"/>
                <a:gd name="connsiteX3" fmla="*/ 0 w 326135"/>
                <a:gd name="connsiteY3" fmla="*/ 2581148 h 258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135" h="2581148">
                  <a:moveTo>
                    <a:pt x="0" y="0"/>
                  </a:moveTo>
                  <a:lnTo>
                    <a:pt x="326136" y="0"/>
                  </a:lnTo>
                  <a:lnTo>
                    <a:pt x="326136" y="2581148"/>
                  </a:lnTo>
                  <a:lnTo>
                    <a:pt x="0" y="2581148"/>
                  </a:lnTo>
                  <a:close/>
                </a:path>
              </a:pathLst>
            </a:custGeom>
            <a:solidFill>
              <a:srgbClr val="F1B63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grpSp>
          <p:nvGrpSpPr>
            <p:cNvPr id="127" name="Gráfico 110">
              <a:extLst>
                <a:ext uri="{FF2B5EF4-FFF2-40B4-BE49-F238E27FC236}">
                  <a16:creationId xmlns:a16="http://schemas.microsoft.com/office/drawing/2014/main" id="{F221ACEB-4BD1-4C66-BE27-474EBB98D2F0}"/>
                </a:ext>
              </a:extLst>
            </p:cNvPr>
            <p:cNvGrpSpPr/>
            <p:nvPr/>
          </p:nvGrpSpPr>
          <p:grpSpPr>
            <a:xfrm>
              <a:off x="12505055" y="5320285"/>
              <a:ext cx="235584" cy="960881"/>
              <a:chOff x="12505055" y="5320285"/>
              <a:chExt cx="235584" cy="960881"/>
            </a:xfrm>
            <a:solidFill>
              <a:srgbClr val="574490"/>
            </a:solidFill>
          </p:grpSpPr>
          <p:sp>
            <p:nvSpPr>
              <p:cNvPr id="128" name="Gráfico 110">
                <a:extLst>
                  <a:ext uri="{FF2B5EF4-FFF2-40B4-BE49-F238E27FC236}">
                    <a16:creationId xmlns:a16="http://schemas.microsoft.com/office/drawing/2014/main" id="{2BDF8AEA-316E-46E5-AFEE-0159B9BE515B}"/>
                  </a:ext>
                </a:extLst>
              </p:cNvPr>
              <p:cNvSpPr/>
              <p:nvPr/>
            </p:nvSpPr>
            <p:spPr>
              <a:xfrm>
                <a:off x="12505055" y="6222746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9" name="Gráfico 110">
                <a:extLst>
                  <a:ext uri="{FF2B5EF4-FFF2-40B4-BE49-F238E27FC236}">
                    <a16:creationId xmlns:a16="http://schemas.microsoft.com/office/drawing/2014/main" id="{BD4802AE-5A89-4FD8-9F55-4A02A5C647AF}"/>
                  </a:ext>
                </a:extLst>
              </p:cNvPr>
              <p:cNvSpPr/>
              <p:nvPr/>
            </p:nvSpPr>
            <p:spPr>
              <a:xfrm>
                <a:off x="12682220" y="6222746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0" name="Gráfico 110">
                <a:extLst>
                  <a:ext uri="{FF2B5EF4-FFF2-40B4-BE49-F238E27FC236}">
                    <a16:creationId xmlns:a16="http://schemas.microsoft.com/office/drawing/2014/main" id="{9D148FDD-379D-4BBE-9465-A58AE5392554}"/>
                  </a:ext>
                </a:extLst>
              </p:cNvPr>
              <p:cNvSpPr/>
              <p:nvPr/>
            </p:nvSpPr>
            <p:spPr>
              <a:xfrm>
                <a:off x="12505055" y="6042280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1" name="Gráfico 110">
                <a:extLst>
                  <a:ext uri="{FF2B5EF4-FFF2-40B4-BE49-F238E27FC236}">
                    <a16:creationId xmlns:a16="http://schemas.microsoft.com/office/drawing/2014/main" id="{8F8C9C74-856A-4486-BFF8-5C6A7FB03CB9}"/>
                  </a:ext>
                </a:extLst>
              </p:cNvPr>
              <p:cNvSpPr/>
              <p:nvPr/>
            </p:nvSpPr>
            <p:spPr>
              <a:xfrm>
                <a:off x="12682220" y="6042280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2" name="Gráfico 110">
                <a:extLst>
                  <a:ext uri="{FF2B5EF4-FFF2-40B4-BE49-F238E27FC236}">
                    <a16:creationId xmlns:a16="http://schemas.microsoft.com/office/drawing/2014/main" id="{6753E5D2-A1D1-4194-82BB-E4AAAE115098}"/>
                  </a:ext>
                </a:extLst>
              </p:cNvPr>
              <p:cNvSpPr/>
              <p:nvPr/>
            </p:nvSpPr>
            <p:spPr>
              <a:xfrm>
                <a:off x="12505055" y="5861813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7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3" name="Gráfico 110">
                <a:extLst>
                  <a:ext uri="{FF2B5EF4-FFF2-40B4-BE49-F238E27FC236}">
                    <a16:creationId xmlns:a16="http://schemas.microsoft.com/office/drawing/2014/main" id="{0E26061B-6F54-461F-934E-DFB571A2D2C7}"/>
                  </a:ext>
                </a:extLst>
              </p:cNvPr>
              <p:cNvSpPr/>
              <p:nvPr/>
            </p:nvSpPr>
            <p:spPr>
              <a:xfrm>
                <a:off x="12682220" y="5861813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7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4" name="Gráfico 110">
                <a:extLst>
                  <a:ext uri="{FF2B5EF4-FFF2-40B4-BE49-F238E27FC236}">
                    <a16:creationId xmlns:a16="http://schemas.microsoft.com/office/drawing/2014/main" id="{694634EB-591B-4946-A0C6-4DBB0E7FBBDA}"/>
                  </a:ext>
                </a:extLst>
              </p:cNvPr>
              <p:cNvSpPr/>
              <p:nvPr/>
            </p:nvSpPr>
            <p:spPr>
              <a:xfrm>
                <a:off x="12505055" y="5681219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3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5" name="Gráfico 110">
                <a:extLst>
                  <a:ext uri="{FF2B5EF4-FFF2-40B4-BE49-F238E27FC236}">
                    <a16:creationId xmlns:a16="http://schemas.microsoft.com/office/drawing/2014/main" id="{62ED831B-64FE-4F78-A729-BC31DF6C55A0}"/>
                  </a:ext>
                </a:extLst>
              </p:cNvPr>
              <p:cNvSpPr/>
              <p:nvPr/>
            </p:nvSpPr>
            <p:spPr>
              <a:xfrm>
                <a:off x="12682220" y="5681219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3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6" name="Gráfico 110">
                <a:extLst>
                  <a:ext uri="{FF2B5EF4-FFF2-40B4-BE49-F238E27FC236}">
                    <a16:creationId xmlns:a16="http://schemas.microsoft.com/office/drawing/2014/main" id="{9FA33C4C-3DC1-47DD-9D34-7AC1C7410C03}"/>
                  </a:ext>
                </a:extLst>
              </p:cNvPr>
              <p:cNvSpPr/>
              <p:nvPr/>
            </p:nvSpPr>
            <p:spPr>
              <a:xfrm>
                <a:off x="12505055" y="5500752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7" name="Gráfico 110">
                <a:extLst>
                  <a:ext uri="{FF2B5EF4-FFF2-40B4-BE49-F238E27FC236}">
                    <a16:creationId xmlns:a16="http://schemas.microsoft.com/office/drawing/2014/main" id="{D547026B-3CC6-4D7F-BC8C-96E830618B62}"/>
                  </a:ext>
                </a:extLst>
              </p:cNvPr>
              <p:cNvSpPr/>
              <p:nvPr/>
            </p:nvSpPr>
            <p:spPr>
              <a:xfrm>
                <a:off x="12682220" y="5500752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8" name="Gráfico 110">
                <a:extLst>
                  <a:ext uri="{FF2B5EF4-FFF2-40B4-BE49-F238E27FC236}">
                    <a16:creationId xmlns:a16="http://schemas.microsoft.com/office/drawing/2014/main" id="{658539B7-506F-4CF8-8E32-974C8736669B}"/>
                  </a:ext>
                </a:extLst>
              </p:cNvPr>
              <p:cNvSpPr/>
              <p:nvPr/>
            </p:nvSpPr>
            <p:spPr>
              <a:xfrm>
                <a:off x="12505055" y="5320285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9" name="Gráfico 110">
                <a:extLst>
                  <a:ext uri="{FF2B5EF4-FFF2-40B4-BE49-F238E27FC236}">
                    <a16:creationId xmlns:a16="http://schemas.microsoft.com/office/drawing/2014/main" id="{31E555ED-413E-462D-BF7B-10A041070966}"/>
                  </a:ext>
                </a:extLst>
              </p:cNvPr>
              <p:cNvSpPr/>
              <p:nvPr/>
            </p:nvSpPr>
            <p:spPr>
              <a:xfrm>
                <a:off x="12682220" y="5320285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</p:grpSp>
      <p:grpSp>
        <p:nvGrpSpPr>
          <p:cNvPr id="457" name="Gráfico 2">
            <a:extLst>
              <a:ext uri="{FF2B5EF4-FFF2-40B4-BE49-F238E27FC236}">
                <a16:creationId xmlns:a16="http://schemas.microsoft.com/office/drawing/2014/main" id="{5907FD7F-CCDF-4477-9DF8-5AB3CFD12FC3}"/>
              </a:ext>
            </a:extLst>
          </p:cNvPr>
          <p:cNvGrpSpPr/>
          <p:nvPr userDrawn="1"/>
        </p:nvGrpSpPr>
        <p:grpSpPr>
          <a:xfrm>
            <a:off x="5253548" y="434897"/>
            <a:ext cx="921134" cy="936860"/>
            <a:chOff x="5252720" y="3023501"/>
            <a:chExt cx="921134" cy="936860"/>
          </a:xfrm>
          <a:solidFill>
            <a:srgbClr val="FFFFFF"/>
          </a:solidFill>
        </p:grpSpPr>
        <p:sp>
          <p:nvSpPr>
            <p:cNvPr id="458" name="Gráfico 2">
              <a:extLst>
                <a:ext uri="{FF2B5EF4-FFF2-40B4-BE49-F238E27FC236}">
                  <a16:creationId xmlns:a16="http://schemas.microsoft.com/office/drawing/2014/main" id="{28649A4E-A54C-4F2C-9C4C-28C0D280B744}"/>
                </a:ext>
              </a:extLst>
            </p:cNvPr>
            <p:cNvSpPr/>
            <p:nvPr/>
          </p:nvSpPr>
          <p:spPr>
            <a:xfrm>
              <a:off x="6116894" y="3903402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59" name="Gráfico 2">
              <a:extLst>
                <a:ext uri="{FF2B5EF4-FFF2-40B4-BE49-F238E27FC236}">
                  <a16:creationId xmlns:a16="http://schemas.microsoft.com/office/drawing/2014/main" id="{A66B52DF-538F-4670-8DAC-24E68525B09C}"/>
                </a:ext>
              </a:extLst>
            </p:cNvPr>
            <p:cNvSpPr/>
            <p:nvPr/>
          </p:nvSpPr>
          <p:spPr>
            <a:xfrm>
              <a:off x="5944034" y="3903402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60" name="Gráfico 2">
              <a:extLst>
                <a:ext uri="{FF2B5EF4-FFF2-40B4-BE49-F238E27FC236}">
                  <a16:creationId xmlns:a16="http://schemas.microsoft.com/office/drawing/2014/main" id="{4B85F4D6-3388-4BE4-B1B7-BCC534C78195}"/>
                </a:ext>
              </a:extLst>
            </p:cNvPr>
            <p:cNvSpPr/>
            <p:nvPr/>
          </p:nvSpPr>
          <p:spPr>
            <a:xfrm>
              <a:off x="5771175" y="3903402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61" name="Gráfico 2">
              <a:extLst>
                <a:ext uri="{FF2B5EF4-FFF2-40B4-BE49-F238E27FC236}">
                  <a16:creationId xmlns:a16="http://schemas.microsoft.com/office/drawing/2014/main" id="{A310B9ED-30D3-4AEA-9A19-9416CD1614D8}"/>
                </a:ext>
              </a:extLst>
            </p:cNvPr>
            <p:cNvSpPr/>
            <p:nvPr/>
          </p:nvSpPr>
          <p:spPr>
            <a:xfrm>
              <a:off x="5598315" y="3903402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62" name="Gráfico 2">
              <a:extLst>
                <a:ext uri="{FF2B5EF4-FFF2-40B4-BE49-F238E27FC236}">
                  <a16:creationId xmlns:a16="http://schemas.microsoft.com/office/drawing/2014/main" id="{C2F6346F-C7E3-4594-BAD8-4AE6EF21DA4D}"/>
                </a:ext>
              </a:extLst>
            </p:cNvPr>
            <p:cNvSpPr/>
            <p:nvPr/>
          </p:nvSpPr>
          <p:spPr>
            <a:xfrm>
              <a:off x="5425579" y="3903402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63" name="Gráfico 2">
              <a:extLst>
                <a:ext uri="{FF2B5EF4-FFF2-40B4-BE49-F238E27FC236}">
                  <a16:creationId xmlns:a16="http://schemas.microsoft.com/office/drawing/2014/main" id="{BCD3BD58-4FDA-479B-85B9-A2F5EBC539E5}"/>
                </a:ext>
              </a:extLst>
            </p:cNvPr>
            <p:cNvSpPr/>
            <p:nvPr/>
          </p:nvSpPr>
          <p:spPr>
            <a:xfrm>
              <a:off x="5252720" y="3903402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64" name="Gráfico 2">
              <a:extLst>
                <a:ext uri="{FF2B5EF4-FFF2-40B4-BE49-F238E27FC236}">
                  <a16:creationId xmlns:a16="http://schemas.microsoft.com/office/drawing/2014/main" id="{AE7D6522-B02C-4E4B-BF28-DBFA74EE5E03}"/>
                </a:ext>
              </a:extLst>
            </p:cNvPr>
            <p:cNvSpPr/>
            <p:nvPr/>
          </p:nvSpPr>
          <p:spPr>
            <a:xfrm>
              <a:off x="6116894" y="372744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65" name="Gráfico 2">
              <a:extLst>
                <a:ext uri="{FF2B5EF4-FFF2-40B4-BE49-F238E27FC236}">
                  <a16:creationId xmlns:a16="http://schemas.microsoft.com/office/drawing/2014/main" id="{5AFF7A20-E2C5-427B-B696-AA7E5081494B}"/>
                </a:ext>
              </a:extLst>
            </p:cNvPr>
            <p:cNvSpPr/>
            <p:nvPr/>
          </p:nvSpPr>
          <p:spPr>
            <a:xfrm>
              <a:off x="5944034" y="372744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66" name="Gráfico 2">
              <a:extLst>
                <a:ext uri="{FF2B5EF4-FFF2-40B4-BE49-F238E27FC236}">
                  <a16:creationId xmlns:a16="http://schemas.microsoft.com/office/drawing/2014/main" id="{ACCBE5FB-5386-45D5-BD05-DE8C75830A44}"/>
                </a:ext>
              </a:extLst>
            </p:cNvPr>
            <p:cNvSpPr/>
            <p:nvPr/>
          </p:nvSpPr>
          <p:spPr>
            <a:xfrm>
              <a:off x="5771175" y="372744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67" name="Gráfico 2">
              <a:extLst>
                <a:ext uri="{FF2B5EF4-FFF2-40B4-BE49-F238E27FC236}">
                  <a16:creationId xmlns:a16="http://schemas.microsoft.com/office/drawing/2014/main" id="{E39A439B-E2BB-436A-B3AC-1BCFACF89B72}"/>
                </a:ext>
              </a:extLst>
            </p:cNvPr>
            <p:cNvSpPr/>
            <p:nvPr/>
          </p:nvSpPr>
          <p:spPr>
            <a:xfrm>
              <a:off x="5598315" y="372744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68" name="Gráfico 2">
              <a:extLst>
                <a:ext uri="{FF2B5EF4-FFF2-40B4-BE49-F238E27FC236}">
                  <a16:creationId xmlns:a16="http://schemas.microsoft.com/office/drawing/2014/main" id="{02CA21D7-23A7-4D98-BCDD-7E2DE9CBCA8B}"/>
                </a:ext>
              </a:extLst>
            </p:cNvPr>
            <p:cNvSpPr/>
            <p:nvPr/>
          </p:nvSpPr>
          <p:spPr>
            <a:xfrm>
              <a:off x="5425579" y="372744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69" name="Gráfico 2">
              <a:extLst>
                <a:ext uri="{FF2B5EF4-FFF2-40B4-BE49-F238E27FC236}">
                  <a16:creationId xmlns:a16="http://schemas.microsoft.com/office/drawing/2014/main" id="{C50D33C6-8248-4A7B-B857-28AFCC58CF3B}"/>
                </a:ext>
              </a:extLst>
            </p:cNvPr>
            <p:cNvSpPr/>
            <p:nvPr/>
          </p:nvSpPr>
          <p:spPr>
            <a:xfrm>
              <a:off x="5252720" y="372744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70" name="Gráfico 2">
              <a:extLst>
                <a:ext uri="{FF2B5EF4-FFF2-40B4-BE49-F238E27FC236}">
                  <a16:creationId xmlns:a16="http://schemas.microsoft.com/office/drawing/2014/main" id="{01201AAA-E59E-4C98-93E9-C75AEC2CA3A3}"/>
                </a:ext>
              </a:extLst>
            </p:cNvPr>
            <p:cNvSpPr/>
            <p:nvPr/>
          </p:nvSpPr>
          <p:spPr>
            <a:xfrm>
              <a:off x="6116894" y="3551491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71" name="Gráfico 2">
              <a:extLst>
                <a:ext uri="{FF2B5EF4-FFF2-40B4-BE49-F238E27FC236}">
                  <a16:creationId xmlns:a16="http://schemas.microsoft.com/office/drawing/2014/main" id="{5E69A47C-3D4D-4094-92EE-592F67969461}"/>
                </a:ext>
              </a:extLst>
            </p:cNvPr>
            <p:cNvSpPr/>
            <p:nvPr/>
          </p:nvSpPr>
          <p:spPr>
            <a:xfrm>
              <a:off x="5944034" y="3551491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72" name="Gráfico 2">
              <a:extLst>
                <a:ext uri="{FF2B5EF4-FFF2-40B4-BE49-F238E27FC236}">
                  <a16:creationId xmlns:a16="http://schemas.microsoft.com/office/drawing/2014/main" id="{826A44D3-F2F2-469B-8D2B-BFE76049A388}"/>
                </a:ext>
              </a:extLst>
            </p:cNvPr>
            <p:cNvSpPr/>
            <p:nvPr/>
          </p:nvSpPr>
          <p:spPr>
            <a:xfrm>
              <a:off x="5771175" y="3551491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73" name="Gráfico 2">
              <a:extLst>
                <a:ext uri="{FF2B5EF4-FFF2-40B4-BE49-F238E27FC236}">
                  <a16:creationId xmlns:a16="http://schemas.microsoft.com/office/drawing/2014/main" id="{D0D415A9-233D-4A5B-B045-D42CE6D118CB}"/>
                </a:ext>
              </a:extLst>
            </p:cNvPr>
            <p:cNvSpPr/>
            <p:nvPr/>
          </p:nvSpPr>
          <p:spPr>
            <a:xfrm>
              <a:off x="5598315" y="3551491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74" name="Gráfico 2">
              <a:extLst>
                <a:ext uri="{FF2B5EF4-FFF2-40B4-BE49-F238E27FC236}">
                  <a16:creationId xmlns:a16="http://schemas.microsoft.com/office/drawing/2014/main" id="{9CE18A0C-4CF9-4D4F-B755-261FE7F3CB97}"/>
                </a:ext>
              </a:extLst>
            </p:cNvPr>
            <p:cNvSpPr/>
            <p:nvPr/>
          </p:nvSpPr>
          <p:spPr>
            <a:xfrm>
              <a:off x="5425579" y="3551491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75" name="Gráfico 2">
              <a:extLst>
                <a:ext uri="{FF2B5EF4-FFF2-40B4-BE49-F238E27FC236}">
                  <a16:creationId xmlns:a16="http://schemas.microsoft.com/office/drawing/2014/main" id="{2B4E7624-F353-4B6F-8715-61F68B3E92E1}"/>
                </a:ext>
              </a:extLst>
            </p:cNvPr>
            <p:cNvSpPr/>
            <p:nvPr/>
          </p:nvSpPr>
          <p:spPr>
            <a:xfrm>
              <a:off x="5252720" y="3551491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76" name="Gráfico 2">
              <a:extLst>
                <a:ext uri="{FF2B5EF4-FFF2-40B4-BE49-F238E27FC236}">
                  <a16:creationId xmlns:a16="http://schemas.microsoft.com/office/drawing/2014/main" id="{2D30BF85-8706-420E-A5DF-28FC2D96F115}"/>
                </a:ext>
              </a:extLst>
            </p:cNvPr>
            <p:cNvSpPr/>
            <p:nvPr/>
          </p:nvSpPr>
          <p:spPr>
            <a:xfrm>
              <a:off x="6116894" y="337553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77" name="Gráfico 2">
              <a:extLst>
                <a:ext uri="{FF2B5EF4-FFF2-40B4-BE49-F238E27FC236}">
                  <a16:creationId xmlns:a16="http://schemas.microsoft.com/office/drawing/2014/main" id="{3A6155CA-003D-4956-9349-0A3AC6527C0F}"/>
                </a:ext>
              </a:extLst>
            </p:cNvPr>
            <p:cNvSpPr/>
            <p:nvPr/>
          </p:nvSpPr>
          <p:spPr>
            <a:xfrm>
              <a:off x="5944034" y="337553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78" name="Gráfico 2">
              <a:extLst>
                <a:ext uri="{FF2B5EF4-FFF2-40B4-BE49-F238E27FC236}">
                  <a16:creationId xmlns:a16="http://schemas.microsoft.com/office/drawing/2014/main" id="{56B40E1F-2BE0-4708-A485-FCC02F9C30C5}"/>
                </a:ext>
              </a:extLst>
            </p:cNvPr>
            <p:cNvSpPr/>
            <p:nvPr/>
          </p:nvSpPr>
          <p:spPr>
            <a:xfrm>
              <a:off x="5771175" y="337553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79" name="Gráfico 2">
              <a:extLst>
                <a:ext uri="{FF2B5EF4-FFF2-40B4-BE49-F238E27FC236}">
                  <a16:creationId xmlns:a16="http://schemas.microsoft.com/office/drawing/2014/main" id="{21EC7BEA-1936-4B4F-8FD8-BCF5AD79FAB2}"/>
                </a:ext>
              </a:extLst>
            </p:cNvPr>
            <p:cNvSpPr/>
            <p:nvPr/>
          </p:nvSpPr>
          <p:spPr>
            <a:xfrm>
              <a:off x="5598315" y="337553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80" name="Gráfico 2">
              <a:extLst>
                <a:ext uri="{FF2B5EF4-FFF2-40B4-BE49-F238E27FC236}">
                  <a16:creationId xmlns:a16="http://schemas.microsoft.com/office/drawing/2014/main" id="{E0843A11-C32F-4D75-BDA8-6E2FE423F5EE}"/>
                </a:ext>
              </a:extLst>
            </p:cNvPr>
            <p:cNvSpPr/>
            <p:nvPr/>
          </p:nvSpPr>
          <p:spPr>
            <a:xfrm>
              <a:off x="5425579" y="337553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81" name="Gráfico 2">
              <a:extLst>
                <a:ext uri="{FF2B5EF4-FFF2-40B4-BE49-F238E27FC236}">
                  <a16:creationId xmlns:a16="http://schemas.microsoft.com/office/drawing/2014/main" id="{9CBA7FC0-0965-4713-B58F-8AFC8E826B3B}"/>
                </a:ext>
              </a:extLst>
            </p:cNvPr>
            <p:cNvSpPr/>
            <p:nvPr/>
          </p:nvSpPr>
          <p:spPr>
            <a:xfrm>
              <a:off x="5252720" y="337553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82" name="Gráfico 2">
              <a:extLst>
                <a:ext uri="{FF2B5EF4-FFF2-40B4-BE49-F238E27FC236}">
                  <a16:creationId xmlns:a16="http://schemas.microsoft.com/office/drawing/2014/main" id="{FAF16E9A-8F99-4F4B-912D-3856E2F164D0}"/>
                </a:ext>
              </a:extLst>
            </p:cNvPr>
            <p:cNvSpPr/>
            <p:nvPr/>
          </p:nvSpPr>
          <p:spPr>
            <a:xfrm>
              <a:off x="6116894" y="319945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83" name="Gráfico 2">
              <a:extLst>
                <a:ext uri="{FF2B5EF4-FFF2-40B4-BE49-F238E27FC236}">
                  <a16:creationId xmlns:a16="http://schemas.microsoft.com/office/drawing/2014/main" id="{CC7C15B8-767A-447F-B2CE-BA4C4539E54B}"/>
                </a:ext>
              </a:extLst>
            </p:cNvPr>
            <p:cNvSpPr/>
            <p:nvPr/>
          </p:nvSpPr>
          <p:spPr>
            <a:xfrm>
              <a:off x="5944034" y="319945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84" name="Gráfico 2">
              <a:extLst>
                <a:ext uri="{FF2B5EF4-FFF2-40B4-BE49-F238E27FC236}">
                  <a16:creationId xmlns:a16="http://schemas.microsoft.com/office/drawing/2014/main" id="{910FBA42-BFC2-4BC5-A2B6-2BBCA4CA4A26}"/>
                </a:ext>
              </a:extLst>
            </p:cNvPr>
            <p:cNvSpPr/>
            <p:nvPr/>
          </p:nvSpPr>
          <p:spPr>
            <a:xfrm>
              <a:off x="5771175" y="319945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85" name="Gráfico 2">
              <a:extLst>
                <a:ext uri="{FF2B5EF4-FFF2-40B4-BE49-F238E27FC236}">
                  <a16:creationId xmlns:a16="http://schemas.microsoft.com/office/drawing/2014/main" id="{1B2B1BEF-320A-40CB-8D1E-974EB2628731}"/>
                </a:ext>
              </a:extLst>
            </p:cNvPr>
            <p:cNvSpPr/>
            <p:nvPr/>
          </p:nvSpPr>
          <p:spPr>
            <a:xfrm>
              <a:off x="5598315" y="319945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86" name="Gráfico 2">
              <a:extLst>
                <a:ext uri="{FF2B5EF4-FFF2-40B4-BE49-F238E27FC236}">
                  <a16:creationId xmlns:a16="http://schemas.microsoft.com/office/drawing/2014/main" id="{0D37C3AF-994A-4F0A-8F2A-ABAACA93A37F}"/>
                </a:ext>
              </a:extLst>
            </p:cNvPr>
            <p:cNvSpPr/>
            <p:nvPr/>
          </p:nvSpPr>
          <p:spPr>
            <a:xfrm>
              <a:off x="5425579" y="319945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87" name="Gráfico 2">
              <a:extLst>
                <a:ext uri="{FF2B5EF4-FFF2-40B4-BE49-F238E27FC236}">
                  <a16:creationId xmlns:a16="http://schemas.microsoft.com/office/drawing/2014/main" id="{86A263EA-6B8C-43EE-A43D-E3DA258622E6}"/>
                </a:ext>
              </a:extLst>
            </p:cNvPr>
            <p:cNvSpPr/>
            <p:nvPr/>
          </p:nvSpPr>
          <p:spPr>
            <a:xfrm>
              <a:off x="5252720" y="319945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88" name="Gráfico 2">
              <a:extLst>
                <a:ext uri="{FF2B5EF4-FFF2-40B4-BE49-F238E27FC236}">
                  <a16:creationId xmlns:a16="http://schemas.microsoft.com/office/drawing/2014/main" id="{8BED9E70-0300-4BAD-AFE7-0E24E33ACF92}"/>
                </a:ext>
              </a:extLst>
            </p:cNvPr>
            <p:cNvSpPr/>
            <p:nvPr/>
          </p:nvSpPr>
          <p:spPr>
            <a:xfrm>
              <a:off x="6116894" y="3023501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89" name="Gráfico 2">
              <a:extLst>
                <a:ext uri="{FF2B5EF4-FFF2-40B4-BE49-F238E27FC236}">
                  <a16:creationId xmlns:a16="http://schemas.microsoft.com/office/drawing/2014/main" id="{2CEFCC17-B00D-4127-8A50-0AA79CA85AF3}"/>
                </a:ext>
              </a:extLst>
            </p:cNvPr>
            <p:cNvSpPr/>
            <p:nvPr/>
          </p:nvSpPr>
          <p:spPr>
            <a:xfrm>
              <a:off x="5944034" y="3023501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90" name="Gráfico 2">
              <a:extLst>
                <a:ext uri="{FF2B5EF4-FFF2-40B4-BE49-F238E27FC236}">
                  <a16:creationId xmlns:a16="http://schemas.microsoft.com/office/drawing/2014/main" id="{CF539DFF-8FE3-4223-ABA1-DB4305E7F1DC}"/>
                </a:ext>
              </a:extLst>
            </p:cNvPr>
            <p:cNvSpPr/>
            <p:nvPr/>
          </p:nvSpPr>
          <p:spPr>
            <a:xfrm>
              <a:off x="5771175" y="3023501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91" name="Gráfico 2">
              <a:extLst>
                <a:ext uri="{FF2B5EF4-FFF2-40B4-BE49-F238E27FC236}">
                  <a16:creationId xmlns:a16="http://schemas.microsoft.com/office/drawing/2014/main" id="{704DE349-4C34-4980-A16E-DD18762CC657}"/>
                </a:ext>
              </a:extLst>
            </p:cNvPr>
            <p:cNvSpPr/>
            <p:nvPr/>
          </p:nvSpPr>
          <p:spPr>
            <a:xfrm>
              <a:off x="5598315" y="3023501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92" name="Gráfico 2">
              <a:extLst>
                <a:ext uri="{FF2B5EF4-FFF2-40B4-BE49-F238E27FC236}">
                  <a16:creationId xmlns:a16="http://schemas.microsoft.com/office/drawing/2014/main" id="{1DE9EEA5-214A-481B-9C51-B8E010F06E7E}"/>
                </a:ext>
              </a:extLst>
            </p:cNvPr>
            <p:cNvSpPr/>
            <p:nvPr/>
          </p:nvSpPr>
          <p:spPr>
            <a:xfrm>
              <a:off x="5425579" y="3023501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93" name="Gráfico 2">
              <a:extLst>
                <a:ext uri="{FF2B5EF4-FFF2-40B4-BE49-F238E27FC236}">
                  <a16:creationId xmlns:a16="http://schemas.microsoft.com/office/drawing/2014/main" id="{838FE225-2859-4A0F-9EC1-1D63E6455DDA}"/>
                </a:ext>
              </a:extLst>
            </p:cNvPr>
            <p:cNvSpPr/>
            <p:nvPr/>
          </p:nvSpPr>
          <p:spPr>
            <a:xfrm>
              <a:off x="5252720" y="3023501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grpSp>
        <p:nvGrpSpPr>
          <p:cNvPr id="494" name="Gráfico 2">
            <a:extLst>
              <a:ext uri="{FF2B5EF4-FFF2-40B4-BE49-F238E27FC236}">
                <a16:creationId xmlns:a16="http://schemas.microsoft.com/office/drawing/2014/main" id="{6A03165E-B0C3-4154-AB58-AC7B653A2B48}"/>
              </a:ext>
            </a:extLst>
          </p:cNvPr>
          <p:cNvGrpSpPr/>
          <p:nvPr userDrawn="1"/>
        </p:nvGrpSpPr>
        <p:grpSpPr>
          <a:xfrm>
            <a:off x="6542578" y="6479125"/>
            <a:ext cx="921134" cy="936860"/>
            <a:chOff x="6565760" y="287464"/>
            <a:chExt cx="921134" cy="936860"/>
          </a:xfrm>
          <a:solidFill>
            <a:srgbClr val="F1B634"/>
          </a:solidFill>
        </p:grpSpPr>
        <p:sp>
          <p:nvSpPr>
            <p:cNvPr id="495" name="Gráfico 2">
              <a:extLst>
                <a:ext uri="{FF2B5EF4-FFF2-40B4-BE49-F238E27FC236}">
                  <a16:creationId xmlns:a16="http://schemas.microsoft.com/office/drawing/2014/main" id="{ED3CD01F-2F68-4618-A7C1-6CF8445D611B}"/>
                </a:ext>
              </a:extLst>
            </p:cNvPr>
            <p:cNvSpPr/>
            <p:nvPr/>
          </p:nvSpPr>
          <p:spPr>
            <a:xfrm>
              <a:off x="7429934" y="11673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96" name="Gráfico 2">
              <a:extLst>
                <a:ext uri="{FF2B5EF4-FFF2-40B4-BE49-F238E27FC236}">
                  <a16:creationId xmlns:a16="http://schemas.microsoft.com/office/drawing/2014/main" id="{F772AB26-191E-4252-BD6F-086B6A2F7F24}"/>
                </a:ext>
              </a:extLst>
            </p:cNvPr>
            <p:cNvSpPr/>
            <p:nvPr/>
          </p:nvSpPr>
          <p:spPr>
            <a:xfrm>
              <a:off x="7257075" y="1167364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97" name="Gráfico 2">
              <a:extLst>
                <a:ext uri="{FF2B5EF4-FFF2-40B4-BE49-F238E27FC236}">
                  <a16:creationId xmlns:a16="http://schemas.microsoft.com/office/drawing/2014/main" id="{3638DFE8-0936-4F4C-9AF9-34CA9BF804BD}"/>
                </a:ext>
              </a:extLst>
            </p:cNvPr>
            <p:cNvSpPr/>
            <p:nvPr/>
          </p:nvSpPr>
          <p:spPr>
            <a:xfrm>
              <a:off x="7084215" y="11673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98" name="Gráfico 2">
              <a:extLst>
                <a:ext uri="{FF2B5EF4-FFF2-40B4-BE49-F238E27FC236}">
                  <a16:creationId xmlns:a16="http://schemas.microsoft.com/office/drawing/2014/main" id="{B9CFA390-5E74-4D6C-A0B0-345272A28221}"/>
                </a:ext>
              </a:extLst>
            </p:cNvPr>
            <p:cNvSpPr/>
            <p:nvPr/>
          </p:nvSpPr>
          <p:spPr>
            <a:xfrm>
              <a:off x="6911479" y="11673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99" name="Gráfico 2">
              <a:extLst>
                <a:ext uri="{FF2B5EF4-FFF2-40B4-BE49-F238E27FC236}">
                  <a16:creationId xmlns:a16="http://schemas.microsoft.com/office/drawing/2014/main" id="{AE517DA7-FE32-48D3-9878-A1AED8E0D604}"/>
                </a:ext>
              </a:extLst>
            </p:cNvPr>
            <p:cNvSpPr/>
            <p:nvPr/>
          </p:nvSpPr>
          <p:spPr>
            <a:xfrm>
              <a:off x="6738620" y="11673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00" name="Gráfico 2">
              <a:extLst>
                <a:ext uri="{FF2B5EF4-FFF2-40B4-BE49-F238E27FC236}">
                  <a16:creationId xmlns:a16="http://schemas.microsoft.com/office/drawing/2014/main" id="{EB1934A2-728B-455A-BD84-C3903CBFCD85}"/>
                </a:ext>
              </a:extLst>
            </p:cNvPr>
            <p:cNvSpPr/>
            <p:nvPr/>
          </p:nvSpPr>
          <p:spPr>
            <a:xfrm>
              <a:off x="6565760" y="11673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01" name="Gráfico 2">
              <a:extLst>
                <a:ext uri="{FF2B5EF4-FFF2-40B4-BE49-F238E27FC236}">
                  <a16:creationId xmlns:a16="http://schemas.microsoft.com/office/drawing/2014/main" id="{7F006ED7-F85C-479D-A306-3FC329057139}"/>
                </a:ext>
              </a:extLst>
            </p:cNvPr>
            <p:cNvSpPr/>
            <p:nvPr/>
          </p:nvSpPr>
          <p:spPr>
            <a:xfrm>
              <a:off x="7429934" y="99140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02" name="Gráfico 2">
              <a:extLst>
                <a:ext uri="{FF2B5EF4-FFF2-40B4-BE49-F238E27FC236}">
                  <a16:creationId xmlns:a16="http://schemas.microsoft.com/office/drawing/2014/main" id="{E5D169F9-60F2-4FE6-B0B8-B0242EBDE73A}"/>
                </a:ext>
              </a:extLst>
            </p:cNvPr>
            <p:cNvSpPr/>
            <p:nvPr/>
          </p:nvSpPr>
          <p:spPr>
            <a:xfrm>
              <a:off x="7257075" y="991409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03" name="Gráfico 2">
              <a:extLst>
                <a:ext uri="{FF2B5EF4-FFF2-40B4-BE49-F238E27FC236}">
                  <a16:creationId xmlns:a16="http://schemas.microsoft.com/office/drawing/2014/main" id="{51089696-C555-49E6-9E55-1A3B49DC328B}"/>
                </a:ext>
              </a:extLst>
            </p:cNvPr>
            <p:cNvSpPr/>
            <p:nvPr/>
          </p:nvSpPr>
          <p:spPr>
            <a:xfrm>
              <a:off x="7084215" y="99140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04" name="Gráfico 2">
              <a:extLst>
                <a:ext uri="{FF2B5EF4-FFF2-40B4-BE49-F238E27FC236}">
                  <a16:creationId xmlns:a16="http://schemas.microsoft.com/office/drawing/2014/main" id="{0844CB35-FE4A-423C-8A87-458E7BA9F096}"/>
                </a:ext>
              </a:extLst>
            </p:cNvPr>
            <p:cNvSpPr/>
            <p:nvPr/>
          </p:nvSpPr>
          <p:spPr>
            <a:xfrm>
              <a:off x="6911479" y="99140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05" name="Gráfico 2">
              <a:extLst>
                <a:ext uri="{FF2B5EF4-FFF2-40B4-BE49-F238E27FC236}">
                  <a16:creationId xmlns:a16="http://schemas.microsoft.com/office/drawing/2014/main" id="{AA95016F-1E7C-47DA-8DAE-21394DDFAC97}"/>
                </a:ext>
              </a:extLst>
            </p:cNvPr>
            <p:cNvSpPr/>
            <p:nvPr/>
          </p:nvSpPr>
          <p:spPr>
            <a:xfrm>
              <a:off x="6738620" y="99140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06" name="Gráfico 2">
              <a:extLst>
                <a:ext uri="{FF2B5EF4-FFF2-40B4-BE49-F238E27FC236}">
                  <a16:creationId xmlns:a16="http://schemas.microsoft.com/office/drawing/2014/main" id="{055E4EFF-BE36-48A6-9EDD-DFC745699A26}"/>
                </a:ext>
              </a:extLst>
            </p:cNvPr>
            <p:cNvSpPr/>
            <p:nvPr/>
          </p:nvSpPr>
          <p:spPr>
            <a:xfrm>
              <a:off x="6565760" y="99140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07" name="Gráfico 2">
              <a:extLst>
                <a:ext uri="{FF2B5EF4-FFF2-40B4-BE49-F238E27FC236}">
                  <a16:creationId xmlns:a16="http://schemas.microsoft.com/office/drawing/2014/main" id="{46A1CB44-4562-4BA2-9800-BD264409F1EA}"/>
                </a:ext>
              </a:extLst>
            </p:cNvPr>
            <p:cNvSpPr/>
            <p:nvPr/>
          </p:nvSpPr>
          <p:spPr>
            <a:xfrm>
              <a:off x="7429934" y="815453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08" name="Gráfico 2">
              <a:extLst>
                <a:ext uri="{FF2B5EF4-FFF2-40B4-BE49-F238E27FC236}">
                  <a16:creationId xmlns:a16="http://schemas.microsoft.com/office/drawing/2014/main" id="{C060D6FC-FFD8-4368-AB3F-12FAB975E3FB}"/>
                </a:ext>
              </a:extLst>
            </p:cNvPr>
            <p:cNvSpPr/>
            <p:nvPr/>
          </p:nvSpPr>
          <p:spPr>
            <a:xfrm>
              <a:off x="7257075" y="815453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09" name="Gráfico 2">
              <a:extLst>
                <a:ext uri="{FF2B5EF4-FFF2-40B4-BE49-F238E27FC236}">
                  <a16:creationId xmlns:a16="http://schemas.microsoft.com/office/drawing/2014/main" id="{E355A0DE-925E-4484-8F2E-8D541F5F44B8}"/>
                </a:ext>
              </a:extLst>
            </p:cNvPr>
            <p:cNvSpPr/>
            <p:nvPr/>
          </p:nvSpPr>
          <p:spPr>
            <a:xfrm>
              <a:off x="7084215" y="815453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10" name="Gráfico 2">
              <a:extLst>
                <a:ext uri="{FF2B5EF4-FFF2-40B4-BE49-F238E27FC236}">
                  <a16:creationId xmlns:a16="http://schemas.microsoft.com/office/drawing/2014/main" id="{3D1DE74A-A4EA-42AF-AABB-FA44011EA6CD}"/>
                </a:ext>
              </a:extLst>
            </p:cNvPr>
            <p:cNvSpPr/>
            <p:nvPr/>
          </p:nvSpPr>
          <p:spPr>
            <a:xfrm>
              <a:off x="6911479" y="815453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11" name="Gráfico 2">
              <a:extLst>
                <a:ext uri="{FF2B5EF4-FFF2-40B4-BE49-F238E27FC236}">
                  <a16:creationId xmlns:a16="http://schemas.microsoft.com/office/drawing/2014/main" id="{DA49423E-E84A-4DA5-AE9F-1D717FB061E8}"/>
                </a:ext>
              </a:extLst>
            </p:cNvPr>
            <p:cNvSpPr/>
            <p:nvPr/>
          </p:nvSpPr>
          <p:spPr>
            <a:xfrm>
              <a:off x="6738620" y="815453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12" name="Gráfico 2">
              <a:extLst>
                <a:ext uri="{FF2B5EF4-FFF2-40B4-BE49-F238E27FC236}">
                  <a16:creationId xmlns:a16="http://schemas.microsoft.com/office/drawing/2014/main" id="{67448D34-A734-4B2C-9620-1BC549626294}"/>
                </a:ext>
              </a:extLst>
            </p:cNvPr>
            <p:cNvSpPr/>
            <p:nvPr/>
          </p:nvSpPr>
          <p:spPr>
            <a:xfrm>
              <a:off x="6565760" y="815453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13" name="Gráfico 2">
              <a:extLst>
                <a:ext uri="{FF2B5EF4-FFF2-40B4-BE49-F238E27FC236}">
                  <a16:creationId xmlns:a16="http://schemas.microsoft.com/office/drawing/2014/main" id="{22C46201-B02B-45C2-BB29-BB1A68C1BC3D}"/>
                </a:ext>
              </a:extLst>
            </p:cNvPr>
            <p:cNvSpPr/>
            <p:nvPr/>
          </p:nvSpPr>
          <p:spPr>
            <a:xfrm>
              <a:off x="7429934" y="63937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14" name="Gráfico 2">
              <a:extLst>
                <a:ext uri="{FF2B5EF4-FFF2-40B4-BE49-F238E27FC236}">
                  <a16:creationId xmlns:a16="http://schemas.microsoft.com/office/drawing/2014/main" id="{C16072B7-09A9-4557-94B2-A5DA91104212}"/>
                </a:ext>
              </a:extLst>
            </p:cNvPr>
            <p:cNvSpPr/>
            <p:nvPr/>
          </p:nvSpPr>
          <p:spPr>
            <a:xfrm>
              <a:off x="7257075" y="639374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15" name="Gráfico 2">
              <a:extLst>
                <a:ext uri="{FF2B5EF4-FFF2-40B4-BE49-F238E27FC236}">
                  <a16:creationId xmlns:a16="http://schemas.microsoft.com/office/drawing/2014/main" id="{801A81D0-6D0B-43B0-83C9-22F2D7E64A04}"/>
                </a:ext>
              </a:extLst>
            </p:cNvPr>
            <p:cNvSpPr/>
            <p:nvPr/>
          </p:nvSpPr>
          <p:spPr>
            <a:xfrm>
              <a:off x="7084215" y="63937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16" name="Gráfico 2">
              <a:extLst>
                <a:ext uri="{FF2B5EF4-FFF2-40B4-BE49-F238E27FC236}">
                  <a16:creationId xmlns:a16="http://schemas.microsoft.com/office/drawing/2014/main" id="{3AAC443F-5E51-4311-9CC2-D081686D1653}"/>
                </a:ext>
              </a:extLst>
            </p:cNvPr>
            <p:cNvSpPr/>
            <p:nvPr/>
          </p:nvSpPr>
          <p:spPr>
            <a:xfrm>
              <a:off x="6911479" y="63937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17" name="Gráfico 2">
              <a:extLst>
                <a:ext uri="{FF2B5EF4-FFF2-40B4-BE49-F238E27FC236}">
                  <a16:creationId xmlns:a16="http://schemas.microsoft.com/office/drawing/2014/main" id="{EDBE9763-7A59-4992-AAF0-A420581351CE}"/>
                </a:ext>
              </a:extLst>
            </p:cNvPr>
            <p:cNvSpPr/>
            <p:nvPr/>
          </p:nvSpPr>
          <p:spPr>
            <a:xfrm>
              <a:off x="6738620" y="63937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18" name="Gráfico 2">
              <a:extLst>
                <a:ext uri="{FF2B5EF4-FFF2-40B4-BE49-F238E27FC236}">
                  <a16:creationId xmlns:a16="http://schemas.microsoft.com/office/drawing/2014/main" id="{005B1683-C3F5-40EA-BDC7-3BFDB2265C62}"/>
                </a:ext>
              </a:extLst>
            </p:cNvPr>
            <p:cNvSpPr/>
            <p:nvPr/>
          </p:nvSpPr>
          <p:spPr>
            <a:xfrm>
              <a:off x="6565760" y="63937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19" name="Gráfico 2">
              <a:extLst>
                <a:ext uri="{FF2B5EF4-FFF2-40B4-BE49-F238E27FC236}">
                  <a16:creationId xmlns:a16="http://schemas.microsoft.com/office/drawing/2014/main" id="{F55CAD68-7B91-446F-9380-B1F8226ED1E6}"/>
                </a:ext>
              </a:extLst>
            </p:cNvPr>
            <p:cNvSpPr/>
            <p:nvPr/>
          </p:nvSpPr>
          <p:spPr>
            <a:xfrm>
              <a:off x="7429934" y="46341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20" name="Gráfico 2">
              <a:extLst>
                <a:ext uri="{FF2B5EF4-FFF2-40B4-BE49-F238E27FC236}">
                  <a16:creationId xmlns:a16="http://schemas.microsoft.com/office/drawing/2014/main" id="{3436AB55-2618-43A1-9048-42FEB35E2013}"/>
                </a:ext>
              </a:extLst>
            </p:cNvPr>
            <p:cNvSpPr/>
            <p:nvPr/>
          </p:nvSpPr>
          <p:spPr>
            <a:xfrm>
              <a:off x="7257075" y="463419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21" name="Gráfico 2">
              <a:extLst>
                <a:ext uri="{FF2B5EF4-FFF2-40B4-BE49-F238E27FC236}">
                  <a16:creationId xmlns:a16="http://schemas.microsoft.com/office/drawing/2014/main" id="{ED2AE7E7-12F6-4E31-95D9-73A60FD2FB3D}"/>
                </a:ext>
              </a:extLst>
            </p:cNvPr>
            <p:cNvSpPr/>
            <p:nvPr/>
          </p:nvSpPr>
          <p:spPr>
            <a:xfrm>
              <a:off x="7084215" y="46341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22" name="Gráfico 2">
              <a:extLst>
                <a:ext uri="{FF2B5EF4-FFF2-40B4-BE49-F238E27FC236}">
                  <a16:creationId xmlns:a16="http://schemas.microsoft.com/office/drawing/2014/main" id="{558B1D9E-3DAA-45C8-9241-F5F514DF0DC2}"/>
                </a:ext>
              </a:extLst>
            </p:cNvPr>
            <p:cNvSpPr/>
            <p:nvPr/>
          </p:nvSpPr>
          <p:spPr>
            <a:xfrm>
              <a:off x="6911479" y="46341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23" name="Gráfico 2">
              <a:extLst>
                <a:ext uri="{FF2B5EF4-FFF2-40B4-BE49-F238E27FC236}">
                  <a16:creationId xmlns:a16="http://schemas.microsoft.com/office/drawing/2014/main" id="{BB6B0056-8C64-4DC1-B638-D25FAB5FC97D}"/>
                </a:ext>
              </a:extLst>
            </p:cNvPr>
            <p:cNvSpPr/>
            <p:nvPr/>
          </p:nvSpPr>
          <p:spPr>
            <a:xfrm>
              <a:off x="6738620" y="46341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24" name="Gráfico 2">
              <a:extLst>
                <a:ext uri="{FF2B5EF4-FFF2-40B4-BE49-F238E27FC236}">
                  <a16:creationId xmlns:a16="http://schemas.microsoft.com/office/drawing/2014/main" id="{236876BC-1186-4E4C-BFD3-4AC4D60658D6}"/>
                </a:ext>
              </a:extLst>
            </p:cNvPr>
            <p:cNvSpPr/>
            <p:nvPr/>
          </p:nvSpPr>
          <p:spPr>
            <a:xfrm>
              <a:off x="6565760" y="46341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25" name="Gráfico 2">
              <a:extLst>
                <a:ext uri="{FF2B5EF4-FFF2-40B4-BE49-F238E27FC236}">
                  <a16:creationId xmlns:a16="http://schemas.microsoft.com/office/drawing/2014/main" id="{DC2871D2-AD45-4698-9C39-2D45B98148FD}"/>
                </a:ext>
              </a:extLst>
            </p:cNvPr>
            <p:cNvSpPr/>
            <p:nvPr/>
          </p:nvSpPr>
          <p:spPr>
            <a:xfrm>
              <a:off x="7429934" y="2874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26" name="Gráfico 2">
              <a:extLst>
                <a:ext uri="{FF2B5EF4-FFF2-40B4-BE49-F238E27FC236}">
                  <a16:creationId xmlns:a16="http://schemas.microsoft.com/office/drawing/2014/main" id="{5E5263A1-25DB-47D4-B5B8-1E984A214621}"/>
                </a:ext>
              </a:extLst>
            </p:cNvPr>
            <p:cNvSpPr/>
            <p:nvPr/>
          </p:nvSpPr>
          <p:spPr>
            <a:xfrm>
              <a:off x="7257075" y="287464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27" name="Gráfico 2">
              <a:extLst>
                <a:ext uri="{FF2B5EF4-FFF2-40B4-BE49-F238E27FC236}">
                  <a16:creationId xmlns:a16="http://schemas.microsoft.com/office/drawing/2014/main" id="{5839F066-06B5-4774-B438-D3FD738E78FA}"/>
                </a:ext>
              </a:extLst>
            </p:cNvPr>
            <p:cNvSpPr/>
            <p:nvPr/>
          </p:nvSpPr>
          <p:spPr>
            <a:xfrm>
              <a:off x="7084215" y="2874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28" name="Gráfico 2">
              <a:extLst>
                <a:ext uri="{FF2B5EF4-FFF2-40B4-BE49-F238E27FC236}">
                  <a16:creationId xmlns:a16="http://schemas.microsoft.com/office/drawing/2014/main" id="{818CBB3A-8707-4DDC-9BA6-4504FE4E3A9D}"/>
                </a:ext>
              </a:extLst>
            </p:cNvPr>
            <p:cNvSpPr/>
            <p:nvPr/>
          </p:nvSpPr>
          <p:spPr>
            <a:xfrm>
              <a:off x="6911479" y="2874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29" name="Gráfico 2">
              <a:extLst>
                <a:ext uri="{FF2B5EF4-FFF2-40B4-BE49-F238E27FC236}">
                  <a16:creationId xmlns:a16="http://schemas.microsoft.com/office/drawing/2014/main" id="{1E745666-85A9-43DC-A95D-6E85AA7D92BA}"/>
                </a:ext>
              </a:extLst>
            </p:cNvPr>
            <p:cNvSpPr/>
            <p:nvPr/>
          </p:nvSpPr>
          <p:spPr>
            <a:xfrm>
              <a:off x="6738620" y="2874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30" name="Gráfico 2">
              <a:extLst>
                <a:ext uri="{FF2B5EF4-FFF2-40B4-BE49-F238E27FC236}">
                  <a16:creationId xmlns:a16="http://schemas.microsoft.com/office/drawing/2014/main" id="{AAC67FEF-775D-4C07-8C44-C6B9C8A41B70}"/>
                </a:ext>
              </a:extLst>
            </p:cNvPr>
            <p:cNvSpPr/>
            <p:nvPr/>
          </p:nvSpPr>
          <p:spPr>
            <a:xfrm>
              <a:off x="6565760" y="2874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531" name="Título 530">
            <a:extLst>
              <a:ext uri="{FF2B5EF4-FFF2-40B4-BE49-F238E27FC236}">
                <a16:creationId xmlns:a16="http://schemas.microsoft.com/office/drawing/2014/main" id="{982ADE1C-BDFA-4E82-A856-4AFC14384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413809"/>
            <a:ext cx="4858441" cy="2756774"/>
          </a:xfrm>
        </p:spPr>
        <p:txBody>
          <a:bodyPr/>
          <a:lstStyle>
            <a:lvl1pPr algn="ctr">
              <a:defRPr b="1">
                <a:solidFill>
                  <a:srgbClr val="F1B634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536" name="Marcador de texto 535">
            <a:extLst>
              <a:ext uri="{FF2B5EF4-FFF2-40B4-BE49-F238E27FC236}">
                <a16:creationId xmlns:a16="http://schemas.microsoft.com/office/drawing/2014/main" id="{3C786C22-F518-4E5F-A160-242E62FD74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6093" y="3336871"/>
            <a:ext cx="5180995" cy="381005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16" name="Gráfico 14">
            <a:extLst>
              <a:ext uri="{FF2B5EF4-FFF2-40B4-BE49-F238E27FC236}">
                <a16:creationId xmlns:a16="http://schemas.microsoft.com/office/drawing/2014/main" id="{8883DAF1-4443-4C60-8F1D-25D157A32D74}"/>
              </a:ext>
            </a:extLst>
          </p:cNvPr>
          <p:cNvSpPr/>
          <p:nvPr/>
        </p:nvSpPr>
        <p:spPr>
          <a:xfrm rot="-10800000">
            <a:off x="8722995" y="6720840"/>
            <a:ext cx="4077619" cy="825604"/>
          </a:xfrm>
          <a:custGeom>
            <a:avLst/>
            <a:gdLst>
              <a:gd name="connsiteX0" fmla="*/ 0 w 3109436"/>
              <a:gd name="connsiteY0" fmla="*/ 0 h 616267"/>
              <a:gd name="connsiteX1" fmla="*/ 3109436 w 3109436"/>
              <a:gd name="connsiteY1" fmla="*/ 0 h 616267"/>
              <a:gd name="connsiteX2" fmla="*/ 3109436 w 3109436"/>
              <a:gd name="connsiteY2" fmla="*/ 616268 h 616267"/>
              <a:gd name="connsiteX3" fmla="*/ 0 w 3109436"/>
              <a:gd name="connsiteY3" fmla="*/ 616268 h 61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436" h="616267">
                <a:moveTo>
                  <a:pt x="0" y="0"/>
                </a:moveTo>
                <a:lnTo>
                  <a:pt x="3109436" y="0"/>
                </a:lnTo>
                <a:lnTo>
                  <a:pt x="3109436" y="616268"/>
                </a:lnTo>
                <a:lnTo>
                  <a:pt x="0" y="616268"/>
                </a:lnTo>
                <a:close/>
              </a:path>
            </a:pathLst>
          </a:custGeom>
          <a:solidFill>
            <a:srgbClr val="F1B63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CO"/>
          </a:p>
        </p:txBody>
      </p:sp>
      <p:grpSp>
        <p:nvGrpSpPr>
          <p:cNvPr id="141" name="Gráfico 14">
            <a:extLst>
              <a:ext uri="{FF2B5EF4-FFF2-40B4-BE49-F238E27FC236}">
                <a16:creationId xmlns:a16="http://schemas.microsoft.com/office/drawing/2014/main" id="{F127A687-E9BE-4E0E-BE9B-3E365F3A470D}"/>
              </a:ext>
            </a:extLst>
          </p:cNvPr>
          <p:cNvGrpSpPr/>
          <p:nvPr userDrawn="1"/>
        </p:nvGrpSpPr>
        <p:grpSpPr>
          <a:xfrm>
            <a:off x="9325014" y="6811520"/>
            <a:ext cx="3026144" cy="619394"/>
            <a:chOff x="5322474" y="3664743"/>
            <a:chExt cx="2307621" cy="462343"/>
          </a:xfrm>
          <a:solidFill>
            <a:srgbClr val="FFFFFF"/>
          </a:solidFill>
        </p:grpSpPr>
        <p:sp>
          <p:nvSpPr>
            <p:cNvPr id="142" name="Gráfico 14">
              <a:extLst>
                <a:ext uri="{FF2B5EF4-FFF2-40B4-BE49-F238E27FC236}">
                  <a16:creationId xmlns:a16="http://schemas.microsoft.com/office/drawing/2014/main" id="{CB3DE99F-C63A-4E29-8D01-944BEE79841D}"/>
                </a:ext>
              </a:extLst>
            </p:cNvPr>
            <p:cNvSpPr/>
            <p:nvPr/>
          </p:nvSpPr>
          <p:spPr>
            <a:xfrm>
              <a:off x="5941790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3" name="Gráfico 14">
              <a:extLst>
                <a:ext uri="{FF2B5EF4-FFF2-40B4-BE49-F238E27FC236}">
                  <a16:creationId xmlns:a16="http://schemas.microsoft.com/office/drawing/2014/main" id="{CAB5BD5E-7519-4BDA-B272-2DF64809D6EF}"/>
                </a:ext>
              </a:extLst>
            </p:cNvPr>
            <p:cNvSpPr/>
            <p:nvPr/>
          </p:nvSpPr>
          <p:spPr>
            <a:xfrm>
              <a:off x="5960268" y="3768089"/>
              <a:ext cx="33908" cy="52578"/>
            </a:xfrm>
            <a:custGeom>
              <a:avLst/>
              <a:gdLst>
                <a:gd name="connsiteX0" fmla="*/ 0 w 33908"/>
                <a:gd name="connsiteY0" fmla="*/ 0 h 52578"/>
                <a:gd name="connsiteX1" fmla="*/ 9430 w 33908"/>
                <a:gd name="connsiteY1" fmla="*/ 0 h 52578"/>
                <a:gd name="connsiteX2" fmla="*/ 22955 w 33908"/>
                <a:gd name="connsiteY2" fmla="*/ 29718 h 52578"/>
                <a:gd name="connsiteX3" fmla="*/ 25622 w 33908"/>
                <a:gd name="connsiteY3" fmla="*/ 37719 h 52578"/>
                <a:gd name="connsiteX4" fmla="*/ 25908 w 33908"/>
                <a:gd name="connsiteY4" fmla="*/ 37719 h 52578"/>
                <a:gd name="connsiteX5" fmla="*/ 25432 w 33908"/>
                <a:gd name="connsiteY5" fmla="*/ 29623 h 52578"/>
                <a:gd name="connsiteX6" fmla="*/ 25432 w 33908"/>
                <a:gd name="connsiteY6" fmla="*/ 0 h 52578"/>
                <a:gd name="connsiteX7" fmla="*/ 33909 w 33908"/>
                <a:gd name="connsiteY7" fmla="*/ 0 h 52578"/>
                <a:gd name="connsiteX8" fmla="*/ 33909 w 33908"/>
                <a:gd name="connsiteY8" fmla="*/ 52578 h 52578"/>
                <a:gd name="connsiteX9" fmla="*/ 24479 w 33908"/>
                <a:gd name="connsiteY9" fmla="*/ 52578 h 52578"/>
                <a:gd name="connsiteX10" fmla="*/ 10954 w 33908"/>
                <a:gd name="connsiteY10" fmla="*/ 22765 h 52578"/>
                <a:gd name="connsiteX11" fmla="*/ 8287 w 33908"/>
                <a:gd name="connsiteY11" fmla="*/ 14764 h 52578"/>
                <a:gd name="connsiteX12" fmla="*/ 8001 w 33908"/>
                <a:gd name="connsiteY12" fmla="*/ 14764 h 52578"/>
                <a:gd name="connsiteX13" fmla="*/ 8477 w 33908"/>
                <a:gd name="connsiteY13" fmla="*/ 22860 h 52578"/>
                <a:gd name="connsiteX14" fmla="*/ 8477 w 33908"/>
                <a:gd name="connsiteY14" fmla="*/ 52578 h 52578"/>
                <a:gd name="connsiteX15" fmla="*/ 0 w 33908"/>
                <a:gd name="connsiteY15" fmla="*/ 52578 h 52578"/>
                <a:gd name="connsiteX16" fmla="*/ 0 w 33908"/>
                <a:gd name="connsiteY16" fmla="*/ 0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908" h="52578">
                  <a:moveTo>
                    <a:pt x="0" y="0"/>
                  </a:moveTo>
                  <a:lnTo>
                    <a:pt x="9430" y="0"/>
                  </a:lnTo>
                  <a:lnTo>
                    <a:pt x="22955" y="29718"/>
                  </a:lnTo>
                  <a:cubicBezTo>
                    <a:pt x="24384" y="32861"/>
                    <a:pt x="25622" y="37719"/>
                    <a:pt x="25622" y="37719"/>
                  </a:cubicBezTo>
                  <a:lnTo>
                    <a:pt x="25908" y="37719"/>
                  </a:lnTo>
                  <a:cubicBezTo>
                    <a:pt x="25908" y="37719"/>
                    <a:pt x="25432" y="32766"/>
                    <a:pt x="25432" y="29623"/>
                  </a:cubicBezTo>
                  <a:lnTo>
                    <a:pt x="25432" y="0"/>
                  </a:lnTo>
                  <a:lnTo>
                    <a:pt x="33909" y="0"/>
                  </a:lnTo>
                  <a:lnTo>
                    <a:pt x="33909" y="52578"/>
                  </a:lnTo>
                  <a:lnTo>
                    <a:pt x="24479" y="52578"/>
                  </a:lnTo>
                  <a:lnTo>
                    <a:pt x="10954" y="22765"/>
                  </a:lnTo>
                  <a:cubicBezTo>
                    <a:pt x="9525" y="19526"/>
                    <a:pt x="8287" y="14764"/>
                    <a:pt x="8287" y="14764"/>
                  </a:cubicBezTo>
                  <a:lnTo>
                    <a:pt x="8001" y="14764"/>
                  </a:lnTo>
                  <a:cubicBezTo>
                    <a:pt x="8001" y="14764"/>
                    <a:pt x="8477" y="19717"/>
                    <a:pt x="8477" y="22860"/>
                  </a:cubicBezTo>
                  <a:lnTo>
                    <a:pt x="8477" y="52578"/>
                  </a:lnTo>
                  <a:lnTo>
                    <a:pt x="0" y="52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4" name="Gráfico 14">
              <a:extLst>
                <a:ext uri="{FF2B5EF4-FFF2-40B4-BE49-F238E27FC236}">
                  <a16:creationId xmlns:a16="http://schemas.microsoft.com/office/drawing/2014/main" id="{91F319CF-9056-4366-977D-71D42467E80B}"/>
                </a:ext>
              </a:extLst>
            </p:cNvPr>
            <p:cNvSpPr/>
            <p:nvPr/>
          </p:nvSpPr>
          <p:spPr>
            <a:xfrm>
              <a:off x="6000750" y="3767327"/>
              <a:ext cx="28860" cy="54387"/>
            </a:xfrm>
            <a:custGeom>
              <a:avLst/>
              <a:gdLst>
                <a:gd name="connsiteX0" fmla="*/ 4096 w 28860"/>
                <a:gd name="connsiteY0" fmla="*/ 41434 h 54387"/>
                <a:gd name="connsiteX1" fmla="*/ 13240 w 28860"/>
                <a:gd name="connsiteY1" fmla="*/ 45910 h 54387"/>
                <a:gd name="connsiteX2" fmla="*/ 19717 w 28860"/>
                <a:gd name="connsiteY2" fmla="*/ 39433 h 54387"/>
                <a:gd name="connsiteX3" fmla="*/ 1238 w 28860"/>
                <a:gd name="connsiteY3" fmla="*/ 14954 h 54387"/>
                <a:gd name="connsiteX4" fmla="*/ 16859 w 28860"/>
                <a:gd name="connsiteY4" fmla="*/ 0 h 54387"/>
                <a:gd name="connsiteX5" fmla="*/ 28480 w 28860"/>
                <a:gd name="connsiteY5" fmla="*/ 3524 h 54387"/>
                <a:gd name="connsiteX6" fmla="*/ 25241 w 28860"/>
                <a:gd name="connsiteY6" fmla="*/ 11525 h 54387"/>
                <a:gd name="connsiteX7" fmla="*/ 17050 w 28860"/>
                <a:gd name="connsiteY7" fmla="*/ 8477 h 54387"/>
                <a:gd name="connsiteX8" fmla="*/ 10287 w 28860"/>
                <a:gd name="connsiteY8" fmla="*/ 14954 h 54387"/>
                <a:gd name="connsiteX9" fmla="*/ 28861 w 28860"/>
                <a:gd name="connsiteY9" fmla="*/ 39148 h 54387"/>
                <a:gd name="connsiteX10" fmla="*/ 13621 w 28860"/>
                <a:gd name="connsiteY10" fmla="*/ 54388 h 54387"/>
                <a:gd name="connsiteX11" fmla="*/ 0 w 28860"/>
                <a:gd name="connsiteY11" fmla="*/ 49244 h 54387"/>
                <a:gd name="connsiteX12" fmla="*/ 4096 w 28860"/>
                <a:gd name="connsiteY12" fmla="*/ 41434 h 5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860" h="54387">
                  <a:moveTo>
                    <a:pt x="4096" y="41434"/>
                  </a:moveTo>
                  <a:cubicBezTo>
                    <a:pt x="6382" y="43910"/>
                    <a:pt x="9620" y="45910"/>
                    <a:pt x="13240" y="45910"/>
                  </a:cubicBezTo>
                  <a:cubicBezTo>
                    <a:pt x="17335" y="45910"/>
                    <a:pt x="19717" y="43148"/>
                    <a:pt x="19717" y="39433"/>
                  </a:cubicBezTo>
                  <a:cubicBezTo>
                    <a:pt x="19717" y="29908"/>
                    <a:pt x="1238" y="30099"/>
                    <a:pt x="1238" y="14954"/>
                  </a:cubicBezTo>
                  <a:cubicBezTo>
                    <a:pt x="1238" y="6477"/>
                    <a:pt x="7048" y="0"/>
                    <a:pt x="16859" y="0"/>
                  </a:cubicBezTo>
                  <a:cubicBezTo>
                    <a:pt x="20955" y="0"/>
                    <a:pt x="25051" y="1143"/>
                    <a:pt x="28480" y="3524"/>
                  </a:cubicBezTo>
                  <a:lnTo>
                    <a:pt x="25241" y="11525"/>
                  </a:lnTo>
                  <a:cubicBezTo>
                    <a:pt x="23431" y="10001"/>
                    <a:pt x="19717" y="8477"/>
                    <a:pt x="17050" y="8477"/>
                  </a:cubicBezTo>
                  <a:cubicBezTo>
                    <a:pt x="12573" y="8477"/>
                    <a:pt x="10287" y="11430"/>
                    <a:pt x="10287" y="14954"/>
                  </a:cubicBezTo>
                  <a:cubicBezTo>
                    <a:pt x="10287" y="24575"/>
                    <a:pt x="28861" y="23717"/>
                    <a:pt x="28861" y="39148"/>
                  </a:cubicBezTo>
                  <a:cubicBezTo>
                    <a:pt x="28861" y="47434"/>
                    <a:pt x="23717" y="54388"/>
                    <a:pt x="13621" y="54388"/>
                  </a:cubicBezTo>
                  <a:cubicBezTo>
                    <a:pt x="8763" y="54388"/>
                    <a:pt x="3810" y="52673"/>
                    <a:pt x="0" y="49244"/>
                  </a:cubicBezTo>
                  <a:lnTo>
                    <a:pt x="4096" y="4143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5" name="Gráfico 14">
              <a:extLst>
                <a:ext uri="{FF2B5EF4-FFF2-40B4-BE49-F238E27FC236}">
                  <a16:creationId xmlns:a16="http://schemas.microsoft.com/office/drawing/2014/main" id="{D79EED67-EF39-42DE-B84B-DBE3497FDA8F}"/>
                </a:ext>
              </a:extLst>
            </p:cNvPr>
            <p:cNvSpPr/>
            <p:nvPr/>
          </p:nvSpPr>
          <p:spPr>
            <a:xfrm>
              <a:off x="6032563" y="3768089"/>
              <a:ext cx="34385" cy="52578"/>
            </a:xfrm>
            <a:custGeom>
              <a:avLst/>
              <a:gdLst>
                <a:gd name="connsiteX0" fmla="*/ 12668 w 34385"/>
                <a:gd name="connsiteY0" fmla="*/ 8001 h 52578"/>
                <a:gd name="connsiteX1" fmla="*/ 0 w 34385"/>
                <a:gd name="connsiteY1" fmla="*/ 8001 h 52578"/>
                <a:gd name="connsiteX2" fmla="*/ 0 w 34385"/>
                <a:gd name="connsiteY2" fmla="*/ 0 h 52578"/>
                <a:gd name="connsiteX3" fmla="*/ 34385 w 34385"/>
                <a:gd name="connsiteY3" fmla="*/ 0 h 52578"/>
                <a:gd name="connsiteX4" fmla="*/ 34385 w 34385"/>
                <a:gd name="connsiteY4" fmla="*/ 8001 h 52578"/>
                <a:gd name="connsiteX5" fmla="*/ 21622 w 34385"/>
                <a:gd name="connsiteY5" fmla="*/ 8001 h 52578"/>
                <a:gd name="connsiteX6" fmla="*/ 21622 w 34385"/>
                <a:gd name="connsiteY6" fmla="*/ 52578 h 52578"/>
                <a:gd name="connsiteX7" fmla="*/ 12668 w 34385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385" y="0"/>
                  </a:lnTo>
                  <a:lnTo>
                    <a:pt x="34385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6" name="Gráfico 14">
              <a:extLst>
                <a:ext uri="{FF2B5EF4-FFF2-40B4-BE49-F238E27FC236}">
                  <a16:creationId xmlns:a16="http://schemas.microsoft.com/office/drawing/2014/main" id="{92FB5E18-0D86-4759-B3C2-38DE34163DCC}"/>
                </a:ext>
              </a:extLst>
            </p:cNvPr>
            <p:cNvSpPr/>
            <p:nvPr/>
          </p:nvSpPr>
          <p:spPr>
            <a:xfrm>
              <a:off x="6072568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7" name="Gráfico 14">
              <a:extLst>
                <a:ext uri="{FF2B5EF4-FFF2-40B4-BE49-F238E27FC236}">
                  <a16:creationId xmlns:a16="http://schemas.microsoft.com/office/drawing/2014/main" id="{2B39B3B3-7E30-4E36-A2E6-F4C169481302}"/>
                </a:ext>
              </a:extLst>
            </p:cNvPr>
            <p:cNvSpPr/>
            <p:nvPr/>
          </p:nvSpPr>
          <p:spPr>
            <a:xfrm>
              <a:off x="6087237" y="3768089"/>
              <a:ext cx="34289" cy="52578"/>
            </a:xfrm>
            <a:custGeom>
              <a:avLst/>
              <a:gdLst>
                <a:gd name="connsiteX0" fmla="*/ 12668 w 34289"/>
                <a:gd name="connsiteY0" fmla="*/ 8001 h 52578"/>
                <a:gd name="connsiteX1" fmla="*/ 0 w 34289"/>
                <a:gd name="connsiteY1" fmla="*/ 8001 h 52578"/>
                <a:gd name="connsiteX2" fmla="*/ 0 w 34289"/>
                <a:gd name="connsiteY2" fmla="*/ 0 h 52578"/>
                <a:gd name="connsiteX3" fmla="*/ 34290 w 34289"/>
                <a:gd name="connsiteY3" fmla="*/ 0 h 52578"/>
                <a:gd name="connsiteX4" fmla="*/ 34290 w 34289"/>
                <a:gd name="connsiteY4" fmla="*/ 8001 h 52578"/>
                <a:gd name="connsiteX5" fmla="*/ 21622 w 34289"/>
                <a:gd name="connsiteY5" fmla="*/ 8001 h 52578"/>
                <a:gd name="connsiteX6" fmla="*/ 21622 w 34289"/>
                <a:gd name="connsiteY6" fmla="*/ 52578 h 52578"/>
                <a:gd name="connsiteX7" fmla="*/ 12668 w 34289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89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290" y="0"/>
                  </a:lnTo>
                  <a:lnTo>
                    <a:pt x="34290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8" name="Gráfico 14">
              <a:extLst>
                <a:ext uri="{FF2B5EF4-FFF2-40B4-BE49-F238E27FC236}">
                  <a16:creationId xmlns:a16="http://schemas.microsoft.com/office/drawing/2014/main" id="{413E3EEB-BC25-4E7D-B720-AEDD4FB47847}"/>
                </a:ext>
              </a:extLst>
            </p:cNvPr>
            <p:cNvSpPr/>
            <p:nvPr/>
          </p:nvSpPr>
          <p:spPr>
            <a:xfrm>
              <a:off x="6126861" y="3768089"/>
              <a:ext cx="33623" cy="53435"/>
            </a:xfrm>
            <a:custGeom>
              <a:avLst/>
              <a:gdLst>
                <a:gd name="connsiteX0" fmla="*/ 0 w 33623"/>
                <a:gd name="connsiteY0" fmla="*/ 0 h 53435"/>
                <a:gd name="connsiteX1" fmla="*/ 8953 w 33623"/>
                <a:gd name="connsiteY1" fmla="*/ 0 h 53435"/>
                <a:gd name="connsiteX2" fmla="*/ 8953 w 33623"/>
                <a:gd name="connsiteY2" fmla="*/ 35528 h 53435"/>
                <a:gd name="connsiteX3" fmla="*/ 16764 w 33623"/>
                <a:gd name="connsiteY3" fmla="*/ 45053 h 53435"/>
                <a:gd name="connsiteX4" fmla="*/ 24575 w 33623"/>
                <a:gd name="connsiteY4" fmla="*/ 35528 h 53435"/>
                <a:gd name="connsiteX5" fmla="*/ 24575 w 33623"/>
                <a:gd name="connsiteY5" fmla="*/ 0 h 53435"/>
                <a:gd name="connsiteX6" fmla="*/ 33623 w 33623"/>
                <a:gd name="connsiteY6" fmla="*/ 0 h 53435"/>
                <a:gd name="connsiteX7" fmla="*/ 33623 w 33623"/>
                <a:gd name="connsiteY7" fmla="*/ 35623 h 53435"/>
                <a:gd name="connsiteX8" fmla="*/ 16859 w 33623"/>
                <a:gd name="connsiteY8" fmla="*/ 53435 h 53435"/>
                <a:gd name="connsiteX9" fmla="*/ 95 w 33623"/>
                <a:gd name="connsiteY9" fmla="*/ 35623 h 53435"/>
                <a:gd name="connsiteX10" fmla="*/ 95 w 33623"/>
                <a:gd name="connsiteY10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623" h="53435">
                  <a:moveTo>
                    <a:pt x="0" y="0"/>
                  </a:moveTo>
                  <a:lnTo>
                    <a:pt x="8953" y="0"/>
                  </a:lnTo>
                  <a:lnTo>
                    <a:pt x="8953" y="35528"/>
                  </a:lnTo>
                  <a:cubicBezTo>
                    <a:pt x="8953" y="42101"/>
                    <a:pt x="12001" y="45053"/>
                    <a:pt x="16764" y="45053"/>
                  </a:cubicBezTo>
                  <a:cubicBezTo>
                    <a:pt x="21526" y="45053"/>
                    <a:pt x="24575" y="42101"/>
                    <a:pt x="24575" y="35528"/>
                  </a:cubicBezTo>
                  <a:lnTo>
                    <a:pt x="24575" y="0"/>
                  </a:lnTo>
                  <a:lnTo>
                    <a:pt x="33623" y="0"/>
                  </a:lnTo>
                  <a:lnTo>
                    <a:pt x="33623" y="35623"/>
                  </a:lnTo>
                  <a:cubicBezTo>
                    <a:pt x="33623" y="46768"/>
                    <a:pt x="26956" y="53435"/>
                    <a:pt x="16859" y="53435"/>
                  </a:cubicBezTo>
                  <a:cubicBezTo>
                    <a:pt x="6667" y="53435"/>
                    <a:pt x="95" y="46672"/>
                    <a:pt x="95" y="35623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9" name="Gráfico 14">
              <a:extLst>
                <a:ext uri="{FF2B5EF4-FFF2-40B4-BE49-F238E27FC236}">
                  <a16:creationId xmlns:a16="http://schemas.microsoft.com/office/drawing/2014/main" id="{60D2FDA3-60B0-477B-9DC7-4D52E7B41933}"/>
                </a:ext>
              </a:extLst>
            </p:cNvPr>
            <p:cNvSpPr/>
            <p:nvPr/>
          </p:nvSpPr>
          <p:spPr>
            <a:xfrm>
              <a:off x="6165723" y="3768089"/>
              <a:ext cx="34289" cy="52578"/>
            </a:xfrm>
            <a:custGeom>
              <a:avLst/>
              <a:gdLst>
                <a:gd name="connsiteX0" fmla="*/ 12668 w 34289"/>
                <a:gd name="connsiteY0" fmla="*/ 8001 h 52578"/>
                <a:gd name="connsiteX1" fmla="*/ 0 w 34289"/>
                <a:gd name="connsiteY1" fmla="*/ 8001 h 52578"/>
                <a:gd name="connsiteX2" fmla="*/ 0 w 34289"/>
                <a:gd name="connsiteY2" fmla="*/ 0 h 52578"/>
                <a:gd name="connsiteX3" fmla="*/ 34290 w 34289"/>
                <a:gd name="connsiteY3" fmla="*/ 0 h 52578"/>
                <a:gd name="connsiteX4" fmla="*/ 34290 w 34289"/>
                <a:gd name="connsiteY4" fmla="*/ 8001 h 52578"/>
                <a:gd name="connsiteX5" fmla="*/ 21622 w 34289"/>
                <a:gd name="connsiteY5" fmla="*/ 8001 h 52578"/>
                <a:gd name="connsiteX6" fmla="*/ 21622 w 34289"/>
                <a:gd name="connsiteY6" fmla="*/ 52578 h 52578"/>
                <a:gd name="connsiteX7" fmla="*/ 12668 w 34289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89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290" y="0"/>
                  </a:lnTo>
                  <a:lnTo>
                    <a:pt x="34290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0" name="Gráfico 14">
              <a:extLst>
                <a:ext uri="{FF2B5EF4-FFF2-40B4-BE49-F238E27FC236}">
                  <a16:creationId xmlns:a16="http://schemas.microsoft.com/office/drawing/2014/main" id="{7F98E619-2D33-4E05-AEE3-C216FED477E8}"/>
                </a:ext>
              </a:extLst>
            </p:cNvPr>
            <p:cNvSpPr/>
            <p:nvPr/>
          </p:nvSpPr>
          <p:spPr>
            <a:xfrm>
              <a:off x="6200870" y="3767232"/>
              <a:ext cx="42291" cy="54292"/>
            </a:xfrm>
            <a:custGeom>
              <a:avLst/>
              <a:gdLst>
                <a:gd name="connsiteX0" fmla="*/ 21146 w 42291"/>
                <a:gd name="connsiteY0" fmla="*/ 0 h 54292"/>
                <a:gd name="connsiteX1" fmla="*/ 42291 w 42291"/>
                <a:gd name="connsiteY1" fmla="*/ 26860 h 54292"/>
                <a:gd name="connsiteX2" fmla="*/ 21146 w 42291"/>
                <a:gd name="connsiteY2" fmla="*/ 54292 h 54292"/>
                <a:gd name="connsiteX3" fmla="*/ 0 w 42291"/>
                <a:gd name="connsiteY3" fmla="*/ 26765 h 54292"/>
                <a:gd name="connsiteX4" fmla="*/ 21146 w 42291"/>
                <a:gd name="connsiteY4" fmla="*/ 0 h 54292"/>
                <a:gd name="connsiteX5" fmla="*/ 21146 w 42291"/>
                <a:gd name="connsiteY5" fmla="*/ 45625 h 54292"/>
                <a:gd name="connsiteX6" fmla="*/ 32957 w 42291"/>
                <a:gd name="connsiteY6" fmla="*/ 26860 h 54292"/>
                <a:gd name="connsiteX7" fmla="*/ 21146 w 42291"/>
                <a:gd name="connsiteY7" fmla="*/ 8668 h 54292"/>
                <a:gd name="connsiteX8" fmla="*/ 9239 w 42291"/>
                <a:gd name="connsiteY8" fmla="*/ 26765 h 54292"/>
                <a:gd name="connsiteX9" fmla="*/ 21146 w 42291"/>
                <a:gd name="connsiteY9" fmla="*/ 45625 h 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91" h="54292">
                  <a:moveTo>
                    <a:pt x="21146" y="0"/>
                  </a:moveTo>
                  <a:cubicBezTo>
                    <a:pt x="34100" y="0"/>
                    <a:pt x="42291" y="11049"/>
                    <a:pt x="42291" y="26860"/>
                  </a:cubicBezTo>
                  <a:cubicBezTo>
                    <a:pt x="42291" y="42863"/>
                    <a:pt x="34100" y="54292"/>
                    <a:pt x="21146" y="54292"/>
                  </a:cubicBezTo>
                  <a:cubicBezTo>
                    <a:pt x="8096" y="54292"/>
                    <a:pt x="0" y="42863"/>
                    <a:pt x="0" y="26765"/>
                  </a:cubicBezTo>
                  <a:cubicBezTo>
                    <a:pt x="0" y="11049"/>
                    <a:pt x="8096" y="0"/>
                    <a:pt x="21146" y="0"/>
                  </a:cubicBezTo>
                  <a:moveTo>
                    <a:pt x="21146" y="45625"/>
                  </a:moveTo>
                  <a:cubicBezTo>
                    <a:pt x="28575" y="45625"/>
                    <a:pt x="32957" y="38195"/>
                    <a:pt x="32957" y="26860"/>
                  </a:cubicBezTo>
                  <a:cubicBezTo>
                    <a:pt x="32957" y="15716"/>
                    <a:pt x="28480" y="8668"/>
                    <a:pt x="21146" y="8668"/>
                  </a:cubicBezTo>
                  <a:cubicBezTo>
                    <a:pt x="13621" y="8668"/>
                    <a:pt x="9239" y="15811"/>
                    <a:pt x="9239" y="26765"/>
                  </a:cubicBezTo>
                  <a:cubicBezTo>
                    <a:pt x="9239" y="38195"/>
                    <a:pt x="13716" y="45625"/>
                    <a:pt x="21146" y="4562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1" name="Gráfico 14">
              <a:extLst>
                <a:ext uri="{FF2B5EF4-FFF2-40B4-BE49-F238E27FC236}">
                  <a16:creationId xmlns:a16="http://schemas.microsoft.com/office/drawing/2014/main" id="{9467485D-6311-446C-AB8B-A9FCD67E2FD8}"/>
                </a:ext>
              </a:extLst>
            </p:cNvPr>
            <p:cNvSpPr/>
            <p:nvPr/>
          </p:nvSpPr>
          <p:spPr>
            <a:xfrm>
              <a:off x="6265068" y="3768089"/>
              <a:ext cx="35718" cy="52578"/>
            </a:xfrm>
            <a:custGeom>
              <a:avLst/>
              <a:gdLst>
                <a:gd name="connsiteX0" fmla="*/ 0 w 35718"/>
                <a:gd name="connsiteY0" fmla="*/ 0 h 52578"/>
                <a:gd name="connsiteX1" fmla="*/ 14573 w 35718"/>
                <a:gd name="connsiteY1" fmla="*/ 0 h 52578"/>
                <a:gd name="connsiteX2" fmla="*/ 35719 w 35718"/>
                <a:gd name="connsiteY2" fmla="*/ 26194 h 52578"/>
                <a:gd name="connsiteX3" fmla="*/ 14573 w 35718"/>
                <a:gd name="connsiteY3" fmla="*/ 52578 h 52578"/>
                <a:gd name="connsiteX4" fmla="*/ 0 w 35718"/>
                <a:gd name="connsiteY4" fmla="*/ 52578 h 52578"/>
                <a:gd name="connsiteX5" fmla="*/ 0 w 35718"/>
                <a:gd name="connsiteY5" fmla="*/ 0 h 52578"/>
                <a:gd name="connsiteX6" fmla="*/ 14288 w 35718"/>
                <a:gd name="connsiteY6" fmla="*/ 44482 h 52578"/>
                <a:gd name="connsiteX7" fmla="*/ 26479 w 35718"/>
                <a:gd name="connsiteY7" fmla="*/ 26194 h 52578"/>
                <a:gd name="connsiteX8" fmla="*/ 14288 w 35718"/>
                <a:gd name="connsiteY8" fmla="*/ 8096 h 52578"/>
                <a:gd name="connsiteX9" fmla="*/ 9144 w 35718"/>
                <a:gd name="connsiteY9" fmla="*/ 8096 h 52578"/>
                <a:gd name="connsiteX10" fmla="*/ 9144 w 35718"/>
                <a:gd name="connsiteY10" fmla="*/ 44482 h 52578"/>
                <a:gd name="connsiteX11" fmla="*/ 14288 w 35718"/>
                <a:gd name="connsiteY11" fmla="*/ 44482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718" h="52578">
                  <a:moveTo>
                    <a:pt x="0" y="0"/>
                  </a:moveTo>
                  <a:lnTo>
                    <a:pt x="14573" y="0"/>
                  </a:lnTo>
                  <a:cubicBezTo>
                    <a:pt x="27527" y="0"/>
                    <a:pt x="35719" y="9620"/>
                    <a:pt x="35719" y="26194"/>
                  </a:cubicBezTo>
                  <a:cubicBezTo>
                    <a:pt x="35719" y="42767"/>
                    <a:pt x="27527" y="52578"/>
                    <a:pt x="14573" y="52578"/>
                  </a:cubicBezTo>
                  <a:lnTo>
                    <a:pt x="0" y="52578"/>
                  </a:lnTo>
                  <a:lnTo>
                    <a:pt x="0" y="0"/>
                  </a:lnTo>
                  <a:close/>
                  <a:moveTo>
                    <a:pt x="14288" y="44482"/>
                  </a:moveTo>
                  <a:cubicBezTo>
                    <a:pt x="22003" y="44482"/>
                    <a:pt x="26479" y="38100"/>
                    <a:pt x="26479" y="26194"/>
                  </a:cubicBezTo>
                  <a:cubicBezTo>
                    <a:pt x="26479" y="14383"/>
                    <a:pt x="21812" y="8096"/>
                    <a:pt x="14288" y="8096"/>
                  </a:cubicBezTo>
                  <a:lnTo>
                    <a:pt x="9144" y="8096"/>
                  </a:lnTo>
                  <a:lnTo>
                    <a:pt x="9144" y="44482"/>
                  </a:lnTo>
                  <a:lnTo>
                    <a:pt x="14288" y="4448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2" name="Gráfico 14">
              <a:extLst>
                <a:ext uri="{FF2B5EF4-FFF2-40B4-BE49-F238E27FC236}">
                  <a16:creationId xmlns:a16="http://schemas.microsoft.com/office/drawing/2014/main" id="{7AE95E9C-2432-4044-9AB0-693CF3084A5F}"/>
                </a:ext>
              </a:extLst>
            </p:cNvPr>
            <p:cNvSpPr/>
            <p:nvPr/>
          </p:nvSpPr>
          <p:spPr>
            <a:xfrm>
              <a:off x="6308217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3" name="Gráfico 14">
              <a:extLst>
                <a:ext uri="{FF2B5EF4-FFF2-40B4-BE49-F238E27FC236}">
                  <a16:creationId xmlns:a16="http://schemas.microsoft.com/office/drawing/2014/main" id="{0F9999A6-FBAE-4AC3-82F4-BE9CFD2D8672}"/>
                </a:ext>
              </a:extLst>
            </p:cNvPr>
            <p:cNvSpPr/>
            <p:nvPr/>
          </p:nvSpPr>
          <p:spPr>
            <a:xfrm>
              <a:off x="6323742" y="3767327"/>
              <a:ext cx="28860" cy="54387"/>
            </a:xfrm>
            <a:custGeom>
              <a:avLst/>
              <a:gdLst>
                <a:gd name="connsiteX0" fmla="*/ 4096 w 28860"/>
                <a:gd name="connsiteY0" fmla="*/ 41434 h 54387"/>
                <a:gd name="connsiteX1" fmla="*/ 13240 w 28860"/>
                <a:gd name="connsiteY1" fmla="*/ 45910 h 54387"/>
                <a:gd name="connsiteX2" fmla="*/ 19717 w 28860"/>
                <a:gd name="connsiteY2" fmla="*/ 39433 h 54387"/>
                <a:gd name="connsiteX3" fmla="*/ 1238 w 28860"/>
                <a:gd name="connsiteY3" fmla="*/ 14954 h 54387"/>
                <a:gd name="connsiteX4" fmla="*/ 16859 w 28860"/>
                <a:gd name="connsiteY4" fmla="*/ 0 h 54387"/>
                <a:gd name="connsiteX5" fmla="*/ 28480 w 28860"/>
                <a:gd name="connsiteY5" fmla="*/ 3524 h 54387"/>
                <a:gd name="connsiteX6" fmla="*/ 25241 w 28860"/>
                <a:gd name="connsiteY6" fmla="*/ 11525 h 54387"/>
                <a:gd name="connsiteX7" fmla="*/ 17050 w 28860"/>
                <a:gd name="connsiteY7" fmla="*/ 8477 h 54387"/>
                <a:gd name="connsiteX8" fmla="*/ 10287 w 28860"/>
                <a:gd name="connsiteY8" fmla="*/ 14954 h 54387"/>
                <a:gd name="connsiteX9" fmla="*/ 28861 w 28860"/>
                <a:gd name="connsiteY9" fmla="*/ 39148 h 54387"/>
                <a:gd name="connsiteX10" fmla="*/ 13621 w 28860"/>
                <a:gd name="connsiteY10" fmla="*/ 54388 h 54387"/>
                <a:gd name="connsiteX11" fmla="*/ 0 w 28860"/>
                <a:gd name="connsiteY11" fmla="*/ 49244 h 54387"/>
                <a:gd name="connsiteX12" fmla="*/ 4096 w 28860"/>
                <a:gd name="connsiteY12" fmla="*/ 41434 h 5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860" h="54387">
                  <a:moveTo>
                    <a:pt x="4096" y="41434"/>
                  </a:moveTo>
                  <a:cubicBezTo>
                    <a:pt x="6382" y="43910"/>
                    <a:pt x="9620" y="45910"/>
                    <a:pt x="13240" y="45910"/>
                  </a:cubicBezTo>
                  <a:cubicBezTo>
                    <a:pt x="17335" y="45910"/>
                    <a:pt x="19717" y="43148"/>
                    <a:pt x="19717" y="39433"/>
                  </a:cubicBezTo>
                  <a:cubicBezTo>
                    <a:pt x="19717" y="29908"/>
                    <a:pt x="1238" y="30099"/>
                    <a:pt x="1238" y="14954"/>
                  </a:cubicBezTo>
                  <a:cubicBezTo>
                    <a:pt x="1238" y="6477"/>
                    <a:pt x="7048" y="0"/>
                    <a:pt x="16859" y="0"/>
                  </a:cubicBezTo>
                  <a:cubicBezTo>
                    <a:pt x="20955" y="0"/>
                    <a:pt x="25051" y="1143"/>
                    <a:pt x="28480" y="3524"/>
                  </a:cubicBezTo>
                  <a:lnTo>
                    <a:pt x="25241" y="11525"/>
                  </a:lnTo>
                  <a:cubicBezTo>
                    <a:pt x="23431" y="10001"/>
                    <a:pt x="19717" y="8477"/>
                    <a:pt x="17050" y="8477"/>
                  </a:cubicBezTo>
                  <a:cubicBezTo>
                    <a:pt x="12573" y="8477"/>
                    <a:pt x="10287" y="11430"/>
                    <a:pt x="10287" y="14954"/>
                  </a:cubicBezTo>
                  <a:cubicBezTo>
                    <a:pt x="10287" y="24575"/>
                    <a:pt x="28861" y="23717"/>
                    <a:pt x="28861" y="39148"/>
                  </a:cubicBezTo>
                  <a:cubicBezTo>
                    <a:pt x="28861" y="47434"/>
                    <a:pt x="23717" y="54388"/>
                    <a:pt x="13621" y="54388"/>
                  </a:cubicBezTo>
                  <a:cubicBezTo>
                    <a:pt x="8763" y="54388"/>
                    <a:pt x="3810" y="52673"/>
                    <a:pt x="0" y="49244"/>
                  </a:cubicBezTo>
                  <a:lnTo>
                    <a:pt x="4096" y="4143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4" name="Gráfico 14">
              <a:extLst>
                <a:ext uri="{FF2B5EF4-FFF2-40B4-BE49-F238E27FC236}">
                  <a16:creationId xmlns:a16="http://schemas.microsoft.com/office/drawing/2014/main" id="{C0D5F3EE-80B2-4F3A-8F9E-29918BE323F8}"/>
                </a:ext>
              </a:extLst>
            </p:cNvPr>
            <p:cNvSpPr/>
            <p:nvPr/>
          </p:nvSpPr>
          <p:spPr>
            <a:xfrm>
              <a:off x="6355556" y="3768089"/>
              <a:ext cx="34385" cy="52578"/>
            </a:xfrm>
            <a:custGeom>
              <a:avLst/>
              <a:gdLst>
                <a:gd name="connsiteX0" fmla="*/ 12668 w 34385"/>
                <a:gd name="connsiteY0" fmla="*/ 8001 h 52578"/>
                <a:gd name="connsiteX1" fmla="*/ 0 w 34385"/>
                <a:gd name="connsiteY1" fmla="*/ 8001 h 52578"/>
                <a:gd name="connsiteX2" fmla="*/ 0 w 34385"/>
                <a:gd name="connsiteY2" fmla="*/ 0 h 52578"/>
                <a:gd name="connsiteX3" fmla="*/ 34385 w 34385"/>
                <a:gd name="connsiteY3" fmla="*/ 0 h 52578"/>
                <a:gd name="connsiteX4" fmla="*/ 34385 w 34385"/>
                <a:gd name="connsiteY4" fmla="*/ 8001 h 52578"/>
                <a:gd name="connsiteX5" fmla="*/ 21622 w 34385"/>
                <a:gd name="connsiteY5" fmla="*/ 8001 h 52578"/>
                <a:gd name="connsiteX6" fmla="*/ 21622 w 34385"/>
                <a:gd name="connsiteY6" fmla="*/ 52578 h 52578"/>
                <a:gd name="connsiteX7" fmla="*/ 12668 w 34385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385" y="0"/>
                  </a:lnTo>
                  <a:lnTo>
                    <a:pt x="34385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5" name="Gráfico 14">
              <a:extLst>
                <a:ext uri="{FF2B5EF4-FFF2-40B4-BE49-F238E27FC236}">
                  <a16:creationId xmlns:a16="http://schemas.microsoft.com/office/drawing/2014/main" id="{A2AEAD29-E9F5-4B7D-AFEF-C7DF3AF78E02}"/>
                </a:ext>
              </a:extLst>
            </p:cNvPr>
            <p:cNvSpPr/>
            <p:nvPr/>
          </p:nvSpPr>
          <p:spPr>
            <a:xfrm>
              <a:off x="6395561" y="3768089"/>
              <a:ext cx="32575" cy="52673"/>
            </a:xfrm>
            <a:custGeom>
              <a:avLst/>
              <a:gdLst>
                <a:gd name="connsiteX0" fmla="*/ 0 w 32575"/>
                <a:gd name="connsiteY0" fmla="*/ 0 h 52673"/>
                <a:gd name="connsiteX1" fmla="*/ 15240 w 32575"/>
                <a:gd name="connsiteY1" fmla="*/ 0 h 52673"/>
                <a:gd name="connsiteX2" fmla="*/ 22098 w 32575"/>
                <a:gd name="connsiteY2" fmla="*/ 1619 h 52673"/>
                <a:gd name="connsiteX3" fmla="*/ 30004 w 32575"/>
                <a:gd name="connsiteY3" fmla="*/ 15621 h 52673"/>
                <a:gd name="connsiteX4" fmla="*/ 22288 w 32575"/>
                <a:gd name="connsiteY4" fmla="*/ 30099 h 52673"/>
                <a:gd name="connsiteX5" fmla="*/ 22288 w 32575"/>
                <a:gd name="connsiteY5" fmla="*/ 30290 h 52673"/>
                <a:gd name="connsiteX6" fmla="*/ 23813 w 32575"/>
                <a:gd name="connsiteY6" fmla="*/ 33147 h 52673"/>
                <a:gd name="connsiteX7" fmla="*/ 32575 w 32575"/>
                <a:gd name="connsiteY7" fmla="*/ 52673 h 52673"/>
                <a:gd name="connsiteX8" fmla="*/ 22670 w 32575"/>
                <a:gd name="connsiteY8" fmla="*/ 52673 h 52673"/>
                <a:gd name="connsiteX9" fmla="*/ 14764 w 32575"/>
                <a:gd name="connsiteY9" fmla="*/ 32956 h 52673"/>
                <a:gd name="connsiteX10" fmla="*/ 9049 w 32575"/>
                <a:gd name="connsiteY10" fmla="*/ 32956 h 52673"/>
                <a:gd name="connsiteX11" fmla="*/ 9049 w 32575"/>
                <a:gd name="connsiteY11" fmla="*/ 52578 h 52673"/>
                <a:gd name="connsiteX12" fmla="*/ 0 w 32575"/>
                <a:gd name="connsiteY12" fmla="*/ 52578 h 52673"/>
                <a:gd name="connsiteX13" fmla="*/ 0 w 32575"/>
                <a:gd name="connsiteY13" fmla="*/ 0 h 52673"/>
                <a:gd name="connsiteX14" fmla="*/ 13811 w 32575"/>
                <a:gd name="connsiteY14" fmla="*/ 24955 h 52673"/>
                <a:gd name="connsiteX15" fmla="*/ 20860 w 32575"/>
                <a:gd name="connsiteY15" fmla="*/ 16383 h 52673"/>
                <a:gd name="connsiteX16" fmla="*/ 18002 w 32575"/>
                <a:gd name="connsiteY16" fmla="*/ 9334 h 52673"/>
                <a:gd name="connsiteX17" fmla="*/ 13907 w 32575"/>
                <a:gd name="connsiteY17" fmla="*/ 8096 h 52673"/>
                <a:gd name="connsiteX18" fmla="*/ 8954 w 32575"/>
                <a:gd name="connsiteY18" fmla="*/ 8096 h 52673"/>
                <a:gd name="connsiteX19" fmla="*/ 8954 w 32575"/>
                <a:gd name="connsiteY19" fmla="*/ 24955 h 52673"/>
                <a:gd name="connsiteX20" fmla="*/ 13811 w 32575"/>
                <a:gd name="connsiteY20" fmla="*/ 24955 h 5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5" h="52673">
                  <a:moveTo>
                    <a:pt x="0" y="0"/>
                  </a:moveTo>
                  <a:lnTo>
                    <a:pt x="15240" y="0"/>
                  </a:lnTo>
                  <a:cubicBezTo>
                    <a:pt x="17240" y="0"/>
                    <a:pt x="19907" y="476"/>
                    <a:pt x="22098" y="1619"/>
                  </a:cubicBezTo>
                  <a:cubicBezTo>
                    <a:pt x="26765" y="3810"/>
                    <a:pt x="30004" y="8858"/>
                    <a:pt x="30004" y="15621"/>
                  </a:cubicBezTo>
                  <a:cubicBezTo>
                    <a:pt x="30004" y="22574"/>
                    <a:pt x="26289" y="27718"/>
                    <a:pt x="22288" y="30099"/>
                  </a:cubicBezTo>
                  <a:lnTo>
                    <a:pt x="22288" y="30290"/>
                  </a:lnTo>
                  <a:cubicBezTo>
                    <a:pt x="22288" y="30290"/>
                    <a:pt x="22955" y="31242"/>
                    <a:pt x="23813" y="33147"/>
                  </a:cubicBezTo>
                  <a:lnTo>
                    <a:pt x="32575" y="52673"/>
                  </a:lnTo>
                  <a:lnTo>
                    <a:pt x="22670" y="52673"/>
                  </a:lnTo>
                  <a:lnTo>
                    <a:pt x="14764" y="32956"/>
                  </a:lnTo>
                  <a:lnTo>
                    <a:pt x="9049" y="32956"/>
                  </a:lnTo>
                  <a:lnTo>
                    <a:pt x="9049" y="52578"/>
                  </a:lnTo>
                  <a:lnTo>
                    <a:pt x="0" y="52578"/>
                  </a:lnTo>
                  <a:lnTo>
                    <a:pt x="0" y="0"/>
                  </a:lnTo>
                  <a:close/>
                  <a:moveTo>
                    <a:pt x="13811" y="24955"/>
                  </a:moveTo>
                  <a:cubicBezTo>
                    <a:pt x="17526" y="24955"/>
                    <a:pt x="20860" y="21812"/>
                    <a:pt x="20860" y="16383"/>
                  </a:cubicBezTo>
                  <a:cubicBezTo>
                    <a:pt x="20860" y="13240"/>
                    <a:pt x="19812" y="10668"/>
                    <a:pt x="18002" y="9334"/>
                  </a:cubicBezTo>
                  <a:cubicBezTo>
                    <a:pt x="16859" y="8477"/>
                    <a:pt x="15145" y="8096"/>
                    <a:pt x="13907" y="8096"/>
                  </a:cubicBezTo>
                  <a:lnTo>
                    <a:pt x="8954" y="8096"/>
                  </a:lnTo>
                  <a:lnTo>
                    <a:pt x="8954" y="24955"/>
                  </a:lnTo>
                  <a:lnTo>
                    <a:pt x="13811" y="2495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6" name="Gráfico 14">
              <a:extLst>
                <a:ext uri="{FF2B5EF4-FFF2-40B4-BE49-F238E27FC236}">
                  <a16:creationId xmlns:a16="http://schemas.microsoft.com/office/drawing/2014/main" id="{D6500CC0-3370-42E0-81F3-B13049420021}"/>
                </a:ext>
              </a:extLst>
            </p:cNvPr>
            <p:cNvSpPr/>
            <p:nvPr/>
          </p:nvSpPr>
          <p:spPr>
            <a:xfrm>
              <a:off x="6433756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7" name="Gráfico 14">
              <a:extLst>
                <a:ext uri="{FF2B5EF4-FFF2-40B4-BE49-F238E27FC236}">
                  <a16:creationId xmlns:a16="http://schemas.microsoft.com/office/drawing/2014/main" id="{AAB066E8-9D1B-4B80-9A0E-A9BC8F84FDEB}"/>
                </a:ext>
              </a:extLst>
            </p:cNvPr>
            <p:cNvSpPr/>
            <p:nvPr/>
          </p:nvSpPr>
          <p:spPr>
            <a:xfrm>
              <a:off x="6448425" y="3768089"/>
              <a:ext cx="34385" cy="52578"/>
            </a:xfrm>
            <a:custGeom>
              <a:avLst/>
              <a:gdLst>
                <a:gd name="connsiteX0" fmla="*/ 12668 w 34385"/>
                <a:gd name="connsiteY0" fmla="*/ 8001 h 52578"/>
                <a:gd name="connsiteX1" fmla="*/ 0 w 34385"/>
                <a:gd name="connsiteY1" fmla="*/ 8001 h 52578"/>
                <a:gd name="connsiteX2" fmla="*/ 0 w 34385"/>
                <a:gd name="connsiteY2" fmla="*/ 0 h 52578"/>
                <a:gd name="connsiteX3" fmla="*/ 34385 w 34385"/>
                <a:gd name="connsiteY3" fmla="*/ 0 h 52578"/>
                <a:gd name="connsiteX4" fmla="*/ 34385 w 34385"/>
                <a:gd name="connsiteY4" fmla="*/ 8001 h 52578"/>
                <a:gd name="connsiteX5" fmla="*/ 21622 w 34385"/>
                <a:gd name="connsiteY5" fmla="*/ 8001 h 52578"/>
                <a:gd name="connsiteX6" fmla="*/ 21622 w 34385"/>
                <a:gd name="connsiteY6" fmla="*/ 52578 h 52578"/>
                <a:gd name="connsiteX7" fmla="*/ 12668 w 34385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385" y="0"/>
                  </a:lnTo>
                  <a:lnTo>
                    <a:pt x="34385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8" name="Gráfico 14">
              <a:extLst>
                <a:ext uri="{FF2B5EF4-FFF2-40B4-BE49-F238E27FC236}">
                  <a16:creationId xmlns:a16="http://schemas.microsoft.com/office/drawing/2014/main" id="{DF02B1AB-44C2-4EA0-AD75-9A5BC0181D4B}"/>
                </a:ext>
              </a:extLst>
            </p:cNvPr>
            <p:cNvSpPr/>
            <p:nvPr/>
          </p:nvSpPr>
          <p:spPr>
            <a:xfrm>
              <a:off x="6480143" y="3768089"/>
              <a:ext cx="37337" cy="52578"/>
            </a:xfrm>
            <a:custGeom>
              <a:avLst/>
              <a:gdLst>
                <a:gd name="connsiteX0" fmla="*/ 13716 w 37337"/>
                <a:gd name="connsiteY0" fmla="*/ 0 h 52578"/>
                <a:gd name="connsiteX1" fmla="*/ 23527 w 37337"/>
                <a:gd name="connsiteY1" fmla="*/ 0 h 52578"/>
                <a:gd name="connsiteX2" fmla="*/ 37338 w 37337"/>
                <a:gd name="connsiteY2" fmla="*/ 52578 h 52578"/>
                <a:gd name="connsiteX3" fmla="*/ 28289 w 37337"/>
                <a:gd name="connsiteY3" fmla="*/ 52578 h 52578"/>
                <a:gd name="connsiteX4" fmla="*/ 25051 w 37337"/>
                <a:gd name="connsiteY4" fmla="*/ 39053 h 52578"/>
                <a:gd name="connsiteX5" fmla="*/ 12192 w 37337"/>
                <a:gd name="connsiteY5" fmla="*/ 39053 h 52578"/>
                <a:gd name="connsiteX6" fmla="*/ 9049 w 37337"/>
                <a:gd name="connsiteY6" fmla="*/ 52578 h 52578"/>
                <a:gd name="connsiteX7" fmla="*/ 0 w 37337"/>
                <a:gd name="connsiteY7" fmla="*/ 52578 h 52578"/>
                <a:gd name="connsiteX8" fmla="*/ 13716 w 37337"/>
                <a:gd name="connsiteY8" fmla="*/ 0 h 52578"/>
                <a:gd name="connsiteX9" fmla="*/ 23622 w 37337"/>
                <a:gd name="connsiteY9" fmla="*/ 31432 h 52578"/>
                <a:gd name="connsiteX10" fmla="*/ 20288 w 37337"/>
                <a:gd name="connsiteY10" fmla="*/ 17335 h 52578"/>
                <a:gd name="connsiteX11" fmla="*/ 18764 w 37337"/>
                <a:gd name="connsiteY11" fmla="*/ 9144 h 52578"/>
                <a:gd name="connsiteX12" fmla="*/ 18574 w 37337"/>
                <a:gd name="connsiteY12" fmla="*/ 9144 h 52578"/>
                <a:gd name="connsiteX13" fmla="*/ 17050 w 37337"/>
                <a:gd name="connsiteY13" fmla="*/ 17335 h 52578"/>
                <a:gd name="connsiteX14" fmla="*/ 13621 w 37337"/>
                <a:gd name="connsiteY14" fmla="*/ 31432 h 52578"/>
                <a:gd name="connsiteX15" fmla="*/ 23622 w 37337"/>
                <a:gd name="connsiteY15" fmla="*/ 31432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337" h="52578">
                  <a:moveTo>
                    <a:pt x="13716" y="0"/>
                  </a:moveTo>
                  <a:lnTo>
                    <a:pt x="23527" y="0"/>
                  </a:lnTo>
                  <a:lnTo>
                    <a:pt x="37338" y="52578"/>
                  </a:lnTo>
                  <a:lnTo>
                    <a:pt x="28289" y="52578"/>
                  </a:lnTo>
                  <a:lnTo>
                    <a:pt x="25051" y="39053"/>
                  </a:lnTo>
                  <a:lnTo>
                    <a:pt x="12192" y="39053"/>
                  </a:lnTo>
                  <a:lnTo>
                    <a:pt x="9049" y="52578"/>
                  </a:lnTo>
                  <a:lnTo>
                    <a:pt x="0" y="52578"/>
                  </a:lnTo>
                  <a:lnTo>
                    <a:pt x="13716" y="0"/>
                  </a:lnTo>
                  <a:close/>
                  <a:moveTo>
                    <a:pt x="23622" y="31432"/>
                  </a:moveTo>
                  <a:lnTo>
                    <a:pt x="20288" y="17335"/>
                  </a:lnTo>
                  <a:cubicBezTo>
                    <a:pt x="19526" y="14288"/>
                    <a:pt x="18764" y="9144"/>
                    <a:pt x="18764" y="9144"/>
                  </a:cubicBezTo>
                  <a:lnTo>
                    <a:pt x="18574" y="9144"/>
                  </a:lnTo>
                  <a:cubicBezTo>
                    <a:pt x="18574" y="9144"/>
                    <a:pt x="17717" y="14288"/>
                    <a:pt x="17050" y="17335"/>
                  </a:cubicBezTo>
                  <a:lnTo>
                    <a:pt x="13621" y="31432"/>
                  </a:lnTo>
                  <a:lnTo>
                    <a:pt x="23622" y="3143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9" name="Gráfico 14">
              <a:extLst>
                <a:ext uri="{FF2B5EF4-FFF2-40B4-BE49-F238E27FC236}">
                  <a16:creationId xmlns:a16="http://schemas.microsoft.com/office/drawing/2014/main" id="{235999D8-A9EA-4B66-B874-0458A024A9A3}"/>
                </a:ext>
              </a:extLst>
            </p:cNvPr>
            <p:cNvSpPr/>
            <p:nvPr/>
          </p:nvSpPr>
          <p:spPr>
            <a:xfrm>
              <a:off x="6522624" y="3768089"/>
              <a:ext cx="26003" cy="52578"/>
            </a:xfrm>
            <a:custGeom>
              <a:avLst/>
              <a:gdLst>
                <a:gd name="connsiteX0" fmla="*/ 0 w 26003"/>
                <a:gd name="connsiteY0" fmla="*/ 0 h 52578"/>
                <a:gd name="connsiteX1" fmla="*/ 9049 w 26003"/>
                <a:gd name="connsiteY1" fmla="*/ 0 h 52578"/>
                <a:gd name="connsiteX2" fmla="*/ 9049 w 26003"/>
                <a:gd name="connsiteY2" fmla="*/ 44577 h 52578"/>
                <a:gd name="connsiteX3" fmla="*/ 26003 w 26003"/>
                <a:gd name="connsiteY3" fmla="*/ 44577 h 52578"/>
                <a:gd name="connsiteX4" fmla="*/ 26003 w 26003"/>
                <a:gd name="connsiteY4" fmla="*/ 52578 h 52578"/>
                <a:gd name="connsiteX5" fmla="*/ 0 w 26003"/>
                <a:gd name="connsiteY5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003" h="52578">
                  <a:moveTo>
                    <a:pt x="0" y="0"/>
                  </a:moveTo>
                  <a:lnTo>
                    <a:pt x="9049" y="0"/>
                  </a:lnTo>
                  <a:lnTo>
                    <a:pt x="9049" y="44577"/>
                  </a:lnTo>
                  <a:lnTo>
                    <a:pt x="26003" y="44577"/>
                  </a:lnTo>
                  <a:lnTo>
                    <a:pt x="26003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0" name="Gráfico 14">
              <a:extLst>
                <a:ext uri="{FF2B5EF4-FFF2-40B4-BE49-F238E27FC236}">
                  <a16:creationId xmlns:a16="http://schemas.microsoft.com/office/drawing/2014/main" id="{66B6A34A-E532-4B20-B134-18111E37AE22}"/>
                </a:ext>
              </a:extLst>
            </p:cNvPr>
            <p:cNvSpPr/>
            <p:nvPr/>
          </p:nvSpPr>
          <p:spPr>
            <a:xfrm>
              <a:off x="6567106" y="3768089"/>
              <a:ext cx="35718" cy="52578"/>
            </a:xfrm>
            <a:custGeom>
              <a:avLst/>
              <a:gdLst>
                <a:gd name="connsiteX0" fmla="*/ 0 w 35718"/>
                <a:gd name="connsiteY0" fmla="*/ 0 h 52578"/>
                <a:gd name="connsiteX1" fmla="*/ 14573 w 35718"/>
                <a:gd name="connsiteY1" fmla="*/ 0 h 52578"/>
                <a:gd name="connsiteX2" fmla="*/ 35719 w 35718"/>
                <a:gd name="connsiteY2" fmla="*/ 26194 h 52578"/>
                <a:gd name="connsiteX3" fmla="*/ 14573 w 35718"/>
                <a:gd name="connsiteY3" fmla="*/ 52578 h 52578"/>
                <a:gd name="connsiteX4" fmla="*/ 0 w 35718"/>
                <a:gd name="connsiteY4" fmla="*/ 52578 h 52578"/>
                <a:gd name="connsiteX5" fmla="*/ 0 w 35718"/>
                <a:gd name="connsiteY5" fmla="*/ 0 h 52578"/>
                <a:gd name="connsiteX6" fmla="*/ 14192 w 35718"/>
                <a:gd name="connsiteY6" fmla="*/ 44482 h 52578"/>
                <a:gd name="connsiteX7" fmla="*/ 26384 w 35718"/>
                <a:gd name="connsiteY7" fmla="*/ 26194 h 52578"/>
                <a:gd name="connsiteX8" fmla="*/ 14192 w 35718"/>
                <a:gd name="connsiteY8" fmla="*/ 8096 h 52578"/>
                <a:gd name="connsiteX9" fmla="*/ 9049 w 35718"/>
                <a:gd name="connsiteY9" fmla="*/ 8096 h 52578"/>
                <a:gd name="connsiteX10" fmla="*/ 9049 w 35718"/>
                <a:gd name="connsiteY10" fmla="*/ 44482 h 52578"/>
                <a:gd name="connsiteX11" fmla="*/ 14192 w 35718"/>
                <a:gd name="connsiteY11" fmla="*/ 44482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718" h="52578">
                  <a:moveTo>
                    <a:pt x="0" y="0"/>
                  </a:moveTo>
                  <a:lnTo>
                    <a:pt x="14573" y="0"/>
                  </a:lnTo>
                  <a:cubicBezTo>
                    <a:pt x="27527" y="0"/>
                    <a:pt x="35719" y="9620"/>
                    <a:pt x="35719" y="26194"/>
                  </a:cubicBezTo>
                  <a:cubicBezTo>
                    <a:pt x="35719" y="42767"/>
                    <a:pt x="27527" y="52578"/>
                    <a:pt x="14573" y="52578"/>
                  </a:cubicBezTo>
                  <a:lnTo>
                    <a:pt x="0" y="52578"/>
                  </a:lnTo>
                  <a:lnTo>
                    <a:pt x="0" y="0"/>
                  </a:lnTo>
                  <a:close/>
                  <a:moveTo>
                    <a:pt x="14192" y="44482"/>
                  </a:moveTo>
                  <a:cubicBezTo>
                    <a:pt x="21907" y="44482"/>
                    <a:pt x="26384" y="38100"/>
                    <a:pt x="26384" y="26194"/>
                  </a:cubicBezTo>
                  <a:cubicBezTo>
                    <a:pt x="26384" y="14383"/>
                    <a:pt x="21717" y="8096"/>
                    <a:pt x="14192" y="8096"/>
                  </a:cubicBezTo>
                  <a:lnTo>
                    <a:pt x="9049" y="8096"/>
                  </a:lnTo>
                  <a:lnTo>
                    <a:pt x="9049" y="44482"/>
                  </a:lnTo>
                  <a:lnTo>
                    <a:pt x="14192" y="4448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1" name="Gráfico 14">
              <a:extLst>
                <a:ext uri="{FF2B5EF4-FFF2-40B4-BE49-F238E27FC236}">
                  <a16:creationId xmlns:a16="http://schemas.microsoft.com/office/drawing/2014/main" id="{FEA7E2B6-F4E1-42DB-BE2C-B8B94A4FF487}"/>
                </a:ext>
              </a:extLst>
            </p:cNvPr>
            <p:cNvSpPr/>
            <p:nvPr/>
          </p:nvSpPr>
          <p:spPr>
            <a:xfrm>
              <a:off x="6610159" y="3768089"/>
              <a:ext cx="25908" cy="52578"/>
            </a:xfrm>
            <a:custGeom>
              <a:avLst/>
              <a:gdLst>
                <a:gd name="connsiteX0" fmla="*/ 0 w 25908"/>
                <a:gd name="connsiteY0" fmla="*/ 0 h 52578"/>
                <a:gd name="connsiteX1" fmla="*/ 25051 w 25908"/>
                <a:gd name="connsiteY1" fmla="*/ 0 h 52578"/>
                <a:gd name="connsiteX2" fmla="*/ 25051 w 25908"/>
                <a:gd name="connsiteY2" fmla="*/ 8001 h 52578"/>
                <a:gd name="connsiteX3" fmla="*/ 9049 w 25908"/>
                <a:gd name="connsiteY3" fmla="*/ 8001 h 52578"/>
                <a:gd name="connsiteX4" fmla="*/ 9049 w 25908"/>
                <a:gd name="connsiteY4" fmla="*/ 22098 h 52578"/>
                <a:gd name="connsiteX5" fmla="*/ 21908 w 25908"/>
                <a:gd name="connsiteY5" fmla="*/ 22098 h 52578"/>
                <a:gd name="connsiteX6" fmla="*/ 21908 w 25908"/>
                <a:gd name="connsiteY6" fmla="*/ 30004 h 52578"/>
                <a:gd name="connsiteX7" fmla="*/ 9049 w 25908"/>
                <a:gd name="connsiteY7" fmla="*/ 30004 h 52578"/>
                <a:gd name="connsiteX8" fmla="*/ 9049 w 25908"/>
                <a:gd name="connsiteY8" fmla="*/ 44577 h 52578"/>
                <a:gd name="connsiteX9" fmla="*/ 25908 w 25908"/>
                <a:gd name="connsiteY9" fmla="*/ 44577 h 52578"/>
                <a:gd name="connsiteX10" fmla="*/ 25908 w 25908"/>
                <a:gd name="connsiteY10" fmla="*/ 52578 h 52578"/>
                <a:gd name="connsiteX11" fmla="*/ 0 w 25908"/>
                <a:gd name="connsiteY11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08" h="52578">
                  <a:moveTo>
                    <a:pt x="0" y="0"/>
                  </a:moveTo>
                  <a:lnTo>
                    <a:pt x="25051" y="0"/>
                  </a:lnTo>
                  <a:lnTo>
                    <a:pt x="25051" y="8001"/>
                  </a:lnTo>
                  <a:lnTo>
                    <a:pt x="9049" y="8001"/>
                  </a:lnTo>
                  <a:lnTo>
                    <a:pt x="9049" y="22098"/>
                  </a:lnTo>
                  <a:lnTo>
                    <a:pt x="21908" y="22098"/>
                  </a:lnTo>
                  <a:lnTo>
                    <a:pt x="21908" y="30004"/>
                  </a:lnTo>
                  <a:lnTo>
                    <a:pt x="9049" y="30004"/>
                  </a:lnTo>
                  <a:lnTo>
                    <a:pt x="9049" y="44577"/>
                  </a:lnTo>
                  <a:lnTo>
                    <a:pt x="25908" y="44577"/>
                  </a:lnTo>
                  <a:lnTo>
                    <a:pt x="25908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2" name="Gráfico 14">
              <a:extLst>
                <a:ext uri="{FF2B5EF4-FFF2-40B4-BE49-F238E27FC236}">
                  <a16:creationId xmlns:a16="http://schemas.microsoft.com/office/drawing/2014/main" id="{5419017B-596F-4038-B184-B01D97AB4C66}"/>
                </a:ext>
              </a:extLst>
            </p:cNvPr>
            <p:cNvSpPr/>
            <p:nvPr/>
          </p:nvSpPr>
          <p:spPr>
            <a:xfrm>
              <a:off x="5965507" y="3857815"/>
              <a:ext cx="58864" cy="94868"/>
            </a:xfrm>
            <a:custGeom>
              <a:avLst/>
              <a:gdLst>
                <a:gd name="connsiteX0" fmla="*/ 0 w 58864"/>
                <a:gd name="connsiteY0" fmla="*/ 0 h 94868"/>
                <a:gd name="connsiteX1" fmla="*/ 27527 w 58864"/>
                <a:gd name="connsiteY1" fmla="*/ 0 h 94868"/>
                <a:gd name="connsiteX2" fmla="*/ 39910 w 58864"/>
                <a:gd name="connsiteY2" fmla="*/ 2953 h 94868"/>
                <a:gd name="connsiteX3" fmla="*/ 54197 w 58864"/>
                <a:gd name="connsiteY3" fmla="*/ 28194 h 94868"/>
                <a:gd name="connsiteX4" fmla="*/ 40291 w 58864"/>
                <a:gd name="connsiteY4" fmla="*/ 54293 h 94868"/>
                <a:gd name="connsiteX5" fmla="*/ 40291 w 58864"/>
                <a:gd name="connsiteY5" fmla="*/ 54578 h 94868"/>
                <a:gd name="connsiteX6" fmla="*/ 43053 w 58864"/>
                <a:gd name="connsiteY6" fmla="*/ 59626 h 94868"/>
                <a:gd name="connsiteX7" fmla="*/ 58865 w 58864"/>
                <a:gd name="connsiteY7" fmla="*/ 94869 h 94868"/>
                <a:gd name="connsiteX8" fmla="*/ 40957 w 58864"/>
                <a:gd name="connsiteY8" fmla="*/ 94869 h 94868"/>
                <a:gd name="connsiteX9" fmla="*/ 26575 w 58864"/>
                <a:gd name="connsiteY9" fmla="*/ 59436 h 94868"/>
                <a:gd name="connsiteX10" fmla="*/ 16288 w 58864"/>
                <a:gd name="connsiteY10" fmla="*/ 59436 h 94868"/>
                <a:gd name="connsiteX11" fmla="*/ 16288 w 58864"/>
                <a:gd name="connsiteY11" fmla="*/ 94869 h 94868"/>
                <a:gd name="connsiteX12" fmla="*/ 0 w 58864"/>
                <a:gd name="connsiteY12" fmla="*/ 94869 h 94868"/>
                <a:gd name="connsiteX13" fmla="*/ 0 w 58864"/>
                <a:gd name="connsiteY13" fmla="*/ 0 h 94868"/>
                <a:gd name="connsiteX14" fmla="*/ 24955 w 58864"/>
                <a:gd name="connsiteY14" fmla="*/ 44958 h 94868"/>
                <a:gd name="connsiteX15" fmla="*/ 37624 w 58864"/>
                <a:gd name="connsiteY15" fmla="*/ 29432 h 94868"/>
                <a:gd name="connsiteX16" fmla="*/ 32575 w 58864"/>
                <a:gd name="connsiteY16" fmla="*/ 16764 h 94868"/>
                <a:gd name="connsiteX17" fmla="*/ 25241 w 58864"/>
                <a:gd name="connsiteY17" fmla="*/ 14478 h 94868"/>
                <a:gd name="connsiteX18" fmla="*/ 16288 w 58864"/>
                <a:gd name="connsiteY18" fmla="*/ 14478 h 94868"/>
                <a:gd name="connsiteX19" fmla="*/ 16288 w 58864"/>
                <a:gd name="connsiteY19" fmla="*/ 44958 h 94868"/>
                <a:gd name="connsiteX20" fmla="*/ 24955 w 58864"/>
                <a:gd name="connsiteY20" fmla="*/ 44958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864" h="94868">
                  <a:moveTo>
                    <a:pt x="0" y="0"/>
                  </a:moveTo>
                  <a:lnTo>
                    <a:pt x="27527" y="0"/>
                  </a:lnTo>
                  <a:cubicBezTo>
                    <a:pt x="31147" y="0"/>
                    <a:pt x="35909" y="953"/>
                    <a:pt x="39910" y="2953"/>
                  </a:cubicBezTo>
                  <a:cubicBezTo>
                    <a:pt x="48292" y="6953"/>
                    <a:pt x="54197" y="16002"/>
                    <a:pt x="54197" y="28194"/>
                  </a:cubicBezTo>
                  <a:cubicBezTo>
                    <a:pt x="54197" y="40767"/>
                    <a:pt x="47530" y="50101"/>
                    <a:pt x="40291" y="54293"/>
                  </a:cubicBezTo>
                  <a:lnTo>
                    <a:pt x="40291" y="54578"/>
                  </a:lnTo>
                  <a:cubicBezTo>
                    <a:pt x="40291" y="54578"/>
                    <a:pt x="41529" y="56293"/>
                    <a:pt x="43053" y="59626"/>
                  </a:cubicBezTo>
                  <a:lnTo>
                    <a:pt x="58865" y="94869"/>
                  </a:lnTo>
                  <a:lnTo>
                    <a:pt x="40957" y="94869"/>
                  </a:lnTo>
                  <a:lnTo>
                    <a:pt x="26575" y="59436"/>
                  </a:lnTo>
                  <a:lnTo>
                    <a:pt x="16288" y="59436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4955" y="44958"/>
                  </a:moveTo>
                  <a:cubicBezTo>
                    <a:pt x="31623" y="44958"/>
                    <a:pt x="37624" y="39243"/>
                    <a:pt x="37624" y="29432"/>
                  </a:cubicBezTo>
                  <a:cubicBezTo>
                    <a:pt x="37624" y="23813"/>
                    <a:pt x="35719" y="19145"/>
                    <a:pt x="32575" y="16764"/>
                  </a:cubicBezTo>
                  <a:cubicBezTo>
                    <a:pt x="30480" y="15335"/>
                    <a:pt x="27527" y="14478"/>
                    <a:pt x="25241" y="14478"/>
                  </a:cubicBezTo>
                  <a:lnTo>
                    <a:pt x="16288" y="14478"/>
                  </a:lnTo>
                  <a:lnTo>
                    <a:pt x="16288" y="44958"/>
                  </a:lnTo>
                  <a:lnTo>
                    <a:pt x="24955" y="4495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3" name="Gráfico 14">
              <a:extLst>
                <a:ext uri="{FF2B5EF4-FFF2-40B4-BE49-F238E27FC236}">
                  <a16:creationId xmlns:a16="http://schemas.microsoft.com/office/drawing/2014/main" id="{7F4AD65C-8661-4BB0-8A9E-FC0176D830EF}"/>
                </a:ext>
              </a:extLst>
            </p:cNvPr>
            <p:cNvSpPr/>
            <p:nvPr/>
          </p:nvSpPr>
          <p:spPr>
            <a:xfrm>
              <a:off x="6034468" y="3857815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148 w 46767"/>
                <a:gd name="connsiteY1" fmla="*/ 0 h 94868"/>
                <a:gd name="connsiteX2" fmla="*/ 45148 w 46767"/>
                <a:gd name="connsiteY2" fmla="*/ 14383 h 94868"/>
                <a:gd name="connsiteX3" fmla="*/ 16288 w 46767"/>
                <a:gd name="connsiteY3" fmla="*/ 14383 h 94868"/>
                <a:gd name="connsiteX4" fmla="*/ 16288 w 46767"/>
                <a:gd name="connsiteY4" fmla="*/ 39815 h 94868"/>
                <a:gd name="connsiteX5" fmla="*/ 39529 w 46767"/>
                <a:gd name="connsiteY5" fmla="*/ 39815 h 94868"/>
                <a:gd name="connsiteX6" fmla="*/ 39529 w 46767"/>
                <a:gd name="connsiteY6" fmla="*/ 54197 h 94868"/>
                <a:gd name="connsiteX7" fmla="*/ 16288 w 46767"/>
                <a:gd name="connsiteY7" fmla="*/ 54197 h 94868"/>
                <a:gd name="connsiteX8" fmla="*/ 16288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148" y="0"/>
                  </a:lnTo>
                  <a:lnTo>
                    <a:pt x="45148" y="14383"/>
                  </a:lnTo>
                  <a:lnTo>
                    <a:pt x="16288" y="14383"/>
                  </a:lnTo>
                  <a:lnTo>
                    <a:pt x="16288" y="39815"/>
                  </a:lnTo>
                  <a:lnTo>
                    <a:pt x="39529" y="39815"/>
                  </a:lnTo>
                  <a:lnTo>
                    <a:pt x="39529" y="54197"/>
                  </a:lnTo>
                  <a:lnTo>
                    <a:pt x="16288" y="54197"/>
                  </a:lnTo>
                  <a:lnTo>
                    <a:pt x="16288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4" name="Gráfico 14">
              <a:extLst>
                <a:ext uri="{FF2B5EF4-FFF2-40B4-BE49-F238E27FC236}">
                  <a16:creationId xmlns:a16="http://schemas.microsoft.com/office/drawing/2014/main" id="{5FBF668F-7B2B-4E83-801E-5D0E43D84B4D}"/>
                </a:ext>
              </a:extLst>
            </p:cNvPr>
            <p:cNvSpPr/>
            <p:nvPr/>
          </p:nvSpPr>
          <p:spPr>
            <a:xfrm>
              <a:off x="6087808" y="3856195"/>
              <a:ext cx="66103" cy="98012"/>
            </a:xfrm>
            <a:custGeom>
              <a:avLst/>
              <a:gdLst>
                <a:gd name="connsiteX0" fmla="*/ 41624 w 66103"/>
                <a:gd name="connsiteY0" fmla="*/ 0 h 98012"/>
                <a:gd name="connsiteX1" fmla="*/ 64770 w 66103"/>
                <a:gd name="connsiteY1" fmla="*/ 7906 h 98012"/>
                <a:gd name="connsiteX2" fmla="*/ 57912 w 66103"/>
                <a:gd name="connsiteY2" fmla="*/ 21907 h 98012"/>
                <a:gd name="connsiteX3" fmla="*/ 42100 w 66103"/>
                <a:gd name="connsiteY3" fmla="*/ 15335 h 98012"/>
                <a:gd name="connsiteX4" fmla="*/ 16669 w 66103"/>
                <a:gd name="connsiteY4" fmla="*/ 48196 h 98012"/>
                <a:gd name="connsiteX5" fmla="*/ 41815 w 66103"/>
                <a:gd name="connsiteY5" fmla="*/ 82677 h 98012"/>
                <a:gd name="connsiteX6" fmla="*/ 59436 w 66103"/>
                <a:gd name="connsiteY6" fmla="*/ 75724 h 98012"/>
                <a:gd name="connsiteX7" fmla="*/ 66104 w 66103"/>
                <a:gd name="connsiteY7" fmla="*/ 89440 h 98012"/>
                <a:gd name="connsiteX8" fmla="*/ 40576 w 66103"/>
                <a:gd name="connsiteY8" fmla="*/ 98012 h 98012"/>
                <a:gd name="connsiteX9" fmla="*/ 0 w 66103"/>
                <a:gd name="connsiteY9" fmla="*/ 48863 h 98012"/>
                <a:gd name="connsiteX10" fmla="*/ 41624 w 66103"/>
                <a:gd name="connsiteY10" fmla="*/ 0 h 9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103" h="98012">
                  <a:moveTo>
                    <a:pt x="41624" y="0"/>
                  </a:moveTo>
                  <a:cubicBezTo>
                    <a:pt x="49816" y="0"/>
                    <a:pt x="58579" y="2381"/>
                    <a:pt x="64770" y="7906"/>
                  </a:cubicBezTo>
                  <a:lnTo>
                    <a:pt x="57912" y="21907"/>
                  </a:lnTo>
                  <a:cubicBezTo>
                    <a:pt x="54674" y="18288"/>
                    <a:pt x="48006" y="15335"/>
                    <a:pt x="42100" y="15335"/>
                  </a:cubicBezTo>
                  <a:cubicBezTo>
                    <a:pt x="25622" y="15335"/>
                    <a:pt x="16669" y="30004"/>
                    <a:pt x="16669" y="48196"/>
                  </a:cubicBezTo>
                  <a:cubicBezTo>
                    <a:pt x="16669" y="66770"/>
                    <a:pt x="26194" y="82677"/>
                    <a:pt x="41815" y="82677"/>
                  </a:cubicBezTo>
                  <a:cubicBezTo>
                    <a:pt x="48768" y="82677"/>
                    <a:pt x="54674" y="79629"/>
                    <a:pt x="59436" y="75724"/>
                  </a:cubicBezTo>
                  <a:lnTo>
                    <a:pt x="66104" y="89440"/>
                  </a:lnTo>
                  <a:cubicBezTo>
                    <a:pt x="60103" y="94393"/>
                    <a:pt x="52197" y="98012"/>
                    <a:pt x="40576" y="98012"/>
                  </a:cubicBezTo>
                  <a:cubicBezTo>
                    <a:pt x="14954" y="98012"/>
                    <a:pt x="0" y="76867"/>
                    <a:pt x="0" y="48863"/>
                  </a:cubicBezTo>
                  <a:cubicBezTo>
                    <a:pt x="95" y="20574"/>
                    <a:pt x="15430" y="0"/>
                    <a:pt x="41624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5" name="Gráfico 14">
              <a:extLst>
                <a:ext uri="{FF2B5EF4-FFF2-40B4-BE49-F238E27FC236}">
                  <a16:creationId xmlns:a16="http://schemas.microsoft.com/office/drawing/2014/main" id="{37D596F7-F5B3-4D08-95B2-12E46BBD8733}"/>
                </a:ext>
              </a:extLst>
            </p:cNvPr>
            <p:cNvSpPr/>
            <p:nvPr/>
          </p:nvSpPr>
          <p:spPr>
            <a:xfrm>
              <a:off x="6164484" y="3857815"/>
              <a:ext cx="58959" cy="94868"/>
            </a:xfrm>
            <a:custGeom>
              <a:avLst/>
              <a:gdLst>
                <a:gd name="connsiteX0" fmla="*/ 95 w 58959"/>
                <a:gd name="connsiteY0" fmla="*/ 0 h 94868"/>
                <a:gd name="connsiteX1" fmla="*/ 27622 w 58959"/>
                <a:gd name="connsiteY1" fmla="*/ 0 h 94868"/>
                <a:gd name="connsiteX2" fmla="*/ 40005 w 58959"/>
                <a:gd name="connsiteY2" fmla="*/ 2953 h 94868"/>
                <a:gd name="connsiteX3" fmla="*/ 54292 w 58959"/>
                <a:gd name="connsiteY3" fmla="*/ 28194 h 94868"/>
                <a:gd name="connsiteX4" fmla="*/ 40386 w 58959"/>
                <a:gd name="connsiteY4" fmla="*/ 54293 h 94868"/>
                <a:gd name="connsiteX5" fmla="*/ 40386 w 58959"/>
                <a:gd name="connsiteY5" fmla="*/ 54578 h 94868"/>
                <a:gd name="connsiteX6" fmla="*/ 43148 w 58959"/>
                <a:gd name="connsiteY6" fmla="*/ 59626 h 94868"/>
                <a:gd name="connsiteX7" fmla="*/ 58960 w 58959"/>
                <a:gd name="connsiteY7" fmla="*/ 94869 h 94868"/>
                <a:gd name="connsiteX8" fmla="*/ 41053 w 58959"/>
                <a:gd name="connsiteY8" fmla="*/ 94869 h 94868"/>
                <a:gd name="connsiteX9" fmla="*/ 26575 w 58959"/>
                <a:gd name="connsiteY9" fmla="*/ 59436 h 94868"/>
                <a:gd name="connsiteX10" fmla="*/ 16288 w 58959"/>
                <a:gd name="connsiteY10" fmla="*/ 59436 h 94868"/>
                <a:gd name="connsiteX11" fmla="*/ 16288 w 58959"/>
                <a:gd name="connsiteY11" fmla="*/ 94869 h 94868"/>
                <a:gd name="connsiteX12" fmla="*/ 0 w 58959"/>
                <a:gd name="connsiteY12" fmla="*/ 94869 h 94868"/>
                <a:gd name="connsiteX13" fmla="*/ 0 w 58959"/>
                <a:gd name="connsiteY13" fmla="*/ 0 h 94868"/>
                <a:gd name="connsiteX14" fmla="*/ 25146 w 58959"/>
                <a:gd name="connsiteY14" fmla="*/ 44958 h 94868"/>
                <a:gd name="connsiteX15" fmla="*/ 37814 w 58959"/>
                <a:gd name="connsiteY15" fmla="*/ 29432 h 94868"/>
                <a:gd name="connsiteX16" fmla="*/ 32766 w 58959"/>
                <a:gd name="connsiteY16" fmla="*/ 16764 h 94868"/>
                <a:gd name="connsiteX17" fmla="*/ 25432 w 58959"/>
                <a:gd name="connsiteY17" fmla="*/ 14478 h 94868"/>
                <a:gd name="connsiteX18" fmla="*/ 16478 w 58959"/>
                <a:gd name="connsiteY18" fmla="*/ 14478 h 94868"/>
                <a:gd name="connsiteX19" fmla="*/ 16478 w 58959"/>
                <a:gd name="connsiteY19" fmla="*/ 44958 h 94868"/>
                <a:gd name="connsiteX20" fmla="*/ 25146 w 58959"/>
                <a:gd name="connsiteY20" fmla="*/ 44958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959" h="94868">
                  <a:moveTo>
                    <a:pt x="95" y="0"/>
                  </a:moveTo>
                  <a:lnTo>
                    <a:pt x="27622" y="0"/>
                  </a:lnTo>
                  <a:cubicBezTo>
                    <a:pt x="31242" y="0"/>
                    <a:pt x="36004" y="953"/>
                    <a:pt x="40005" y="2953"/>
                  </a:cubicBezTo>
                  <a:cubicBezTo>
                    <a:pt x="48387" y="6953"/>
                    <a:pt x="54292" y="16002"/>
                    <a:pt x="54292" y="28194"/>
                  </a:cubicBezTo>
                  <a:cubicBezTo>
                    <a:pt x="54292" y="40767"/>
                    <a:pt x="47625" y="50101"/>
                    <a:pt x="40386" y="54293"/>
                  </a:cubicBezTo>
                  <a:lnTo>
                    <a:pt x="40386" y="54578"/>
                  </a:lnTo>
                  <a:cubicBezTo>
                    <a:pt x="40386" y="54578"/>
                    <a:pt x="41624" y="56293"/>
                    <a:pt x="43148" y="59626"/>
                  </a:cubicBezTo>
                  <a:lnTo>
                    <a:pt x="58960" y="94869"/>
                  </a:lnTo>
                  <a:lnTo>
                    <a:pt x="41053" y="94869"/>
                  </a:lnTo>
                  <a:lnTo>
                    <a:pt x="26575" y="59436"/>
                  </a:lnTo>
                  <a:lnTo>
                    <a:pt x="16288" y="59436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5146" y="44958"/>
                  </a:moveTo>
                  <a:cubicBezTo>
                    <a:pt x="31813" y="44958"/>
                    <a:pt x="37814" y="39243"/>
                    <a:pt x="37814" y="29432"/>
                  </a:cubicBezTo>
                  <a:cubicBezTo>
                    <a:pt x="37814" y="23813"/>
                    <a:pt x="35909" y="19145"/>
                    <a:pt x="32766" y="16764"/>
                  </a:cubicBezTo>
                  <a:cubicBezTo>
                    <a:pt x="30671" y="15335"/>
                    <a:pt x="27718" y="14478"/>
                    <a:pt x="25432" y="14478"/>
                  </a:cubicBezTo>
                  <a:lnTo>
                    <a:pt x="16478" y="14478"/>
                  </a:lnTo>
                  <a:lnTo>
                    <a:pt x="16478" y="44958"/>
                  </a:lnTo>
                  <a:lnTo>
                    <a:pt x="25146" y="4495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6" name="Gráfico 14">
              <a:extLst>
                <a:ext uri="{FF2B5EF4-FFF2-40B4-BE49-F238E27FC236}">
                  <a16:creationId xmlns:a16="http://schemas.microsoft.com/office/drawing/2014/main" id="{B55BBAF2-E610-47CA-8C99-986DC939D136}"/>
                </a:ext>
              </a:extLst>
            </p:cNvPr>
            <p:cNvSpPr/>
            <p:nvPr/>
          </p:nvSpPr>
          <p:spPr>
            <a:xfrm>
              <a:off x="6233541" y="3857815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148 w 46767"/>
                <a:gd name="connsiteY1" fmla="*/ 0 h 94868"/>
                <a:gd name="connsiteX2" fmla="*/ 45148 w 46767"/>
                <a:gd name="connsiteY2" fmla="*/ 14383 h 94868"/>
                <a:gd name="connsiteX3" fmla="*/ 16288 w 46767"/>
                <a:gd name="connsiteY3" fmla="*/ 14383 h 94868"/>
                <a:gd name="connsiteX4" fmla="*/ 16288 w 46767"/>
                <a:gd name="connsiteY4" fmla="*/ 39815 h 94868"/>
                <a:gd name="connsiteX5" fmla="*/ 39529 w 46767"/>
                <a:gd name="connsiteY5" fmla="*/ 39815 h 94868"/>
                <a:gd name="connsiteX6" fmla="*/ 39529 w 46767"/>
                <a:gd name="connsiteY6" fmla="*/ 54197 h 94868"/>
                <a:gd name="connsiteX7" fmla="*/ 16288 w 46767"/>
                <a:gd name="connsiteY7" fmla="*/ 54197 h 94868"/>
                <a:gd name="connsiteX8" fmla="*/ 16288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148" y="0"/>
                  </a:lnTo>
                  <a:lnTo>
                    <a:pt x="45148" y="14383"/>
                  </a:lnTo>
                  <a:lnTo>
                    <a:pt x="16288" y="14383"/>
                  </a:lnTo>
                  <a:lnTo>
                    <a:pt x="16288" y="39815"/>
                  </a:lnTo>
                  <a:lnTo>
                    <a:pt x="39529" y="39815"/>
                  </a:lnTo>
                  <a:lnTo>
                    <a:pt x="39529" y="54197"/>
                  </a:lnTo>
                  <a:lnTo>
                    <a:pt x="16288" y="54197"/>
                  </a:lnTo>
                  <a:lnTo>
                    <a:pt x="16288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7" name="Gráfico 14">
              <a:extLst>
                <a:ext uri="{FF2B5EF4-FFF2-40B4-BE49-F238E27FC236}">
                  <a16:creationId xmlns:a16="http://schemas.microsoft.com/office/drawing/2014/main" id="{397FAE02-322B-43C9-8D2D-B1F8A707CAB6}"/>
                </a:ext>
              </a:extLst>
            </p:cNvPr>
            <p:cNvSpPr/>
            <p:nvPr/>
          </p:nvSpPr>
          <p:spPr>
            <a:xfrm>
              <a:off x="6284785" y="3857815"/>
              <a:ext cx="67436" cy="94868"/>
            </a:xfrm>
            <a:custGeom>
              <a:avLst/>
              <a:gdLst>
                <a:gd name="connsiteX0" fmla="*/ 24860 w 67436"/>
                <a:gd name="connsiteY0" fmla="*/ 0 h 94868"/>
                <a:gd name="connsiteX1" fmla="*/ 42481 w 67436"/>
                <a:gd name="connsiteY1" fmla="*/ 0 h 94868"/>
                <a:gd name="connsiteX2" fmla="*/ 67437 w 67436"/>
                <a:gd name="connsiteY2" fmla="*/ 94869 h 94868"/>
                <a:gd name="connsiteX3" fmla="*/ 51149 w 67436"/>
                <a:gd name="connsiteY3" fmla="*/ 94869 h 94868"/>
                <a:gd name="connsiteX4" fmla="*/ 45244 w 67436"/>
                <a:gd name="connsiteY4" fmla="*/ 70390 h 94868"/>
                <a:gd name="connsiteX5" fmla="*/ 22003 w 67436"/>
                <a:gd name="connsiteY5" fmla="*/ 70390 h 94868"/>
                <a:gd name="connsiteX6" fmla="*/ 16288 w 67436"/>
                <a:gd name="connsiteY6" fmla="*/ 94869 h 94868"/>
                <a:gd name="connsiteX7" fmla="*/ 0 w 67436"/>
                <a:gd name="connsiteY7" fmla="*/ 94869 h 94868"/>
                <a:gd name="connsiteX8" fmla="*/ 24860 w 67436"/>
                <a:gd name="connsiteY8" fmla="*/ 0 h 94868"/>
                <a:gd name="connsiteX9" fmla="*/ 42767 w 67436"/>
                <a:gd name="connsiteY9" fmla="*/ 56769 h 94868"/>
                <a:gd name="connsiteX10" fmla="*/ 36766 w 67436"/>
                <a:gd name="connsiteY10" fmla="*/ 31242 h 94868"/>
                <a:gd name="connsiteX11" fmla="*/ 34004 w 67436"/>
                <a:gd name="connsiteY11" fmla="*/ 16573 h 94868"/>
                <a:gd name="connsiteX12" fmla="*/ 33623 w 67436"/>
                <a:gd name="connsiteY12" fmla="*/ 16573 h 94868"/>
                <a:gd name="connsiteX13" fmla="*/ 30956 w 67436"/>
                <a:gd name="connsiteY13" fmla="*/ 31242 h 94868"/>
                <a:gd name="connsiteX14" fmla="*/ 24765 w 67436"/>
                <a:gd name="connsiteY14" fmla="*/ 56769 h 94868"/>
                <a:gd name="connsiteX15" fmla="*/ 42767 w 67436"/>
                <a:gd name="connsiteY15" fmla="*/ 567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436" h="94868">
                  <a:moveTo>
                    <a:pt x="24860" y="0"/>
                  </a:moveTo>
                  <a:lnTo>
                    <a:pt x="42481" y="0"/>
                  </a:lnTo>
                  <a:lnTo>
                    <a:pt x="67437" y="94869"/>
                  </a:lnTo>
                  <a:lnTo>
                    <a:pt x="51149" y="94869"/>
                  </a:lnTo>
                  <a:lnTo>
                    <a:pt x="45244" y="70390"/>
                  </a:lnTo>
                  <a:lnTo>
                    <a:pt x="22003" y="70390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24860" y="0"/>
                  </a:lnTo>
                  <a:close/>
                  <a:moveTo>
                    <a:pt x="42767" y="56769"/>
                  </a:moveTo>
                  <a:lnTo>
                    <a:pt x="36766" y="31242"/>
                  </a:lnTo>
                  <a:cubicBezTo>
                    <a:pt x="35433" y="25718"/>
                    <a:pt x="34004" y="16573"/>
                    <a:pt x="34004" y="16573"/>
                  </a:cubicBezTo>
                  <a:lnTo>
                    <a:pt x="33623" y="16573"/>
                  </a:lnTo>
                  <a:cubicBezTo>
                    <a:pt x="33623" y="16573"/>
                    <a:pt x="32194" y="25813"/>
                    <a:pt x="30956" y="31242"/>
                  </a:cubicBezTo>
                  <a:lnTo>
                    <a:pt x="24765" y="56769"/>
                  </a:lnTo>
                  <a:lnTo>
                    <a:pt x="42767" y="567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8" name="Gráfico 14">
              <a:extLst>
                <a:ext uri="{FF2B5EF4-FFF2-40B4-BE49-F238E27FC236}">
                  <a16:creationId xmlns:a16="http://schemas.microsoft.com/office/drawing/2014/main" id="{3EE84AC1-820E-43B1-9EF3-2ED6E08DCC23}"/>
                </a:ext>
              </a:extLst>
            </p:cNvPr>
            <p:cNvSpPr/>
            <p:nvPr/>
          </p:nvSpPr>
          <p:spPr>
            <a:xfrm>
              <a:off x="6355556" y="3856195"/>
              <a:ext cx="66103" cy="98012"/>
            </a:xfrm>
            <a:custGeom>
              <a:avLst/>
              <a:gdLst>
                <a:gd name="connsiteX0" fmla="*/ 41624 w 66103"/>
                <a:gd name="connsiteY0" fmla="*/ 0 h 98012"/>
                <a:gd name="connsiteX1" fmla="*/ 64770 w 66103"/>
                <a:gd name="connsiteY1" fmla="*/ 7906 h 98012"/>
                <a:gd name="connsiteX2" fmla="*/ 57912 w 66103"/>
                <a:gd name="connsiteY2" fmla="*/ 21907 h 98012"/>
                <a:gd name="connsiteX3" fmla="*/ 42100 w 66103"/>
                <a:gd name="connsiteY3" fmla="*/ 15335 h 98012"/>
                <a:gd name="connsiteX4" fmla="*/ 16669 w 66103"/>
                <a:gd name="connsiteY4" fmla="*/ 48196 h 98012"/>
                <a:gd name="connsiteX5" fmla="*/ 41815 w 66103"/>
                <a:gd name="connsiteY5" fmla="*/ 82677 h 98012"/>
                <a:gd name="connsiteX6" fmla="*/ 59436 w 66103"/>
                <a:gd name="connsiteY6" fmla="*/ 75724 h 98012"/>
                <a:gd name="connsiteX7" fmla="*/ 66104 w 66103"/>
                <a:gd name="connsiteY7" fmla="*/ 89440 h 98012"/>
                <a:gd name="connsiteX8" fmla="*/ 40576 w 66103"/>
                <a:gd name="connsiteY8" fmla="*/ 98012 h 98012"/>
                <a:gd name="connsiteX9" fmla="*/ 0 w 66103"/>
                <a:gd name="connsiteY9" fmla="*/ 48863 h 98012"/>
                <a:gd name="connsiteX10" fmla="*/ 41624 w 66103"/>
                <a:gd name="connsiteY10" fmla="*/ 0 h 9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103" h="98012">
                  <a:moveTo>
                    <a:pt x="41624" y="0"/>
                  </a:moveTo>
                  <a:cubicBezTo>
                    <a:pt x="49816" y="0"/>
                    <a:pt x="58579" y="2381"/>
                    <a:pt x="64770" y="7906"/>
                  </a:cubicBezTo>
                  <a:lnTo>
                    <a:pt x="57912" y="21907"/>
                  </a:lnTo>
                  <a:cubicBezTo>
                    <a:pt x="54674" y="18288"/>
                    <a:pt x="48006" y="15335"/>
                    <a:pt x="42100" y="15335"/>
                  </a:cubicBezTo>
                  <a:cubicBezTo>
                    <a:pt x="25622" y="15335"/>
                    <a:pt x="16669" y="30004"/>
                    <a:pt x="16669" y="48196"/>
                  </a:cubicBezTo>
                  <a:cubicBezTo>
                    <a:pt x="16669" y="66770"/>
                    <a:pt x="26194" y="82677"/>
                    <a:pt x="41815" y="82677"/>
                  </a:cubicBezTo>
                  <a:cubicBezTo>
                    <a:pt x="48768" y="82677"/>
                    <a:pt x="54674" y="79629"/>
                    <a:pt x="59436" y="75724"/>
                  </a:cubicBezTo>
                  <a:lnTo>
                    <a:pt x="66104" y="89440"/>
                  </a:lnTo>
                  <a:cubicBezTo>
                    <a:pt x="60103" y="94393"/>
                    <a:pt x="52197" y="98012"/>
                    <a:pt x="40576" y="98012"/>
                  </a:cubicBezTo>
                  <a:cubicBezTo>
                    <a:pt x="14954" y="98012"/>
                    <a:pt x="0" y="76867"/>
                    <a:pt x="0" y="48863"/>
                  </a:cubicBezTo>
                  <a:cubicBezTo>
                    <a:pt x="0" y="20574"/>
                    <a:pt x="15430" y="0"/>
                    <a:pt x="41624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9" name="Gráfico 14">
              <a:extLst>
                <a:ext uri="{FF2B5EF4-FFF2-40B4-BE49-F238E27FC236}">
                  <a16:creationId xmlns:a16="http://schemas.microsoft.com/office/drawing/2014/main" id="{F8D29E7D-009D-40AA-8448-E3B261469354}"/>
                </a:ext>
              </a:extLst>
            </p:cNvPr>
            <p:cNvSpPr/>
            <p:nvPr/>
          </p:nvSpPr>
          <p:spPr>
            <a:xfrm>
              <a:off x="6432327" y="3857815"/>
              <a:ext cx="16287" cy="94869"/>
            </a:xfrm>
            <a:custGeom>
              <a:avLst/>
              <a:gdLst>
                <a:gd name="connsiteX0" fmla="*/ 0 w 16287"/>
                <a:gd name="connsiteY0" fmla="*/ 0 h 94869"/>
                <a:gd name="connsiteX1" fmla="*/ 16288 w 16287"/>
                <a:gd name="connsiteY1" fmla="*/ 0 h 94869"/>
                <a:gd name="connsiteX2" fmla="*/ 16288 w 16287"/>
                <a:gd name="connsiteY2" fmla="*/ 94869 h 94869"/>
                <a:gd name="connsiteX3" fmla="*/ 0 w 16287"/>
                <a:gd name="connsiteY3" fmla="*/ 94869 h 9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" h="94869">
                  <a:moveTo>
                    <a:pt x="0" y="0"/>
                  </a:moveTo>
                  <a:lnTo>
                    <a:pt x="16288" y="0"/>
                  </a:lnTo>
                  <a:lnTo>
                    <a:pt x="1628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0" name="Gráfico 14">
              <a:extLst>
                <a:ext uri="{FF2B5EF4-FFF2-40B4-BE49-F238E27FC236}">
                  <a16:creationId xmlns:a16="http://schemas.microsoft.com/office/drawing/2014/main" id="{0A736EBE-040B-4FC0-9A98-0C8C468ED844}"/>
                </a:ext>
              </a:extLst>
            </p:cNvPr>
            <p:cNvSpPr/>
            <p:nvPr/>
          </p:nvSpPr>
          <p:spPr>
            <a:xfrm>
              <a:off x="6461759" y="3833145"/>
              <a:ext cx="76390" cy="121062"/>
            </a:xfrm>
            <a:custGeom>
              <a:avLst/>
              <a:gdLst>
                <a:gd name="connsiteX0" fmla="*/ 38196 w 76390"/>
                <a:gd name="connsiteY0" fmla="*/ 23051 h 121062"/>
                <a:gd name="connsiteX1" fmla="*/ 76391 w 76390"/>
                <a:gd name="connsiteY1" fmla="*/ 71533 h 121062"/>
                <a:gd name="connsiteX2" fmla="*/ 38196 w 76390"/>
                <a:gd name="connsiteY2" fmla="*/ 121063 h 121062"/>
                <a:gd name="connsiteX3" fmla="*/ 0 w 76390"/>
                <a:gd name="connsiteY3" fmla="*/ 71342 h 121062"/>
                <a:gd name="connsiteX4" fmla="*/ 38196 w 76390"/>
                <a:gd name="connsiteY4" fmla="*/ 23051 h 121062"/>
                <a:gd name="connsiteX5" fmla="*/ 38196 w 76390"/>
                <a:gd name="connsiteY5" fmla="*/ 105442 h 121062"/>
                <a:gd name="connsiteX6" fmla="*/ 59627 w 76390"/>
                <a:gd name="connsiteY6" fmla="*/ 71533 h 121062"/>
                <a:gd name="connsiteX7" fmla="*/ 38196 w 76390"/>
                <a:gd name="connsiteY7" fmla="*/ 38671 h 121062"/>
                <a:gd name="connsiteX8" fmla="*/ 16669 w 76390"/>
                <a:gd name="connsiteY8" fmla="*/ 71438 h 121062"/>
                <a:gd name="connsiteX9" fmla="*/ 38196 w 76390"/>
                <a:gd name="connsiteY9" fmla="*/ 105442 h 121062"/>
                <a:gd name="connsiteX10" fmla="*/ 38958 w 76390"/>
                <a:gd name="connsiteY10" fmla="*/ 0 h 121062"/>
                <a:gd name="connsiteX11" fmla="*/ 54960 w 76390"/>
                <a:gd name="connsiteY11" fmla="*/ 0 h 121062"/>
                <a:gd name="connsiteX12" fmla="*/ 43339 w 76390"/>
                <a:gd name="connsiteY12" fmla="*/ 18288 h 121062"/>
                <a:gd name="connsiteX13" fmla="*/ 30766 w 76390"/>
                <a:gd name="connsiteY13" fmla="*/ 18288 h 121062"/>
                <a:gd name="connsiteX14" fmla="*/ 38958 w 76390"/>
                <a:gd name="connsiteY14" fmla="*/ 0 h 12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390" h="121062">
                  <a:moveTo>
                    <a:pt x="38196" y="23051"/>
                  </a:moveTo>
                  <a:cubicBezTo>
                    <a:pt x="61627" y="23051"/>
                    <a:pt x="76391" y="42958"/>
                    <a:pt x="76391" y="71533"/>
                  </a:cubicBezTo>
                  <a:cubicBezTo>
                    <a:pt x="76391" y="100394"/>
                    <a:pt x="61532" y="121063"/>
                    <a:pt x="38196" y="121063"/>
                  </a:cubicBezTo>
                  <a:cubicBezTo>
                    <a:pt x="14669" y="121063"/>
                    <a:pt x="0" y="100489"/>
                    <a:pt x="0" y="71342"/>
                  </a:cubicBezTo>
                  <a:cubicBezTo>
                    <a:pt x="-95" y="43053"/>
                    <a:pt x="14669" y="23051"/>
                    <a:pt x="38196" y="23051"/>
                  </a:cubicBezTo>
                  <a:moveTo>
                    <a:pt x="38196" y="105442"/>
                  </a:moveTo>
                  <a:cubicBezTo>
                    <a:pt x="51531" y="105442"/>
                    <a:pt x="59627" y="91916"/>
                    <a:pt x="59627" y="71533"/>
                  </a:cubicBezTo>
                  <a:cubicBezTo>
                    <a:pt x="59627" y="51340"/>
                    <a:pt x="51626" y="38671"/>
                    <a:pt x="38196" y="38671"/>
                  </a:cubicBezTo>
                  <a:cubicBezTo>
                    <a:pt x="24670" y="38671"/>
                    <a:pt x="16669" y="51530"/>
                    <a:pt x="16669" y="71438"/>
                  </a:cubicBezTo>
                  <a:cubicBezTo>
                    <a:pt x="16669" y="92107"/>
                    <a:pt x="24670" y="105442"/>
                    <a:pt x="38196" y="105442"/>
                  </a:cubicBezTo>
                  <a:moveTo>
                    <a:pt x="38958" y="0"/>
                  </a:moveTo>
                  <a:lnTo>
                    <a:pt x="54960" y="0"/>
                  </a:lnTo>
                  <a:lnTo>
                    <a:pt x="43339" y="18288"/>
                  </a:lnTo>
                  <a:lnTo>
                    <a:pt x="30766" y="18288"/>
                  </a:lnTo>
                  <a:lnTo>
                    <a:pt x="3895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1" name="Gráfico 14">
              <a:extLst>
                <a:ext uri="{FF2B5EF4-FFF2-40B4-BE49-F238E27FC236}">
                  <a16:creationId xmlns:a16="http://schemas.microsoft.com/office/drawing/2014/main" id="{48D943DC-C2C7-458D-B34D-9B30D107E209}"/>
                </a:ext>
              </a:extLst>
            </p:cNvPr>
            <p:cNvSpPr/>
            <p:nvPr/>
          </p:nvSpPr>
          <p:spPr>
            <a:xfrm>
              <a:off x="6551199" y="3857815"/>
              <a:ext cx="61341" cy="94868"/>
            </a:xfrm>
            <a:custGeom>
              <a:avLst/>
              <a:gdLst>
                <a:gd name="connsiteX0" fmla="*/ 0 w 61341"/>
                <a:gd name="connsiteY0" fmla="*/ 0 h 94868"/>
                <a:gd name="connsiteX1" fmla="*/ 17145 w 61341"/>
                <a:gd name="connsiteY1" fmla="*/ 0 h 94868"/>
                <a:gd name="connsiteX2" fmla="*/ 41624 w 61341"/>
                <a:gd name="connsiteY2" fmla="*/ 53721 h 94868"/>
                <a:gd name="connsiteX3" fmla="*/ 46482 w 61341"/>
                <a:gd name="connsiteY3" fmla="*/ 68199 h 94868"/>
                <a:gd name="connsiteX4" fmla="*/ 47054 w 61341"/>
                <a:gd name="connsiteY4" fmla="*/ 68199 h 94868"/>
                <a:gd name="connsiteX5" fmla="*/ 46101 w 61341"/>
                <a:gd name="connsiteY5" fmla="*/ 53626 h 94868"/>
                <a:gd name="connsiteX6" fmla="*/ 46101 w 61341"/>
                <a:gd name="connsiteY6" fmla="*/ 0 h 94868"/>
                <a:gd name="connsiteX7" fmla="*/ 61341 w 61341"/>
                <a:gd name="connsiteY7" fmla="*/ 0 h 94868"/>
                <a:gd name="connsiteX8" fmla="*/ 61341 w 61341"/>
                <a:gd name="connsiteY8" fmla="*/ 94869 h 94868"/>
                <a:gd name="connsiteX9" fmla="*/ 44387 w 61341"/>
                <a:gd name="connsiteY9" fmla="*/ 94869 h 94868"/>
                <a:gd name="connsiteX10" fmla="*/ 19907 w 61341"/>
                <a:gd name="connsiteY10" fmla="*/ 41053 h 94868"/>
                <a:gd name="connsiteX11" fmla="*/ 15050 w 61341"/>
                <a:gd name="connsiteY11" fmla="*/ 26575 h 94868"/>
                <a:gd name="connsiteX12" fmla="*/ 14478 w 61341"/>
                <a:gd name="connsiteY12" fmla="*/ 26575 h 94868"/>
                <a:gd name="connsiteX13" fmla="*/ 15431 w 61341"/>
                <a:gd name="connsiteY13" fmla="*/ 41148 h 94868"/>
                <a:gd name="connsiteX14" fmla="*/ 15431 w 61341"/>
                <a:gd name="connsiteY14" fmla="*/ 94869 h 94868"/>
                <a:gd name="connsiteX15" fmla="*/ 95 w 61341"/>
                <a:gd name="connsiteY15" fmla="*/ 94869 h 94868"/>
                <a:gd name="connsiteX16" fmla="*/ 95 w 61341"/>
                <a:gd name="connsiteY16" fmla="*/ 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341" h="94868">
                  <a:moveTo>
                    <a:pt x="0" y="0"/>
                  </a:moveTo>
                  <a:lnTo>
                    <a:pt x="17145" y="0"/>
                  </a:lnTo>
                  <a:lnTo>
                    <a:pt x="41624" y="53721"/>
                  </a:lnTo>
                  <a:cubicBezTo>
                    <a:pt x="44196" y="59436"/>
                    <a:pt x="46482" y="68199"/>
                    <a:pt x="46482" y="68199"/>
                  </a:cubicBezTo>
                  <a:lnTo>
                    <a:pt x="47054" y="68199"/>
                  </a:lnTo>
                  <a:cubicBezTo>
                    <a:pt x="47054" y="68199"/>
                    <a:pt x="46101" y="59246"/>
                    <a:pt x="46101" y="53626"/>
                  </a:cubicBezTo>
                  <a:lnTo>
                    <a:pt x="46101" y="0"/>
                  </a:lnTo>
                  <a:lnTo>
                    <a:pt x="61341" y="0"/>
                  </a:lnTo>
                  <a:lnTo>
                    <a:pt x="61341" y="94869"/>
                  </a:lnTo>
                  <a:lnTo>
                    <a:pt x="44387" y="94869"/>
                  </a:lnTo>
                  <a:lnTo>
                    <a:pt x="19907" y="41053"/>
                  </a:lnTo>
                  <a:cubicBezTo>
                    <a:pt x="17336" y="35147"/>
                    <a:pt x="15050" y="26575"/>
                    <a:pt x="15050" y="26575"/>
                  </a:cubicBezTo>
                  <a:lnTo>
                    <a:pt x="14478" y="26575"/>
                  </a:lnTo>
                  <a:cubicBezTo>
                    <a:pt x="14478" y="26575"/>
                    <a:pt x="15431" y="35528"/>
                    <a:pt x="15431" y="41148"/>
                  </a:cubicBezTo>
                  <a:lnTo>
                    <a:pt x="15431" y="94869"/>
                  </a:lnTo>
                  <a:lnTo>
                    <a:pt x="95" y="9486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2" name="Gráfico 14">
              <a:extLst>
                <a:ext uri="{FF2B5EF4-FFF2-40B4-BE49-F238E27FC236}">
                  <a16:creationId xmlns:a16="http://schemas.microsoft.com/office/drawing/2014/main" id="{F1739307-E961-4760-B9C6-B8AD4DA68D66}"/>
                </a:ext>
              </a:extLst>
            </p:cNvPr>
            <p:cNvSpPr/>
            <p:nvPr/>
          </p:nvSpPr>
          <p:spPr>
            <a:xfrm>
              <a:off x="6007036" y="3987640"/>
              <a:ext cx="64770" cy="94868"/>
            </a:xfrm>
            <a:custGeom>
              <a:avLst/>
              <a:gdLst>
                <a:gd name="connsiteX0" fmla="*/ 24289 w 64770"/>
                <a:gd name="connsiteY0" fmla="*/ 55150 h 94868"/>
                <a:gd name="connsiteX1" fmla="*/ 0 w 64770"/>
                <a:gd name="connsiteY1" fmla="*/ 0 h 94868"/>
                <a:gd name="connsiteX2" fmla="*/ 17907 w 64770"/>
                <a:gd name="connsiteY2" fmla="*/ 0 h 94868"/>
                <a:gd name="connsiteX3" fmla="*/ 28480 w 64770"/>
                <a:gd name="connsiteY3" fmla="*/ 27813 h 94868"/>
                <a:gd name="connsiteX4" fmla="*/ 32194 w 64770"/>
                <a:gd name="connsiteY4" fmla="*/ 40386 h 94868"/>
                <a:gd name="connsiteX5" fmla="*/ 32575 w 64770"/>
                <a:gd name="connsiteY5" fmla="*/ 40386 h 94868"/>
                <a:gd name="connsiteX6" fmla="*/ 36481 w 64770"/>
                <a:gd name="connsiteY6" fmla="*/ 27813 h 94868"/>
                <a:gd name="connsiteX7" fmla="*/ 46863 w 64770"/>
                <a:gd name="connsiteY7" fmla="*/ 0 h 94868"/>
                <a:gd name="connsiteX8" fmla="*/ 64770 w 64770"/>
                <a:gd name="connsiteY8" fmla="*/ 0 h 94868"/>
                <a:gd name="connsiteX9" fmla="*/ 40481 w 64770"/>
                <a:gd name="connsiteY9" fmla="*/ 55150 h 94868"/>
                <a:gd name="connsiteX10" fmla="*/ 40481 w 64770"/>
                <a:gd name="connsiteY10" fmla="*/ 94869 h 94868"/>
                <a:gd name="connsiteX11" fmla="*/ 24289 w 64770"/>
                <a:gd name="connsiteY11" fmla="*/ 94869 h 94868"/>
                <a:gd name="connsiteX12" fmla="*/ 24289 w 64770"/>
                <a:gd name="connsiteY12" fmla="*/ 5515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70" h="94868">
                  <a:moveTo>
                    <a:pt x="24289" y="55150"/>
                  </a:moveTo>
                  <a:lnTo>
                    <a:pt x="0" y="0"/>
                  </a:lnTo>
                  <a:lnTo>
                    <a:pt x="17907" y="0"/>
                  </a:lnTo>
                  <a:lnTo>
                    <a:pt x="28480" y="27813"/>
                  </a:lnTo>
                  <a:cubicBezTo>
                    <a:pt x="30575" y="33718"/>
                    <a:pt x="32194" y="40386"/>
                    <a:pt x="32194" y="40386"/>
                  </a:cubicBezTo>
                  <a:lnTo>
                    <a:pt x="32575" y="40386"/>
                  </a:lnTo>
                  <a:cubicBezTo>
                    <a:pt x="32575" y="40386"/>
                    <a:pt x="34290" y="33718"/>
                    <a:pt x="36481" y="27813"/>
                  </a:cubicBezTo>
                  <a:lnTo>
                    <a:pt x="46863" y="0"/>
                  </a:lnTo>
                  <a:lnTo>
                    <a:pt x="64770" y="0"/>
                  </a:lnTo>
                  <a:lnTo>
                    <a:pt x="40481" y="55150"/>
                  </a:lnTo>
                  <a:lnTo>
                    <a:pt x="40481" y="94869"/>
                  </a:lnTo>
                  <a:lnTo>
                    <a:pt x="24289" y="94869"/>
                  </a:lnTo>
                  <a:lnTo>
                    <a:pt x="24289" y="551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3" name="Gráfico 14">
              <a:extLst>
                <a:ext uri="{FF2B5EF4-FFF2-40B4-BE49-F238E27FC236}">
                  <a16:creationId xmlns:a16="http://schemas.microsoft.com/office/drawing/2014/main" id="{04A6BA95-79C3-407E-9807-D49C36D6ACE1}"/>
                </a:ext>
              </a:extLst>
            </p:cNvPr>
            <p:cNvSpPr/>
            <p:nvPr/>
          </p:nvSpPr>
          <p:spPr>
            <a:xfrm>
              <a:off x="6102667" y="3987640"/>
              <a:ext cx="64484" cy="94868"/>
            </a:xfrm>
            <a:custGeom>
              <a:avLst/>
              <a:gdLst>
                <a:gd name="connsiteX0" fmla="*/ 0 w 64484"/>
                <a:gd name="connsiteY0" fmla="*/ 0 h 94868"/>
                <a:gd name="connsiteX1" fmla="*/ 26289 w 64484"/>
                <a:gd name="connsiteY1" fmla="*/ 0 h 94868"/>
                <a:gd name="connsiteX2" fmla="*/ 64484 w 64484"/>
                <a:gd name="connsiteY2" fmla="*/ 47339 h 94868"/>
                <a:gd name="connsiteX3" fmla="*/ 26289 w 64484"/>
                <a:gd name="connsiteY3" fmla="*/ 94869 h 94868"/>
                <a:gd name="connsiteX4" fmla="*/ 0 w 64484"/>
                <a:gd name="connsiteY4" fmla="*/ 94869 h 94868"/>
                <a:gd name="connsiteX5" fmla="*/ 0 w 64484"/>
                <a:gd name="connsiteY5" fmla="*/ 0 h 94868"/>
                <a:gd name="connsiteX6" fmla="*/ 25622 w 64484"/>
                <a:gd name="connsiteY6" fmla="*/ 80296 h 94868"/>
                <a:gd name="connsiteX7" fmla="*/ 47625 w 64484"/>
                <a:gd name="connsiteY7" fmla="*/ 47244 h 94868"/>
                <a:gd name="connsiteX8" fmla="*/ 25622 w 64484"/>
                <a:gd name="connsiteY8" fmla="*/ 14478 h 94868"/>
                <a:gd name="connsiteX9" fmla="*/ 16288 w 64484"/>
                <a:gd name="connsiteY9" fmla="*/ 14478 h 94868"/>
                <a:gd name="connsiteX10" fmla="*/ 16288 w 64484"/>
                <a:gd name="connsiteY10" fmla="*/ 80200 h 94868"/>
                <a:gd name="connsiteX11" fmla="*/ 25622 w 64484"/>
                <a:gd name="connsiteY11" fmla="*/ 8020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484" h="94868">
                  <a:moveTo>
                    <a:pt x="0" y="0"/>
                  </a:moveTo>
                  <a:lnTo>
                    <a:pt x="26289" y="0"/>
                  </a:lnTo>
                  <a:cubicBezTo>
                    <a:pt x="49625" y="0"/>
                    <a:pt x="64484" y="17335"/>
                    <a:pt x="64484" y="47339"/>
                  </a:cubicBezTo>
                  <a:cubicBezTo>
                    <a:pt x="64484" y="77248"/>
                    <a:pt x="49625" y="94869"/>
                    <a:pt x="26289" y="94869"/>
                  </a:cubicBez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5622" y="80296"/>
                  </a:moveTo>
                  <a:cubicBezTo>
                    <a:pt x="39529" y="80296"/>
                    <a:pt x="47625" y="68770"/>
                    <a:pt x="47625" y="47244"/>
                  </a:cubicBezTo>
                  <a:cubicBezTo>
                    <a:pt x="47625" y="25908"/>
                    <a:pt x="39243" y="14478"/>
                    <a:pt x="25622" y="14478"/>
                  </a:cubicBezTo>
                  <a:lnTo>
                    <a:pt x="16288" y="14478"/>
                  </a:lnTo>
                  <a:lnTo>
                    <a:pt x="16288" y="80200"/>
                  </a:lnTo>
                  <a:lnTo>
                    <a:pt x="25622" y="802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4" name="Gráfico 14">
              <a:extLst>
                <a:ext uri="{FF2B5EF4-FFF2-40B4-BE49-F238E27FC236}">
                  <a16:creationId xmlns:a16="http://schemas.microsoft.com/office/drawing/2014/main" id="{D590547F-9162-42B9-9EAB-ABB303925CD8}"/>
                </a:ext>
              </a:extLst>
            </p:cNvPr>
            <p:cNvSpPr/>
            <p:nvPr/>
          </p:nvSpPr>
          <p:spPr>
            <a:xfrm>
              <a:off x="6180391" y="3987640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244 w 46767"/>
                <a:gd name="connsiteY1" fmla="*/ 0 h 94868"/>
                <a:gd name="connsiteX2" fmla="*/ 45244 w 46767"/>
                <a:gd name="connsiteY2" fmla="*/ 14383 h 94868"/>
                <a:gd name="connsiteX3" fmla="*/ 16383 w 46767"/>
                <a:gd name="connsiteY3" fmla="*/ 14383 h 94868"/>
                <a:gd name="connsiteX4" fmla="*/ 16383 w 46767"/>
                <a:gd name="connsiteY4" fmla="*/ 39815 h 94868"/>
                <a:gd name="connsiteX5" fmla="*/ 39624 w 46767"/>
                <a:gd name="connsiteY5" fmla="*/ 39815 h 94868"/>
                <a:gd name="connsiteX6" fmla="*/ 39624 w 46767"/>
                <a:gd name="connsiteY6" fmla="*/ 54197 h 94868"/>
                <a:gd name="connsiteX7" fmla="*/ 16383 w 46767"/>
                <a:gd name="connsiteY7" fmla="*/ 54197 h 94868"/>
                <a:gd name="connsiteX8" fmla="*/ 16383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244" y="0"/>
                  </a:lnTo>
                  <a:lnTo>
                    <a:pt x="45244" y="14383"/>
                  </a:lnTo>
                  <a:lnTo>
                    <a:pt x="16383" y="14383"/>
                  </a:lnTo>
                  <a:lnTo>
                    <a:pt x="16383" y="39815"/>
                  </a:lnTo>
                  <a:lnTo>
                    <a:pt x="39624" y="39815"/>
                  </a:lnTo>
                  <a:lnTo>
                    <a:pt x="39624" y="54197"/>
                  </a:lnTo>
                  <a:lnTo>
                    <a:pt x="16383" y="54197"/>
                  </a:lnTo>
                  <a:lnTo>
                    <a:pt x="16383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5" name="Gráfico 14">
              <a:extLst>
                <a:ext uri="{FF2B5EF4-FFF2-40B4-BE49-F238E27FC236}">
                  <a16:creationId xmlns:a16="http://schemas.microsoft.com/office/drawing/2014/main" id="{8542CCB3-D217-4D6D-BAB3-17F204B4A1F9}"/>
                </a:ext>
              </a:extLst>
            </p:cNvPr>
            <p:cNvSpPr/>
            <p:nvPr/>
          </p:nvSpPr>
          <p:spPr>
            <a:xfrm>
              <a:off x="6239541" y="3987640"/>
              <a:ext cx="55054" cy="94868"/>
            </a:xfrm>
            <a:custGeom>
              <a:avLst/>
              <a:gdLst>
                <a:gd name="connsiteX0" fmla="*/ 0 w 55054"/>
                <a:gd name="connsiteY0" fmla="*/ 0 h 94868"/>
                <a:gd name="connsiteX1" fmla="*/ 26956 w 55054"/>
                <a:gd name="connsiteY1" fmla="*/ 0 h 94868"/>
                <a:gd name="connsiteX2" fmla="*/ 55054 w 55054"/>
                <a:gd name="connsiteY2" fmla="*/ 30956 h 94868"/>
                <a:gd name="connsiteX3" fmla="*/ 26956 w 55054"/>
                <a:gd name="connsiteY3" fmla="*/ 62103 h 94868"/>
                <a:gd name="connsiteX4" fmla="*/ 16288 w 55054"/>
                <a:gd name="connsiteY4" fmla="*/ 62103 h 94868"/>
                <a:gd name="connsiteX5" fmla="*/ 16288 w 55054"/>
                <a:gd name="connsiteY5" fmla="*/ 94869 h 94868"/>
                <a:gd name="connsiteX6" fmla="*/ 0 w 55054"/>
                <a:gd name="connsiteY6" fmla="*/ 94869 h 94868"/>
                <a:gd name="connsiteX7" fmla="*/ 0 w 55054"/>
                <a:gd name="connsiteY7" fmla="*/ 0 h 94868"/>
                <a:gd name="connsiteX8" fmla="*/ 24193 w 55054"/>
                <a:gd name="connsiteY8" fmla="*/ 47720 h 94868"/>
                <a:gd name="connsiteX9" fmla="*/ 38481 w 55054"/>
                <a:gd name="connsiteY9" fmla="*/ 31051 h 94868"/>
                <a:gd name="connsiteX10" fmla="*/ 24479 w 55054"/>
                <a:gd name="connsiteY10" fmla="*/ 14478 h 94868"/>
                <a:gd name="connsiteX11" fmla="*/ 16288 w 55054"/>
                <a:gd name="connsiteY11" fmla="*/ 14478 h 94868"/>
                <a:gd name="connsiteX12" fmla="*/ 16288 w 55054"/>
                <a:gd name="connsiteY12" fmla="*/ 47720 h 94868"/>
                <a:gd name="connsiteX13" fmla="*/ 24193 w 55054"/>
                <a:gd name="connsiteY13" fmla="*/ 4772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054" h="94868">
                  <a:moveTo>
                    <a:pt x="0" y="0"/>
                  </a:moveTo>
                  <a:lnTo>
                    <a:pt x="26956" y="0"/>
                  </a:lnTo>
                  <a:cubicBezTo>
                    <a:pt x="43529" y="0"/>
                    <a:pt x="55054" y="12573"/>
                    <a:pt x="55054" y="30956"/>
                  </a:cubicBezTo>
                  <a:cubicBezTo>
                    <a:pt x="55054" y="49435"/>
                    <a:pt x="43529" y="62103"/>
                    <a:pt x="26956" y="62103"/>
                  </a:cubicBezTo>
                  <a:lnTo>
                    <a:pt x="16288" y="62103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4193" y="47720"/>
                  </a:moveTo>
                  <a:cubicBezTo>
                    <a:pt x="33052" y="47720"/>
                    <a:pt x="38481" y="41053"/>
                    <a:pt x="38481" y="31051"/>
                  </a:cubicBezTo>
                  <a:cubicBezTo>
                    <a:pt x="38481" y="20860"/>
                    <a:pt x="32575" y="14478"/>
                    <a:pt x="24479" y="14478"/>
                  </a:cubicBezTo>
                  <a:lnTo>
                    <a:pt x="16288" y="14478"/>
                  </a:lnTo>
                  <a:lnTo>
                    <a:pt x="16288" y="47720"/>
                  </a:lnTo>
                  <a:lnTo>
                    <a:pt x="24193" y="4772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6" name="Gráfico 14">
              <a:extLst>
                <a:ext uri="{FF2B5EF4-FFF2-40B4-BE49-F238E27FC236}">
                  <a16:creationId xmlns:a16="http://schemas.microsoft.com/office/drawing/2014/main" id="{16636047-D697-4929-86AD-7ACD89BBF71A}"/>
                </a:ext>
              </a:extLst>
            </p:cNvPr>
            <p:cNvSpPr/>
            <p:nvPr/>
          </p:nvSpPr>
          <p:spPr>
            <a:xfrm>
              <a:off x="6301644" y="3986021"/>
              <a:ext cx="76390" cy="98012"/>
            </a:xfrm>
            <a:custGeom>
              <a:avLst/>
              <a:gdLst>
                <a:gd name="connsiteX0" fmla="*/ 38195 w 76390"/>
                <a:gd name="connsiteY0" fmla="*/ 0 h 98012"/>
                <a:gd name="connsiteX1" fmla="*/ 76391 w 76390"/>
                <a:gd name="connsiteY1" fmla="*/ 48482 h 98012"/>
                <a:gd name="connsiteX2" fmla="*/ 38195 w 76390"/>
                <a:gd name="connsiteY2" fmla="*/ 98012 h 98012"/>
                <a:gd name="connsiteX3" fmla="*/ 0 w 76390"/>
                <a:gd name="connsiteY3" fmla="*/ 48292 h 98012"/>
                <a:gd name="connsiteX4" fmla="*/ 38195 w 76390"/>
                <a:gd name="connsiteY4" fmla="*/ 0 h 98012"/>
                <a:gd name="connsiteX5" fmla="*/ 38195 w 76390"/>
                <a:gd name="connsiteY5" fmla="*/ 82487 h 98012"/>
                <a:gd name="connsiteX6" fmla="*/ 59531 w 76390"/>
                <a:gd name="connsiteY6" fmla="*/ 48578 h 98012"/>
                <a:gd name="connsiteX7" fmla="*/ 38195 w 76390"/>
                <a:gd name="connsiteY7" fmla="*/ 15716 h 98012"/>
                <a:gd name="connsiteX8" fmla="*/ 16669 w 76390"/>
                <a:gd name="connsiteY8" fmla="*/ 48482 h 98012"/>
                <a:gd name="connsiteX9" fmla="*/ 38195 w 76390"/>
                <a:gd name="connsiteY9" fmla="*/ 82487 h 9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390" h="98012">
                  <a:moveTo>
                    <a:pt x="38195" y="0"/>
                  </a:moveTo>
                  <a:cubicBezTo>
                    <a:pt x="61627" y="0"/>
                    <a:pt x="76391" y="19907"/>
                    <a:pt x="76391" y="48482"/>
                  </a:cubicBezTo>
                  <a:cubicBezTo>
                    <a:pt x="76391" y="77343"/>
                    <a:pt x="61532" y="98012"/>
                    <a:pt x="38195" y="98012"/>
                  </a:cubicBezTo>
                  <a:cubicBezTo>
                    <a:pt x="14669" y="98012"/>
                    <a:pt x="0" y="77438"/>
                    <a:pt x="0" y="48292"/>
                  </a:cubicBezTo>
                  <a:cubicBezTo>
                    <a:pt x="0" y="20003"/>
                    <a:pt x="14669" y="0"/>
                    <a:pt x="38195" y="0"/>
                  </a:cubicBezTo>
                  <a:moveTo>
                    <a:pt x="38195" y="82487"/>
                  </a:moveTo>
                  <a:cubicBezTo>
                    <a:pt x="51530" y="82487"/>
                    <a:pt x="59531" y="68961"/>
                    <a:pt x="59531" y="48578"/>
                  </a:cubicBezTo>
                  <a:cubicBezTo>
                    <a:pt x="59531" y="28384"/>
                    <a:pt x="51530" y="15716"/>
                    <a:pt x="38195" y="15716"/>
                  </a:cubicBezTo>
                  <a:cubicBezTo>
                    <a:pt x="24670" y="15716"/>
                    <a:pt x="16669" y="28575"/>
                    <a:pt x="16669" y="48482"/>
                  </a:cubicBezTo>
                  <a:cubicBezTo>
                    <a:pt x="16669" y="69056"/>
                    <a:pt x="24765" y="82487"/>
                    <a:pt x="38195" y="8248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7" name="Gráfico 14">
              <a:extLst>
                <a:ext uri="{FF2B5EF4-FFF2-40B4-BE49-F238E27FC236}">
                  <a16:creationId xmlns:a16="http://schemas.microsoft.com/office/drawing/2014/main" id="{DCF6A551-1B67-4A15-9D5A-D396697F8415}"/>
                </a:ext>
              </a:extLst>
            </p:cNvPr>
            <p:cNvSpPr/>
            <p:nvPr/>
          </p:nvSpPr>
          <p:spPr>
            <a:xfrm>
              <a:off x="6391179" y="3987640"/>
              <a:ext cx="58864" cy="94868"/>
            </a:xfrm>
            <a:custGeom>
              <a:avLst/>
              <a:gdLst>
                <a:gd name="connsiteX0" fmla="*/ 0 w 58864"/>
                <a:gd name="connsiteY0" fmla="*/ 0 h 94868"/>
                <a:gd name="connsiteX1" fmla="*/ 27527 w 58864"/>
                <a:gd name="connsiteY1" fmla="*/ 0 h 94868"/>
                <a:gd name="connsiteX2" fmla="*/ 39910 w 58864"/>
                <a:gd name="connsiteY2" fmla="*/ 2953 h 94868"/>
                <a:gd name="connsiteX3" fmla="*/ 54197 w 58864"/>
                <a:gd name="connsiteY3" fmla="*/ 28194 h 94868"/>
                <a:gd name="connsiteX4" fmla="*/ 40291 w 58864"/>
                <a:gd name="connsiteY4" fmla="*/ 54292 h 94868"/>
                <a:gd name="connsiteX5" fmla="*/ 40291 w 58864"/>
                <a:gd name="connsiteY5" fmla="*/ 54578 h 94868"/>
                <a:gd name="connsiteX6" fmla="*/ 43053 w 58864"/>
                <a:gd name="connsiteY6" fmla="*/ 59626 h 94868"/>
                <a:gd name="connsiteX7" fmla="*/ 58864 w 58864"/>
                <a:gd name="connsiteY7" fmla="*/ 94869 h 94868"/>
                <a:gd name="connsiteX8" fmla="*/ 40957 w 58864"/>
                <a:gd name="connsiteY8" fmla="*/ 94869 h 94868"/>
                <a:gd name="connsiteX9" fmla="*/ 26575 w 58864"/>
                <a:gd name="connsiteY9" fmla="*/ 59436 h 94868"/>
                <a:gd name="connsiteX10" fmla="*/ 16288 w 58864"/>
                <a:gd name="connsiteY10" fmla="*/ 59436 h 94868"/>
                <a:gd name="connsiteX11" fmla="*/ 16288 w 58864"/>
                <a:gd name="connsiteY11" fmla="*/ 94869 h 94868"/>
                <a:gd name="connsiteX12" fmla="*/ 0 w 58864"/>
                <a:gd name="connsiteY12" fmla="*/ 94869 h 94868"/>
                <a:gd name="connsiteX13" fmla="*/ 0 w 58864"/>
                <a:gd name="connsiteY13" fmla="*/ 0 h 94868"/>
                <a:gd name="connsiteX14" fmla="*/ 25051 w 58864"/>
                <a:gd name="connsiteY14" fmla="*/ 45053 h 94868"/>
                <a:gd name="connsiteX15" fmla="*/ 37719 w 58864"/>
                <a:gd name="connsiteY15" fmla="*/ 29527 h 94868"/>
                <a:gd name="connsiteX16" fmla="*/ 32671 w 58864"/>
                <a:gd name="connsiteY16" fmla="*/ 16859 h 94868"/>
                <a:gd name="connsiteX17" fmla="*/ 25336 w 58864"/>
                <a:gd name="connsiteY17" fmla="*/ 14573 h 94868"/>
                <a:gd name="connsiteX18" fmla="*/ 16383 w 58864"/>
                <a:gd name="connsiteY18" fmla="*/ 14573 h 94868"/>
                <a:gd name="connsiteX19" fmla="*/ 16383 w 58864"/>
                <a:gd name="connsiteY19" fmla="*/ 45053 h 94868"/>
                <a:gd name="connsiteX20" fmla="*/ 25051 w 58864"/>
                <a:gd name="connsiteY20" fmla="*/ 45053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864" h="94868">
                  <a:moveTo>
                    <a:pt x="0" y="0"/>
                  </a:moveTo>
                  <a:lnTo>
                    <a:pt x="27527" y="0"/>
                  </a:lnTo>
                  <a:cubicBezTo>
                    <a:pt x="31147" y="0"/>
                    <a:pt x="35909" y="952"/>
                    <a:pt x="39910" y="2953"/>
                  </a:cubicBezTo>
                  <a:cubicBezTo>
                    <a:pt x="48292" y="6953"/>
                    <a:pt x="54197" y="16097"/>
                    <a:pt x="54197" y="28194"/>
                  </a:cubicBezTo>
                  <a:cubicBezTo>
                    <a:pt x="54197" y="40767"/>
                    <a:pt x="47530" y="50101"/>
                    <a:pt x="40291" y="54292"/>
                  </a:cubicBezTo>
                  <a:lnTo>
                    <a:pt x="40291" y="54578"/>
                  </a:lnTo>
                  <a:cubicBezTo>
                    <a:pt x="40291" y="54578"/>
                    <a:pt x="41529" y="56293"/>
                    <a:pt x="43053" y="59626"/>
                  </a:cubicBezTo>
                  <a:lnTo>
                    <a:pt x="58864" y="94869"/>
                  </a:lnTo>
                  <a:lnTo>
                    <a:pt x="40957" y="94869"/>
                  </a:lnTo>
                  <a:lnTo>
                    <a:pt x="26575" y="59436"/>
                  </a:lnTo>
                  <a:lnTo>
                    <a:pt x="16288" y="59436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5051" y="45053"/>
                  </a:moveTo>
                  <a:cubicBezTo>
                    <a:pt x="31718" y="45053"/>
                    <a:pt x="37719" y="39338"/>
                    <a:pt x="37719" y="29527"/>
                  </a:cubicBezTo>
                  <a:cubicBezTo>
                    <a:pt x="37719" y="23908"/>
                    <a:pt x="35814" y="19240"/>
                    <a:pt x="32671" y="16859"/>
                  </a:cubicBezTo>
                  <a:cubicBezTo>
                    <a:pt x="30575" y="15430"/>
                    <a:pt x="27622" y="14573"/>
                    <a:pt x="25336" y="14573"/>
                  </a:cubicBezTo>
                  <a:lnTo>
                    <a:pt x="16383" y="14573"/>
                  </a:lnTo>
                  <a:lnTo>
                    <a:pt x="16383" y="45053"/>
                  </a:lnTo>
                  <a:lnTo>
                    <a:pt x="25051" y="4505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8" name="Gráfico 14">
              <a:extLst>
                <a:ext uri="{FF2B5EF4-FFF2-40B4-BE49-F238E27FC236}">
                  <a16:creationId xmlns:a16="http://schemas.microsoft.com/office/drawing/2014/main" id="{30AA2B52-4895-44A7-B00B-36E57227FAB5}"/>
                </a:ext>
              </a:extLst>
            </p:cNvPr>
            <p:cNvSpPr/>
            <p:nvPr/>
          </p:nvSpPr>
          <p:spPr>
            <a:xfrm>
              <a:off x="6452044" y="3987640"/>
              <a:ext cx="62007" cy="94868"/>
            </a:xfrm>
            <a:custGeom>
              <a:avLst/>
              <a:gdLst>
                <a:gd name="connsiteX0" fmla="*/ 22860 w 62007"/>
                <a:gd name="connsiteY0" fmla="*/ 14383 h 94868"/>
                <a:gd name="connsiteX1" fmla="*/ 0 w 62007"/>
                <a:gd name="connsiteY1" fmla="*/ 14383 h 94868"/>
                <a:gd name="connsiteX2" fmla="*/ 0 w 62007"/>
                <a:gd name="connsiteY2" fmla="*/ 0 h 94868"/>
                <a:gd name="connsiteX3" fmla="*/ 62008 w 62007"/>
                <a:gd name="connsiteY3" fmla="*/ 0 h 94868"/>
                <a:gd name="connsiteX4" fmla="*/ 62008 w 62007"/>
                <a:gd name="connsiteY4" fmla="*/ 14383 h 94868"/>
                <a:gd name="connsiteX5" fmla="*/ 38957 w 62007"/>
                <a:gd name="connsiteY5" fmla="*/ 14383 h 94868"/>
                <a:gd name="connsiteX6" fmla="*/ 38957 w 62007"/>
                <a:gd name="connsiteY6" fmla="*/ 94869 h 94868"/>
                <a:gd name="connsiteX7" fmla="*/ 22860 w 62007"/>
                <a:gd name="connsiteY7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007" h="94868">
                  <a:moveTo>
                    <a:pt x="22860" y="14383"/>
                  </a:moveTo>
                  <a:lnTo>
                    <a:pt x="0" y="14383"/>
                  </a:lnTo>
                  <a:lnTo>
                    <a:pt x="0" y="0"/>
                  </a:lnTo>
                  <a:lnTo>
                    <a:pt x="62008" y="0"/>
                  </a:lnTo>
                  <a:lnTo>
                    <a:pt x="62008" y="14383"/>
                  </a:lnTo>
                  <a:lnTo>
                    <a:pt x="38957" y="14383"/>
                  </a:lnTo>
                  <a:lnTo>
                    <a:pt x="38957" y="94869"/>
                  </a:lnTo>
                  <a:lnTo>
                    <a:pt x="2286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9" name="Gráfico 14">
              <a:extLst>
                <a:ext uri="{FF2B5EF4-FFF2-40B4-BE49-F238E27FC236}">
                  <a16:creationId xmlns:a16="http://schemas.microsoft.com/office/drawing/2014/main" id="{4D333F18-9B2C-47AE-BC21-DBE9492F421A}"/>
                </a:ext>
              </a:extLst>
            </p:cNvPr>
            <p:cNvSpPr/>
            <p:nvPr/>
          </p:nvSpPr>
          <p:spPr>
            <a:xfrm>
              <a:off x="6524148" y="3987640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244 w 46767"/>
                <a:gd name="connsiteY1" fmla="*/ 0 h 94868"/>
                <a:gd name="connsiteX2" fmla="*/ 45244 w 46767"/>
                <a:gd name="connsiteY2" fmla="*/ 14383 h 94868"/>
                <a:gd name="connsiteX3" fmla="*/ 16288 w 46767"/>
                <a:gd name="connsiteY3" fmla="*/ 14383 h 94868"/>
                <a:gd name="connsiteX4" fmla="*/ 16288 w 46767"/>
                <a:gd name="connsiteY4" fmla="*/ 39815 h 94868"/>
                <a:gd name="connsiteX5" fmla="*/ 39624 w 46767"/>
                <a:gd name="connsiteY5" fmla="*/ 39815 h 94868"/>
                <a:gd name="connsiteX6" fmla="*/ 39624 w 46767"/>
                <a:gd name="connsiteY6" fmla="*/ 54197 h 94868"/>
                <a:gd name="connsiteX7" fmla="*/ 16288 w 46767"/>
                <a:gd name="connsiteY7" fmla="*/ 54197 h 94868"/>
                <a:gd name="connsiteX8" fmla="*/ 16288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244" y="0"/>
                  </a:lnTo>
                  <a:lnTo>
                    <a:pt x="45244" y="14383"/>
                  </a:lnTo>
                  <a:lnTo>
                    <a:pt x="16288" y="14383"/>
                  </a:lnTo>
                  <a:lnTo>
                    <a:pt x="16288" y="39815"/>
                  </a:lnTo>
                  <a:lnTo>
                    <a:pt x="39624" y="39815"/>
                  </a:lnTo>
                  <a:lnTo>
                    <a:pt x="39624" y="54197"/>
                  </a:lnTo>
                  <a:lnTo>
                    <a:pt x="16288" y="54197"/>
                  </a:lnTo>
                  <a:lnTo>
                    <a:pt x="16288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0" name="Gráfico 14">
              <a:extLst>
                <a:ext uri="{FF2B5EF4-FFF2-40B4-BE49-F238E27FC236}">
                  <a16:creationId xmlns:a16="http://schemas.microsoft.com/office/drawing/2014/main" id="{6EF40A35-7E9C-402C-90B4-C97F612FEA41}"/>
                </a:ext>
              </a:extLst>
            </p:cNvPr>
            <p:cNvSpPr/>
            <p:nvPr/>
          </p:nvSpPr>
          <p:spPr>
            <a:xfrm>
              <a:off x="5322474" y="4034789"/>
              <a:ext cx="33528" cy="33432"/>
            </a:xfrm>
            <a:custGeom>
              <a:avLst/>
              <a:gdLst>
                <a:gd name="connsiteX0" fmla="*/ 33528 w 33528"/>
                <a:gd name="connsiteY0" fmla="*/ 33433 h 33432"/>
                <a:gd name="connsiteX1" fmla="*/ 20193 w 33528"/>
                <a:gd name="connsiteY1" fmla="*/ 0 h 33432"/>
                <a:gd name="connsiteX2" fmla="*/ 13049 w 33528"/>
                <a:gd name="connsiteY2" fmla="*/ 0 h 33432"/>
                <a:gd name="connsiteX3" fmla="*/ 0 w 33528"/>
                <a:gd name="connsiteY3" fmla="*/ 33433 h 33432"/>
                <a:gd name="connsiteX4" fmla="*/ 7144 w 33528"/>
                <a:gd name="connsiteY4" fmla="*/ 33433 h 33432"/>
                <a:gd name="connsiteX5" fmla="*/ 9906 w 33528"/>
                <a:gd name="connsiteY5" fmla="*/ 25813 h 33432"/>
                <a:gd name="connsiteX6" fmla="*/ 23336 w 33528"/>
                <a:gd name="connsiteY6" fmla="*/ 25813 h 33432"/>
                <a:gd name="connsiteX7" fmla="*/ 26194 w 33528"/>
                <a:gd name="connsiteY7" fmla="*/ 33433 h 33432"/>
                <a:gd name="connsiteX8" fmla="*/ 33528 w 33528"/>
                <a:gd name="connsiteY8" fmla="*/ 33433 h 33432"/>
                <a:gd name="connsiteX9" fmla="*/ 12001 w 33528"/>
                <a:gd name="connsiteY9" fmla="*/ 20193 h 33432"/>
                <a:gd name="connsiteX10" fmla="*/ 16478 w 33528"/>
                <a:gd name="connsiteY10" fmla="*/ 7810 h 33432"/>
                <a:gd name="connsiteX11" fmla="*/ 21050 w 33528"/>
                <a:gd name="connsiteY11" fmla="*/ 20193 h 33432"/>
                <a:gd name="connsiteX12" fmla="*/ 12001 w 33528"/>
                <a:gd name="connsiteY12" fmla="*/ 2019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8" h="33432">
                  <a:moveTo>
                    <a:pt x="33528" y="33433"/>
                  </a:moveTo>
                  <a:lnTo>
                    <a:pt x="20193" y="0"/>
                  </a:lnTo>
                  <a:lnTo>
                    <a:pt x="13049" y="0"/>
                  </a:ln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lnTo>
                    <a:pt x="23336" y="25813"/>
                  </a:lnTo>
                  <a:lnTo>
                    <a:pt x="26194" y="33433"/>
                  </a:lnTo>
                  <a:lnTo>
                    <a:pt x="33528" y="33433"/>
                  </a:lnTo>
                  <a:close/>
                  <a:moveTo>
                    <a:pt x="12001" y="20193"/>
                  </a:moveTo>
                  <a:lnTo>
                    <a:pt x="16478" y="7810"/>
                  </a:lnTo>
                  <a:lnTo>
                    <a:pt x="21050" y="20193"/>
                  </a:lnTo>
                  <a:lnTo>
                    <a:pt x="12001" y="20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1" name="Gráfico 14">
              <a:extLst>
                <a:ext uri="{FF2B5EF4-FFF2-40B4-BE49-F238E27FC236}">
                  <a16:creationId xmlns:a16="http://schemas.microsoft.com/office/drawing/2014/main" id="{A469180A-D47A-44FC-9A14-7319ABE5FBF1}"/>
                </a:ext>
              </a:extLst>
            </p:cNvPr>
            <p:cNvSpPr/>
            <p:nvPr/>
          </p:nvSpPr>
          <p:spPr>
            <a:xfrm>
              <a:off x="5357812" y="4035075"/>
              <a:ext cx="23526" cy="33146"/>
            </a:xfrm>
            <a:custGeom>
              <a:avLst/>
              <a:gdLst>
                <a:gd name="connsiteX0" fmla="*/ 23527 w 23526"/>
                <a:gd name="connsiteY0" fmla="*/ 27527 h 33146"/>
                <a:gd name="connsiteX1" fmla="*/ 6763 w 23526"/>
                <a:gd name="connsiteY1" fmla="*/ 27527 h 33146"/>
                <a:gd name="connsiteX2" fmla="*/ 6763 w 23526"/>
                <a:gd name="connsiteY2" fmla="*/ 0 h 33146"/>
                <a:gd name="connsiteX3" fmla="*/ 0 w 23526"/>
                <a:gd name="connsiteY3" fmla="*/ 0 h 33146"/>
                <a:gd name="connsiteX4" fmla="*/ 0 w 23526"/>
                <a:gd name="connsiteY4" fmla="*/ 33147 h 33146"/>
                <a:gd name="connsiteX5" fmla="*/ 23527 w 23526"/>
                <a:gd name="connsiteY5" fmla="*/ 33147 h 3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" h="33146">
                  <a:moveTo>
                    <a:pt x="23527" y="27527"/>
                  </a:moveTo>
                  <a:lnTo>
                    <a:pt x="6763" y="27527"/>
                  </a:lnTo>
                  <a:lnTo>
                    <a:pt x="6763" y="0"/>
                  </a:lnTo>
                  <a:lnTo>
                    <a:pt x="0" y="0"/>
                  </a:lnTo>
                  <a:lnTo>
                    <a:pt x="0" y="33147"/>
                  </a:lnTo>
                  <a:lnTo>
                    <a:pt x="23527" y="3314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2" name="Gráfico 14">
              <a:extLst>
                <a:ext uri="{FF2B5EF4-FFF2-40B4-BE49-F238E27FC236}">
                  <a16:creationId xmlns:a16="http://schemas.microsoft.com/office/drawing/2014/main" id="{1FE46F16-2BBC-4674-A157-4A0523B95F58}"/>
                </a:ext>
              </a:extLst>
            </p:cNvPr>
            <p:cNvSpPr/>
            <p:nvPr/>
          </p:nvSpPr>
          <p:spPr>
            <a:xfrm>
              <a:off x="5381339" y="4034218"/>
              <a:ext cx="29051" cy="34670"/>
            </a:xfrm>
            <a:custGeom>
              <a:avLst/>
              <a:gdLst>
                <a:gd name="connsiteX0" fmla="*/ 19812 w 29051"/>
                <a:gd name="connsiteY0" fmla="*/ 27051 h 34670"/>
                <a:gd name="connsiteX1" fmla="*/ 15145 w 29051"/>
                <a:gd name="connsiteY1" fmla="*/ 28766 h 34670"/>
                <a:gd name="connsiteX2" fmla="*/ 9239 w 29051"/>
                <a:gd name="connsiteY2" fmla="*/ 26098 h 34670"/>
                <a:gd name="connsiteX3" fmla="*/ 6953 w 29051"/>
                <a:gd name="connsiteY3" fmla="*/ 17050 h 34670"/>
                <a:gd name="connsiteX4" fmla="*/ 9239 w 29051"/>
                <a:gd name="connsiteY4" fmla="*/ 8477 h 34670"/>
                <a:gd name="connsiteX5" fmla="*/ 15335 w 29051"/>
                <a:gd name="connsiteY5" fmla="*/ 5810 h 34670"/>
                <a:gd name="connsiteX6" fmla="*/ 19907 w 29051"/>
                <a:gd name="connsiteY6" fmla="*/ 7334 h 34670"/>
                <a:gd name="connsiteX7" fmla="*/ 22384 w 29051"/>
                <a:gd name="connsiteY7" fmla="*/ 11430 h 34670"/>
                <a:gd name="connsiteX8" fmla="*/ 29051 w 29051"/>
                <a:gd name="connsiteY8" fmla="*/ 9811 h 34670"/>
                <a:gd name="connsiteX9" fmla="*/ 25622 w 29051"/>
                <a:gd name="connsiteY9" fmla="*/ 3619 h 34670"/>
                <a:gd name="connsiteX10" fmla="*/ 15621 w 29051"/>
                <a:gd name="connsiteY10" fmla="*/ 0 h 34670"/>
                <a:gd name="connsiteX11" fmla="*/ 4286 w 29051"/>
                <a:gd name="connsiteY11" fmla="*/ 4667 h 34670"/>
                <a:gd name="connsiteX12" fmla="*/ 0 w 29051"/>
                <a:gd name="connsiteY12" fmla="*/ 17621 h 34670"/>
                <a:gd name="connsiteX13" fmla="*/ 4286 w 29051"/>
                <a:gd name="connsiteY13" fmla="*/ 30099 h 34670"/>
                <a:gd name="connsiteX14" fmla="*/ 15240 w 29051"/>
                <a:gd name="connsiteY14" fmla="*/ 34671 h 34670"/>
                <a:gd name="connsiteX15" fmla="*/ 24098 w 29051"/>
                <a:gd name="connsiteY15" fmla="*/ 32004 h 34670"/>
                <a:gd name="connsiteX16" fmla="*/ 29051 w 29051"/>
                <a:gd name="connsiteY16" fmla="*/ 23813 h 34670"/>
                <a:gd name="connsiteX17" fmla="*/ 22479 w 29051"/>
                <a:gd name="connsiteY17" fmla="*/ 21717 h 34670"/>
                <a:gd name="connsiteX18" fmla="*/ 19812 w 29051"/>
                <a:gd name="connsiteY18" fmla="*/ 27051 h 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051" h="34670">
                  <a:moveTo>
                    <a:pt x="19812" y="27051"/>
                  </a:moveTo>
                  <a:cubicBezTo>
                    <a:pt x="18574" y="28194"/>
                    <a:pt x="16954" y="28766"/>
                    <a:pt x="15145" y="28766"/>
                  </a:cubicBezTo>
                  <a:cubicBezTo>
                    <a:pt x="12668" y="28766"/>
                    <a:pt x="10763" y="27813"/>
                    <a:pt x="9239" y="26098"/>
                  </a:cubicBezTo>
                  <a:cubicBezTo>
                    <a:pt x="7715" y="24289"/>
                    <a:pt x="6953" y="21336"/>
                    <a:pt x="6953" y="17050"/>
                  </a:cubicBezTo>
                  <a:cubicBezTo>
                    <a:pt x="6953" y="13049"/>
                    <a:pt x="7715" y="10192"/>
                    <a:pt x="9239" y="8477"/>
                  </a:cubicBezTo>
                  <a:cubicBezTo>
                    <a:pt x="10763" y="6668"/>
                    <a:pt x="12764" y="5810"/>
                    <a:pt x="15335" y="5810"/>
                  </a:cubicBezTo>
                  <a:cubicBezTo>
                    <a:pt x="17145" y="5810"/>
                    <a:pt x="18669" y="6286"/>
                    <a:pt x="19907" y="7334"/>
                  </a:cubicBezTo>
                  <a:cubicBezTo>
                    <a:pt x="21145" y="8287"/>
                    <a:pt x="22003" y="9716"/>
                    <a:pt x="22384" y="11430"/>
                  </a:cubicBezTo>
                  <a:lnTo>
                    <a:pt x="29051" y="9811"/>
                  </a:lnTo>
                  <a:cubicBezTo>
                    <a:pt x="28289" y="7144"/>
                    <a:pt x="27146" y="5048"/>
                    <a:pt x="25622" y="3619"/>
                  </a:cubicBezTo>
                  <a:cubicBezTo>
                    <a:pt x="23050" y="1238"/>
                    <a:pt x="19717" y="0"/>
                    <a:pt x="15621" y="0"/>
                  </a:cubicBezTo>
                  <a:cubicBezTo>
                    <a:pt x="10954" y="0"/>
                    <a:pt x="7144" y="1524"/>
                    <a:pt x="4286" y="4667"/>
                  </a:cubicBezTo>
                  <a:cubicBezTo>
                    <a:pt x="1429" y="7715"/>
                    <a:pt x="0" y="12001"/>
                    <a:pt x="0" y="17621"/>
                  </a:cubicBezTo>
                  <a:cubicBezTo>
                    <a:pt x="0" y="22860"/>
                    <a:pt x="1429" y="27051"/>
                    <a:pt x="4286" y="30099"/>
                  </a:cubicBezTo>
                  <a:cubicBezTo>
                    <a:pt x="7144" y="33147"/>
                    <a:pt x="10763" y="34671"/>
                    <a:pt x="15240" y="34671"/>
                  </a:cubicBezTo>
                  <a:cubicBezTo>
                    <a:pt x="18859" y="34671"/>
                    <a:pt x="21812" y="33814"/>
                    <a:pt x="24098" y="32004"/>
                  </a:cubicBezTo>
                  <a:cubicBezTo>
                    <a:pt x="26384" y="30194"/>
                    <a:pt x="28099" y="27527"/>
                    <a:pt x="29051" y="23813"/>
                  </a:cubicBezTo>
                  <a:lnTo>
                    <a:pt x="22479" y="21717"/>
                  </a:lnTo>
                  <a:cubicBezTo>
                    <a:pt x="22003" y="24098"/>
                    <a:pt x="21145" y="25908"/>
                    <a:pt x="19812" y="2705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3" name="Gráfico 14">
              <a:extLst>
                <a:ext uri="{FF2B5EF4-FFF2-40B4-BE49-F238E27FC236}">
                  <a16:creationId xmlns:a16="http://schemas.microsoft.com/office/drawing/2014/main" id="{3425683D-4354-4356-9D49-911E62F2C5EC}"/>
                </a:ext>
              </a:extLst>
            </p:cNvPr>
            <p:cNvSpPr/>
            <p:nvPr/>
          </p:nvSpPr>
          <p:spPr>
            <a:xfrm>
              <a:off x="5410485" y="4034789"/>
              <a:ext cx="33528" cy="33432"/>
            </a:xfrm>
            <a:custGeom>
              <a:avLst/>
              <a:gdLst>
                <a:gd name="connsiteX0" fmla="*/ 9906 w 33528"/>
                <a:gd name="connsiteY0" fmla="*/ 25813 h 33432"/>
                <a:gd name="connsiteX1" fmla="*/ 23241 w 33528"/>
                <a:gd name="connsiteY1" fmla="*/ 25813 h 33432"/>
                <a:gd name="connsiteX2" fmla="*/ 26194 w 33528"/>
                <a:gd name="connsiteY2" fmla="*/ 33433 h 33432"/>
                <a:gd name="connsiteX3" fmla="*/ 33528 w 33528"/>
                <a:gd name="connsiteY3" fmla="*/ 33433 h 33432"/>
                <a:gd name="connsiteX4" fmla="*/ 20098 w 33528"/>
                <a:gd name="connsiteY4" fmla="*/ 0 h 33432"/>
                <a:gd name="connsiteX5" fmla="*/ 13049 w 33528"/>
                <a:gd name="connsiteY5" fmla="*/ 0 h 33432"/>
                <a:gd name="connsiteX6" fmla="*/ 0 w 33528"/>
                <a:gd name="connsiteY6" fmla="*/ 33433 h 33432"/>
                <a:gd name="connsiteX7" fmla="*/ 7144 w 33528"/>
                <a:gd name="connsiteY7" fmla="*/ 33433 h 33432"/>
                <a:gd name="connsiteX8" fmla="*/ 9906 w 33528"/>
                <a:gd name="connsiteY8" fmla="*/ 25813 h 33432"/>
                <a:gd name="connsiteX9" fmla="*/ 16574 w 33528"/>
                <a:gd name="connsiteY9" fmla="*/ 7810 h 33432"/>
                <a:gd name="connsiteX10" fmla="*/ 21146 w 33528"/>
                <a:gd name="connsiteY10" fmla="*/ 20193 h 33432"/>
                <a:gd name="connsiteX11" fmla="*/ 12002 w 33528"/>
                <a:gd name="connsiteY11" fmla="*/ 20193 h 33432"/>
                <a:gd name="connsiteX12" fmla="*/ 16574 w 33528"/>
                <a:gd name="connsiteY12" fmla="*/ 7810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8" h="33432">
                  <a:moveTo>
                    <a:pt x="9906" y="25813"/>
                  </a:moveTo>
                  <a:lnTo>
                    <a:pt x="23241" y="25813"/>
                  </a:lnTo>
                  <a:lnTo>
                    <a:pt x="26194" y="33433"/>
                  </a:lnTo>
                  <a:lnTo>
                    <a:pt x="33528" y="33433"/>
                  </a:lnTo>
                  <a:lnTo>
                    <a:pt x="20098" y="0"/>
                  </a:lnTo>
                  <a:lnTo>
                    <a:pt x="13049" y="0"/>
                  </a:ln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close/>
                  <a:moveTo>
                    <a:pt x="16574" y="7810"/>
                  </a:moveTo>
                  <a:lnTo>
                    <a:pt x="21146" y="20193"/>
                  </a:lnTo>
                  <a:lnTo>
                    <a:pt x="12002" y="20193"/>
                  </a:lnTo>
                  <a:lnTo>
                    <a:pt x="16574" y="781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4" name="Gráfico 14">
              <a:extLst>
                <a:ext uri="{FF2B5EF4-FFF2-40B4-BE49-F238E27FC236}">
                  <a16:creationId xmlns:a16="http://schemas.microsoft.com/office/drawing/2014/main" id="{B47100D6-B327-4E13-81C1-B7276AC5FFC4}"/>
                </a:ext>
              </a:extLst>
            </p:cNvPr>
            <p:cNvSpPr/>
            <p:nvPr/>
          </p:nvSpPr>
          <p:spPr>
            <a:xfrm>
              <a:off x="5446490" y="4035075"/>
              <a:ext cx="23526" cy="33146"/>
            </a:xfrm>
            <a:custGeom>
              <a:avLst/>
              <a:gdLst>
                <a:gd name="connsiteX0" fmla="*/ 23527 w 23526"/>
                <a:gd name="connsiteY0" fmla="*/ 27527 h 33146"/>
                <a:gd name="connsiteX1" fmla="*/ 6763 w 23526"/>
                <a:gd name="connsiteY1" fmla="*/ 27527 h 33146"/>
                <a:gd name="connsiteX2" fmla="*/ 6763 w 23526"/>
                <a:gd name="connsiteY2" fmla="*/ 0 h 33146"/>
                <a:gd name="connsiteX3" fmla="*/ 0 w 23526"/>
                <a:gd name="connsiteY3" fmla="*/ 0 h 33146"/>
                <a:gd name="connsiteX4" fmla="*/ 0 w 23526"/>
                <a:gd name="connsiteY4" fmla="*/ 33147 h 33146"/>
                <a:gd name="connsiteX5" fmla="*/ 23527 w 23526"/>
                <a:gd name="connsiteY5" fmla="*/ 33147 h 3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" h="33146">
                  <a:moveTo>
                    <a:pt x="23527" y="27527"/>
                  </a:moveTo>
                  <a:lnTo>
                    <a:pt x="6763" y="27527"/>
                  </a:lnTo>
                  <a:lnTo>
                    <a:pt x="6763" y="0"/>
                  </a:lnTo>
                  <a:lnTo>
                    <a:pt x="0" y="0"/>
                  </a:lnTo>
                  <a:lnTo>
                    <a:pt x="0" y="33147"/>
                  </a:lnTo>
                  <a:lnTo>
                    <a:pt x="23527" y="3314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5" name="Gráfico 14">
              <a:extLst>
                <a:ext uri="{FF2B5EF4-FFF2-40B4-BE49-F238E27FC236}">
                  <a16:creationId xmlns:a16="http://schemas.microsoft.com/office/drawing/2014/main" id="{97EBCEF5-0818-4767-9BFB-F305A2AA4F9C}"/>
                </a:ext>
              </a:extLst>
            </p:cNvPr>
            <p:cNvSpPr/>
            <p:nvPr/>
          </p:nvSpPr>
          <p:spPr>
            <a:xfrm>
              <a:off x="5472779" y="4034789"/>
              <a:ext cx="28098" cy="33432"/>
            </a:xfrm>
            <a:custGeom>
              <a:avLst/>
              <a:gdLst>
                <a:gd name="connsiteX0" fmla="*/ 18669 w 28098"/>
                <a:gd name="connsiteY0" fmla="*/ 667 h 33432"/>
                <a:gd name="connsiteX1" fmla="*/ 12287 w 28098"/>
                <a:gd name="connsiteY1" fmla="*/ 0 h 33432"/>
                <a:gd name="connsiteX2" fmla="*/ 0 w 28098"/>
                <a:gd name="connsiteY2" fmla="*/ 0 h 33432"/>
                <a:gd name="connsiteX3" fmla="*/ 0 w 28098"/>
                <a:gd name="connsiteY3" fmla="*/ 33433 h 33432"/>
                <a:gd name="connsiteX4" fmla="*/ 12668 w 28098"/>
                <a:gd name="connsiteY4" fmla="*/ 33433 h 33432"/>
                <a:gd name="connsiteX5" fmla="*/ 18669 w 28098"/>
                <a:gd name="connsiteY5" fmla="*/ 32766 h 33432"/>
                <a:gd name="connsiteX6" fmla="*/ 23431 w 28098"/>
                <a:gd name="connsiteY6" fmla="*/ 30099 h 33432"/>
                <a:gd name="connsiteX7" fmla="*/ 27051 w 28098"/>
                <a:gd name="connsiteY7" fmla="*/ 24194 h 33432"/>
                <a:gd name="connsiteX8" fmla="*/ 28099 w 28098"/>
                <a:gd name="connsiteY8" fmla="*/ 17050 h 33432"/>
                <a:gd name="connsiteX9" fmla="*/ 27051 w 28098"/>
                <a:gd name="connsiteY9" fmla="*/ 9144 h 33432"/>
                <a:gd name="connsiteX10" fmla="*/ 23813 w 28098"/>
                <a:gd name="connsiteY10" fmla="*/ 3715 h 33432"/>
                <a:gd name="connsiteX11" fmla="*/ 18669 w 28098"/>
                <a:gd name="connsiteY11" fmla="*/ 667 h 33432"/>
                <a:gd name="connsiteX12" fmla="*/ 20383 w 28098"/>
                <a:gd name="connsiteY12" fmla="*/ 22860 h 33432"/>
                <a:gd name="connsiteX13" fmla="*/ 18669 w 28098"/>
                <a:gd name="connsiteY13" fmla="*/ 26099 h 33432"/>
                <a:gd name="connsiteX14" fmla="*/ 15907 w 28098"/>
                <a:gd name="connsiteY14" fmla="*/ 27432 h 33432"/>
                <a:gd name="connsiteX15" fmla="*/ 11811 w 28098"/>
                <a:gd name="connsiteY15" fmla="*/ 27718 h 33432"/>
                <a:gd name="connsiteX16" fmla="*/ 6763 w 28098"/>
                <a:gd name="connsiteY16" fmla="*/ 27718 h 33432"/>
                <a:gd name="connsiteX17" fmla="*/ 6763 w 28098"/>
                <a:gd name="connsiteY17" fmla="*/ 5715 h 33432"/>
                <a:gd name="connsiteX18" fmla="*/ 9811 w 28098"/>
                <a:gd name="connsiteY18" fmla="*/ 5715 h 33432"/>
                <a:gd name="connsiteX19" fmla="*/ 15335 w 28098"/>
                <a:gd name="connsiteY19" fmla="*/ 6001 h 33432"/>
                <a:gd name="connsiteX20" fmla="*/ 18479 w 28098"/>
                <a:gd name="connsiteY20" fmla="*/ 7525 h 33432"/>
                <a:gd name="connsiteX21" fmla="*/ 20383 w 28098"/>
                <a:gd name="connsiteY21" fmla="*/ 10763 h 33432"/>
                <a:gd name="connsiteX22" fmla="*/ 21050 w 28098"/>
                <a:gd name="connsiteY22" fmla="*/ 16669 h 33432"/>
                <a:gd name="connsiteX23" fmla="*/ 20383 w 28098"/>
                <a:gd name="connsiteY23" fmla="*/ 22860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098" h="33432">
                  <a:moveTo>
                    <a:pt x="18669" y="667"/>
                  </a:moveTo>
                  <a:cubicBezTo>
                    <a:pt x="17240" y="286"/>
                    <a:pt x="15050" y="0"/>
                    <a:pt x="12287" y="0"/>
                  </a:cubicBezTo>
                  <a:lnTo>
                    <a:pt x="0" y="0"/>
                  </a:lnTo>
                  <a:lnTo>
                    <a:pt x="0" y="33433"/>
                  </a:lnTo>
                  <a:lnTo>
                    <a:pt x="12668" y="33433"/>
                  </a:lnTo>
                  <a:cubicBezTo>
                    <a:pt x="15145" y="33433"/>
                    <a:pt x="17145" y="33242"/>
                    <a:pt x="18669" y="32766"/>
                  </a:cubicBezTo>
                  <a:cubicBezTo>
                    <a:pt x="20669" y="32195"/>
                    <a:pt x="22289" y="31242"/>
                    <a:pt x="23431" y="30099"/>
                  </a:cubicBezTo>
                  <a:cubicBezTo>
                    <a:pt x="24956" y="28575"/>
                    <a:pt x="26194" y="26670"/>
                    <a:pt x="27051" y="24194"/>
                  </a:cubicBezTo>
                  <a:cubicBezTo>
                    <a:pt x="27718" y="22193"/>
                    <a:pt x="28099" y="19812"/>
                    <a:pt x="28099" y="17050"/>
                  </a:cubicBezTo>
                  <a:cubicBezTo>
                    <a:pt x="28099" y="13907"/>
                    <a:pt x="27718" y="11335"/>
                    <a:pt x="27051" y="9144"/>
                  </a:cubicBezTo>
                  <a:cubicBezTo>
                    <a:pt x="26289" y="7049"/>
                    <a:pt x="25241" y="5239"/>
                    <a:pt x="23813" y="3715"/>
                  </a:cubicBezTo>
                  <a:cubicBezTo>
                    <a:pt x="22289" y="2286"/>
                    <a:pt x="20669" y="1238"/>
                    <a:pt x="18669" y="667"/>
                  </a:cubicBezTo>
                  <a:moveTo>
                    <a:pt x="20383" y="22860"/>
                  </a:moveTo>
                  <a:cubicBezTo>
                    <a:pt x="19907" y="24384"/>
                    <a:pt x="19336" y="25432"/>
                    <a:pt x="18669" y="26099"/>
                  </a:cubicBezTo>
                  <a:cubicBezTo>
                    <a:pt x="17907" y="26765"/>
                    <a:pt x="17050" y="27242"/>
                    <a:pt x="15907" y="27432"/>
                  </a:cubicBezTo>
                  <a:cubicBezTo>
                    <a:pt x="15050" y="27623"/>
                    <a:pt x="13716" y="27718"/>
                    <a:pt x="11811" y="27718"/>
                  </a:cubicBezTo>
                  <a:lnTo>
                    <a:pt x="6763" y="27718"/>
                  </a:lnTo>
                  <a:lnTo>
                    <a:pt x="6763" y="5715"/>
                  </a:lnTo>
                  <a:lnTo>
                    <a:pt x="9811" y="5715"/>
                  </a:lnTo>
                  <a:cubicBezTo>
                    <a:pt x="12573" y="5715"/>
                    <a:pt x="14383" y="5810"/>
                    <a:pt x="15335" y="6001"/>
                  </a:cubicBezTo>
                  <a:cubicBezTo>
                    <a:pt x="16573" y="6286"/>
                    <a:pt x="17621" y="6858"/>
                    <a:pt x="18479" y="7525"/>
                  </a:cubicBezTo>
                  <a:cubicBezTo>
                    <a:pt x="19336" y="8287"/>
                    <a:pt x="19907" y="9430"/>
                    <a:pt x="20383" y="10763"/>
                  </a:cubicBezTo>
                  <a:cubicBezTo>
                    <a:pt x="20860" y="12192"/>
                    <a:pt x="21050" y="14097"/>
                    <a:pt x="21050" y="16669"/>
                  </a:cubicBezTo>
                  <a:cubicBezTo>
                    <a:pt x="21050" y="19336"/>
                    <a:pt x="20765" y="21336"/>
                    <a:pt x="20383" y="2286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6" name="Gráfico 14">
              <a:extLst>
                <a:ext uri="{FF2B5EF4-FFF2-40B4-BE49-F238E27FC236}">
                  <a16:creationId xmlns:a16="http://schemas.microsoft.com/office/drawing/2014/main" id="{4A978E54-B3BE-4848-988C-F2C67C496BC1}"/>
                </a:ext>
              </a:extLst>
            </p:cNvPr>
            <p:cNvSpPr/>
            <p:nvPr/>
          </p:nvSpPr>
          <p:spPr>
            <a:xfrm>
              <a:off x="5505450" y="4024883"/>
              <a:ext cx="10382" cy="6857"/>
            </a:xfrm>
            <a:custGeom>
              <a:avLst/>
              <a:gdLst>
                <a:gd name="connsiteX0" fmla="*/ 3143 w 10382"/>
                <a:gd name="connsiteY0" fmla="*/ 0 h 6857"/>
                <a:gd name="connsiteX1" fmla="*/ 0 w 10382"/>
                <a:gd name="connsiteY1" fmla="*/ 6858 h 6857"/>
                <a:gd name="connsiteX2" fmla="*/ 4096 w 10382"/>
                <a:gd name="connsiteY2" fmla="*/ 6858 h 6857"/>
                <a:gd name="connsiteX3" fmla="*/ 10382 w 10382"/>
                <a:gd name="connsiteY3" fmla="*/ 0 h 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82" h="6857">
                  <a:moveTo>
                    <a:pt x="3143" y="0"/>
                  </a:moveTo>
                  <a:lnTo>
                    <a:pt x="0" y="6858"/>
                  </a:lnTo>
                  <a:lnTo>
                    <a:pt x="4096" y="6858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7" name="Gráfico 14">
              <a:extLst>
                <a:ext uri="{FF2B5EF4-FFF2-40B4-BE49-F238E27FC236}">
                  <a16:creationId xmlns:a16="http://schemas.microsoft.com/office/drawing/2014/main" id="{099223EC-5244-4336-B393-FD8C98C8FAC8}"/>
                </a:ext>
              </a:extLst>
            </p:cNvPr>
            <p:cNvSpPr/>
            <p:nvPr/>
          </p:nvSpPr>
          <p:spPr>
            <a:xfrm>
              <a:off x="5503830" y="4034789"/>
              <a:ext cx="6762" cy="33432"/>
            </a:xfrm>
            <a:custGeom>
              <a:avLst/>
              <a:gdLst>
                <a:gd name="connsiteX0" fmla="*/ 0 w 6762"/>
                <a:gd name="connsiteY0" fmla="*/ 0 h 33432"/>
                <a:gd name="connsiteX1" fmla="*/ 6763 w 6762"/>
                <a:gd name="connsiteY1" fmla="*/ 0 h 33432"/>
                <a:gd name="connsiteX2" fmla="*/ 6763 w 6762"/>
                <a:gd name="connsiteY2" fmla="*/ 33433 h 33432"/>
                <a:gd name="connsiteX3" fmla="*/ 0 w 6762"/>
                <a:gd name="connsiteY3" fmla="*/ 3343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" h="33432">
                  <a:moveTo>
                    <a:pt x="0" y="0"/>
                  </a:moveTo>
                  <a:lnTo>
                    <a:pt x="6763" y="0"/>
                  </a:lnTo>
                  <a:lnTo>
                    <a:pt x="6763" y="33433"/>
                  </a:lnTo>
                  <a:lnTo>
                    <a:pt x="0" y="3343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8" name="Gráfico 14">
              <a:extLst>
                <a:ext uri="{FF2B5EF4-FFF2-40B4-BE49-F238E27FC236}">
                  <a16:creationId xmlns:a16="http://schemas.microsoft.com/office/drawing/2014/main" id="{11BEF437-DAFC-4662-8580-DA01B7E202AA}"/>
                </a:ext>
              </a:extLst>
            </p:cNvPr>
            <p:cNvSpPr/>
            <p:nvPr/>
          </p:nvSpPr>
          <p:spPr>
            <a:xfrm>
              <a:off x="5513641" y="4034789"/>
              <a:ext cx="33527" cy="33432"/>
            </a:xfrm>
            <a:custGeom>
              <a:avLst/>
              <a:gdLst>
                <a:gd name="connsiteX0" fmla="*/ 13049 w 33527"/>
                <a:gd name="connsiteY0" fmla="*/ 0 h 33432"/>
                <a:gd name="connsiteX1" fmla="*/ 0 w 33527"/>
                <a:gd name="connsiteY1" fmla="*/ 33433 h 33432"/>
                <a:gd name="connsiteX2" fmla="*/ 7144 w 33527"/>
                <a:gd name="connsiteY2" fmla="*/ 33433 h 33432"/>
                <a:gd name="connsiteX3" fmla="*/ 9906 w 33527"/>
                <a:gd name="connsiteY3" fmla="*/ 25813 h 33432"/>
                <a:gd name="connsiteX4" fmla="*/ 23241 w 33527"/>
                <a:gd name="connsiteY4" fmla="*/ 25813 h 33432"/>
                <a:gd name="connsiteX5" fmla="*/ 26194 w 33527"/>
                <a:gd name="connsiteY5" fmla="*/ 33433 h 33432"/>
                <a:gd name="connsiteX6" fmla="*/ 33528 w 33527"/>
                <a:gd name="connsiteY6" fmla="*/ 33433 h 33432"/>
                <a:gd name="connsiteX7" fmla="*/ 20193 w 33527"/>
                <a:gd name="connsiteY7" fmla="*/ 0 h 33432"/>
                <a:gd name="connsiteX8" fmla="*/ 13049 w 33527"/>
                <a:gd name="connsiteY8" fmla="*/ 0 h 33432"/>
                <a:gd name="connsiteX9" fmla="*/ 12097 w 33527"/>
                <a:gd name="connsiteY9" fmla="*/ 20193 h 33432"/>
                <a:gd name="connsiteX10" fmla="*/ 16573 w 33527"/>
                <a:gd name="connsiteY10" fmla="*/ 7810 h 33432"/>
                <a:gd name="connsiteX11" fmla="*/ 21146 w 33527"/>
                <a:gd name="connsiteY11" fmla="*/ 20193 h 33432"/>
                <a:gd name="connsiteX12" fmla="*/ 12097 w 33527"/>
                <a:gd name="connsiteY12" fmla="*/ 2019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7" h="33432">
                  <a:moveTo>
                    <a:pt x="13049" y="0"/>
                  </a:move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lnTo>
                    <a:pt x="23241" y="25813"/>
                  </a:lnTo>
                  <a:lnTo>
                    <a:pt x="26194" y="33433"/>
                  </a:lnTo>
                  <a:lnTo>
                    <a:pt x="33528" y="33433"/>
                  </a:lnTo>
                  <a:lnTo>
                    <a:pt x="20193" y="0"/>
                  </a:lnTo>
                  <a:lnTo>
                    <a:pt x="13049" y="0"/>
                  </a:lnTo>
                  <a:close/>
                  <a:moveTo>
                    <a:pt x="12097" y="20193"/>
                  </a:moveTo>
                  <a:lnTo>
                    <a:pt x="16573" y="7810"/>
                  </a:lnTo>
                  <a:lnTo>
                    <a:pt x="21146" y="20193"/>
                  </a:lnTo>
                  <a:lnTo>
                    <a:pt x="12097" y="20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9" name="Gráfico 14">
              <a:extLst>
                <a:ext uri="{FF2B5EF4-FFF2-40B4-BE49-F238E27FC236}">
                  <a16:creationId xmlns:a16="http://schemas.microsoft.com/office/drawing/2014/main" id="{54A05A93-1F95-422A-80D0-DFC46B69BCCC}"/>
                </a:ext>
              </a:extLst>
            </p:cNvPr>
            <p:cNvSpPr/>
            <p:nvPr/>
          </p:nvSpPr>
          <p:spPr>
            <a:xfrm>
              <a:off x="5562981" y="4034789"/>
              <a:ext cx="32289" cy="33432"/>
            </a:xfrm>
            <a:custGeom>
              <a:avLst/>
              <a:gdLst>
                <a:gd name="connsiteX0" fmla="*/ 32290 w 32289"/>
                <a:gd name="connsiteY0" fmla="*/ 0 h 33432"/>
                <a:gd name="connsiteX1" fmla="*/ 22193 w 32289"/>
                <a:gd name="connsiteY1" fmla="*/ 0 h 33432"/>
                <a:gd name="connsiteX2" fmla="*/ 16192 w 32289"/>
                <a:gd name="connsiteY2" fmla="*/ 22860 h 33432"/>
                <a:gd name="connsiteX3" fmla="*/ 10096 w 32289"/>
                <a:gd name="connsiteY3" fmla="*/ 0 h 33432"/>
                <a:gd name="connsiteX4" fmla="*/ 0 w 32289"/>
                <a:gd name="connsiteY4" fmla="*/ 0 h 33432"/>
                <a:gd name="connsiteX5" fmla="*/ 0 w 32289"/>
                <a:gd name="connsiteY5" fmla="*/ 33433 h 33432"/>
                <a:gd name="connsiteX6" fmla="*/ 6286 w 32289"/>
                <a:gd name="connsiteY6" fmla="*/ 33433 h 33432"/>
                <a:gd name="connsiteX7" fmla="*/ 6286 w 32289"/>
                <a:gd name="connsiteY7" fmla="*/ 7144 h 33432"/>
                <a:gd name="connsiteX8" fmla="*/ 12859 w 32289"/>
                <a:gd name="connsiteY8" fmla="*/ 33433 h 33432"/>
                <a:gd name="connsiteX9" fmla="*/ 19431 w 32289"/>
                <a:gd name="connsiteY9" fmla="*/ 33433 h 33432"/>
                <a:gd name="connsiteX10" fmla="*/ 26003 w 32289"/>
                <a:gd name="connsiteY10" fmla="*/ 7144 h 33432"/>
                <a:gd name="connsiteX11" fmla="*/ 26003 w 32289"/>
                <a:gd name="connsiteY11" fmla="*/ 33433 h 33432"/>
                <a:gd name="connsiteX12" fmla="*/ 32290 w 32289"/>
                <a:gd name="connsiteY12" fmla="*/ 3343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289" h="33432">
                  <a:moveTo>
                    <a:pt x="32290" y="0"/>
                  </a:moveTo>
                  <a:lnTo>
                    <a:pt x="22193" y="0"/>
                  </a:lnTo>
                  <a:lnTo>
                    <a:pt x="16192" y="22860"/>
                  </a:lnTo>
                  <a:lnTo>
                    <a:pt x="10096" y="0"/>
                  </a:lnTo>
                  <a:lnTo>
                    <a:pt x="0" y="0"/>
                  </a:lnTo>
                  <a:lnTo>
                    <a:pt x="0" y="33433"/>
                  </a:lnTo>
                  <a:lnTo>
                    <a:pt x="6286" y="33433"/>
                  </a:lnTo>
                  <a:lnTo>
                    <a:pt x="6286" y="7144"/>
                  </a:lnTo>
                  <a:lnTo>
                    <a:pt x="12859" y="33433"/>
                  </a:lnTo>
                  <a:lnTo>
                    <a:pt x="19431" y="33433"/>
                  </a:lnTo>
                  <a:lnTo>
                    <a:pt x="26003" y="7144"/>
                  </a:lnTo>
                  <a:lnTo>
                    <a:pt x="26003" y="33433"/>
                  </a:lnTo>
                  <a:lnTo>
                    <a:pt x="32290" y="3343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0" name="Gráfico 14">
              <a:extLst>
                <a:ext uri="{FF2B5EF4-FFF2-40B4-BE49-F238E27FC236}">
                  <a16:creationId xmlns:a16="http://schemas.microsoft.com/office/drawing/2014/main" id="{F9817813-99C6-431E-928C-7BAE1466DA22}"/>
                </a:ext>
              </a:extLst>
            </p:cNvPr>
            <p:cNvSpPr/>
            <p:nvPr/>
          </p:nvSpPr>
          <p:spPr>
            <a:xfrm>
              <a:off x="5597842" y="4034789"/>
              <a:ext cx="33528" cy="33432"/>
            </a:xfrm>
            <a:custGeom>
              <a:avLst/>
              <a:gdLst>
                <a:gd name="connsiteX0" fmla="*/ 33528 w 33528"/>
                <a:gd name="connsiteY0" fmla="*/ 33433 h 33432"/>
                <a:gd name="connsiteX1" fmla="*/ 20193 w 33528"/>
                <a:gd name="connsiteY1" fmla="*/ 0 h 33432"/>
                <a:gd name="connsiteX2" fmla="*/ 12954 w 33528"/>
                <a:gd name="connsiteY2" fmla="*/ 0 h 33432"/>
                <a:gd name="connsiteX3" fmla="*/ 0 w 33528"/>
                <a:gd name="connsiteY3" fmla="*/ 33433 h 33432"/>
                <a:gd name="connsiteX4" fmla="*/ 7144 w 33528"/>
                <a:gd name="connsiteY4" fmla="*/ 33433 h 33432"/>
                <a:gd name="connsiteX5" fmla="*/ 9906 w 33528"/>
                <a:gd name="connsiteY5" fmla="*/ 25813 h 33432"/>
                <a:gd name="connsiteX6" fmla="*/ 23241 w 33528"/>
                <a:gd name="connsiteY6" fmla="*/ 25813 h 33432"/>
                <a:gd name="connsiteX7" fmla="*/ 26194 w 33528"/>
                <a:gd name="connsiteY7" fmla="*/ 33433 h 33432"/>
                <a:gd name="connsiteX8" fmla="*/ 33528 w 33528"/>
                <a:gd name="connsiteY8" fmla="*/ 33433 h 33432"/>
                <a:gd name="connsiteX9" fmla="*/ 11906 w 33528"/>
                <a:gd name="connsiteY9" fmla="*/ 20193 h 33432"/>
                <a:gd name="connsiteX10" fmla="*/ 16478 w 33528"/>
                <a:gd name="connsiteY10" fmla="*/ 7810 h 33432"/>
                <a:gd name="connsiteX11" fmla="*/ 21050 w 33528"/>
                <a:gd name="connsiteY11" fmla="*/ 20193 h 33432"/>
                <a:gd name="connsiteX12" fmla="*/ 11906 w 33528"/>
                <a:gd name="connsiteY12" fmla="*/ 2019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8" h="33432">
                  <a:moveTo>
                    <a:pt x="33528" y="33433"/>
                  </a:moveTo>
                  <a:lnTo>
                    <a:pt x="20193" y="0"/>
                  </a:lnTo>
                  <a:lnTo>
                    <a:pt x="12954" y="0"/>
                  </a:ln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lnTo>
                    <a:pt x="23241" y="25813"/>
                  </a:lnTo>
                  <a:lnTo>
                    <a:pt x="26194" y="33433"/>
                  </a:lnTo>
                  <a:lnTo>
                    <a:pt x="33528" y="33433"/>
                  </a:lnTo>
                  <a:close/>
                  <a:moveTo>
                    <a:pt x="11906" y="20193"/>
                  </a:moveTo>
                  <a:lnTo>
                    <a:pt x="16478" y="7810"/>
                  </a:lnTo>
                  <a:lnTo>
                    <a:pt x="21050" y="20193"/>
                  </a:lnTo>
                  <a:lnTo>
                    <a:pt x="11906" y="20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1" name="Gráfico 14">
              <a:extLst>
                <a:ext uri="{FF2B5EF4-FFF2-40B4-BE49-F238E27FC236}">
                  <a16:creationId xmlns:a16="http://schemas.microsoft.com/office/drawing/2014/main" id="{554D756A-3F2F-49B1-8EAC-276F5B970B86}"/>
                </a:ext>
              </a:extLst>
            </p:cNvPr>
            <p:cNvSpPr/>
            <p:nvPr/>
          </p:nvSpPr>
          <p:spPr>
            <a:xfrm>
              <a:off x="5622988" y="4034789"/>
              <a:ext cx="31337" cy="33432"/>
            </a:xfrm>
            <a:custGeom>
              <a:avLst/>
              <a:gdLst>
                <a:gd name="connsiteX0" fmla="*/ 0 w 31337"/>
                <a:gd name="connsiteY0" fmla="*/ 0 h 33432"/>
                <a:gd name="connsiteX1" fmla="*/ 12287 w 31337"/>
                <a:gd name="connsiteY1" fmla="*/ 19336 h 33432"/>
                <a:gd name="connsiteX2" fmla="*/ 12287 w 31337"/>
                <a:gd name="connsiteY2" fmla="*/ 33433 h 33432"/>
                <a:gd name="connsiteX3" fmla="*/ 19050 w 31337"/>
                <a:gd name="connsiteY3" fmla="*/ 33433 h 33432"/>
                <a:gd name="connsiteX4" fmla="*/ 19050 w 31337"/>
                <a:gd name="connsiteY4" fmla="*/ 19431 h 33432"/>
                <a:gd name="connsiteX5" fmla="*/ 31337 w 31337"/>
                <a:gd name="connsiteY5" fmla="*/ 0 h 33432"/>
                <a:gd name="connsiteX6" fmla="*/ 23527 w 31337"/>
                <a:gd name="connsiteY6" fmla="*/ 0 h 33432"/>
                <a:gd name="connsiteX7" fmla="*/ 15907 w 31337"/>
                <a:gd name="connsiteY7" fmla="*/ 13240 h 33432"/>
                <a:gd name="connsiteX8" fmla="*/ 8001 w 31337"/>
                <a:gd name="connsiteY8" fmla="*/ 0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337" h="33432">
                  <a:moveTo>
                    <a:pt x="0" y="0"/>
                  </a:moveTo>
                  <a:lnTo>
                    <a:pt x="12287" y="19336"/>
                  </a:lnTo>
                  <a:lnTo>
                    <a:pt x="12287" y="33433"/>
                  </a:lnTo>
                  <a:lnTo>
                    <a:pt x="19050" y="33433"/>
                  </a:lnTo>
                  <a:lnTo>
                    <a:pt x="19050" y="19431"/>
                  </a:lnTo>
                  <a:lnTo>
                    <a:pt x="31337" y="0"/>
                  </a:lnTo>
                  <a:lnTo>
                    <a:pt x="23527" y="0"/>
                  </a:lnTo>
                  <a:lnTo>
                    <a:pt x="15907" y="13240"/>
                  </a:lnTo>
                  <a:lnTo>
                    <a:pt x="8001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2" name="Gráfico 14">
              <a:extLst>
                <a:ext uri="{FF2B5EF4-FFF2-40B4-BE49-F238E27FC236}">
                  <a16:creationId xmlns:a16="http://schemas.microsoft.com/office/drawing/2014/main" id="{ADFD9EB9-F960-4B76-9C01-A846D15F54D6}"/>
                </a:ext>
              </a:extLst>
            </p:cNvPr>
            <p:cNvSpPr/>
            <p:nvPr/>
          </p:nvSpPr>
          <p:spPr>
            <a:xfrm>
              <a:off x="5651468" y="4034218"/>
              <a:ext cx="32480" cy="34575"/>
            </a:xfrm>
            <a:custGeom>
              <a:avLst/>
              <a:gdLst>
                <a:gd name="connsiteX0" fmla="*/ 0 w 32480"/>
                <a:gd name="connsiteY0" fmla="*/ 17526 h 34575"/>
                <a:gd name="connsiteX1" fmla="*/ 4381 w 32480"/>
                <a:gd name="connsiteY1" fmla="*/ 30004 h 34575"/>
                <a:gd name="connsiteX2" fmla="*/ 16288 w 32480"/>
                <a:gd name="connsiteY2" fmla="*/ 34576 h 34575"/>
                <a:gd name="connsiteX3" fmla="*/ 28099 w 32480"/>
                <a:gd name="connsiteY3" fmla="*/ 30004 h 34575"/>
                <a:gd name="connsiteX4" fmla="*/ 32480 w 32480"/>
                <a:gd name="connsiteY4" fmla="*/ 17335 h 34575"/>
                <a:gd name="connsiteX5" fmla="*/ 28099 w 32480"/>
                <a:gd name="connsiteY5" fmla="*/ 4572 h 34575"/>
                <a:gd name="connsiteX6" fmla="*/ 16288 w 32480"/>
                <a:gd name="connsiteY6" fmla="*/ 0 h 34575"/>
                <a:gd name="connsiteX7" fmla="*/ 9049 w 32480"/>
                <a:gd name="connsiteY7" fmla="*/ 1333 h 34575"/>
                <a:gd name="connsiteX8" fmla="*/ 4667 w 32480"/>
                <a:gd name="connsiteY8" fmla="*/ 4381 h 34575"/>
                <a:gd name="connsiteX9" fmla="*/ 1524 w 32480"/>
                <a:gd name="connsiteY9" fmla="*/ 8953 h 34575"/>
                <a:gd name="connsiteX10" fmla="*/ 0 w 32480"/>
                <a:gd name="connsiteY10" fmla="*/ 17526 h 34575"/>
                <a:gd name="connsiteX11" fmla="*/ 9525 w 32480"/>
                <a:gd name="connsiteY11" fmla="*/ 8668 h 34575"/>
                <a:gd name="connsiteX12" fmla="*/ 16288 w 32480"/>
                <a:gd name="connsiteY12" fmla="*/ 5810 h 34575"/>
                <a:gd name="connsiteX13" fmla="*/ 22955 w 32480"/>
                <a:gd name="connsiteY13" fmla="*/ 8668 h 34575"/>
                <a:gd name="connsiteX14" fmla="*/ 25432 w 32480"/>
                <a:gd name="connsiteY14" fmla="*/ 17240 h 34575"/>
                <a:gd name="connsiteX15" fmla="*/ 22860 w 32480"/>
                <a:gd name="connsiteY15" fmla="*/ 25908 h 34575"/>
                <a:gd name="connsiteX16" fmla="*/ 16288 w 32480"/>
                <a:gd name="connsiteY16" fmla="*/ 28861 h 34575"/>
                <a:gd name="connsiteX17" fmla="*/ 9620 w 32480"/>
                <a:gd name="connsiteY17" fmla="*/ 25908 h 34575"/>
                <a:gd name="connsiteX18" fmla="*/ 7048 w 32480"/>
                <a:gd name="connsiteY18" fmla="*/ 17335 h 34575"/>
                <a:gd name="connsiteX19" fmla="*/ 9525 w 32480"/>
                <a:gd name="connsiteY19" fmla="*/ 8668 h 3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480" h="34575">
                  <a:moveTo>
                    <a:pt x="0" y="17526"/>
                  </a:moveTo>
                  <a:cubicBezTo>
                    <a:pt x="0" y="22860"/>
                    <a:pt x="1429" y="27051"/>
                    <a:pt x="4381" y="30004"/>
                  </a:cubicBezTo>
                  <a:cubicBezTo>
                    <a:pt x="7334" y="33052"/>
                    <a:pt x="11240" y="34576"/>
                    <a:pt x="16288" y="34576"/>
                  </a:cubicBezTo>
                  <a:cubicBezTo>
                    <a:pt x="21146" y="34576"/>
                    <a:pt x="25146" y="33052"/>
                    <a:pt x="28099" y="30004"/>
                  </a:cubicBezTo>
                  <a:cubicBezTo>
                    <a:pt x="30956" y="26956"/>
                    <a:pt x="32480" y="22765"/>
                    <a:pt x="32480" y="17335"/>
                  </a:cubicBezTo>
                  <a:cubicBezTo>
                    <a:pt x="32480" y="11906"/>
                    <a:pt x="31051" y="7620"/>
                    <a:pt x="28099" y="4572"/>
                  </a:cubicBezTo>
                  <a:cubicBezTo>
                    <a:pt x="25146" y="1524"/>
                    <a:pt x="21146" y="0"/>
                    <a:pt x="16288" y="0"/>
                  </a:cubicBezTo>
                  <a:cubicBezTo>
                    <a:pt x="13525" y="0"/>
                    <a:pt x="11144" y="476"/>
                    <a:pt x="9049" y="1333"/>
                  </a:cubicBezTo>
                  <a:cubicBezTo>
                    <a:pt x="7525" y="2000"/>
                    <a:pt x="6001" y="3048"/>
                    <a:pt x="4667" y="4381"/>
                  </a:cubicBezTo>
                  <a:cubicBezTo>
                    <a:pt x="3334" y="5715"/>
                    <a:pt x="2381" y="7239"/>
                    <a:pt x="1524" y="8953"/>
                  </a:cubicBezTo>
                  <a:cubicBezTo>
                    <a:pt x="476" y="11240"/>
                    <a:pt x="0" y="14097"/>
                    <a:pt x="0" y="17526"/>
                  </a:cubicBezTo>
                  <a:moveTo>
                    <a:pt x="9525" y="8668"/>
                  </a:moveTo>
                  <a:cubicBezTo>
                    <a:pt x="11240" y="6763"/>
                    <a:pt x="13525" y="5810"/>
                    <a:pt x="16288" y="5810"/>
                  </a:cubicBezTo>
                  <a:cubicBezTo>
                    <a:pt x="19050" y="5810"/>
                    <a:pt x="21241" y="6763"/>
                    <a:pt x="22955" y="8668"/>
                  </a:cubicBezTo>
                  <a:cubicBezTo>
                    <a:pt x="24670" y="10573"/>
                    <a:pt x="25432" y="13430"/>
                    <a:pt x="25432" y="17240"/>
                  </a:cubicBezTo>
                  <a:cubicBezTo>
                    <a:pt x="25432" y="21145"/>
                    <a:pt x="24575" y="24003"/>
                    <a:pt x="22860" y="25908"/>
                  </a:cubicBezTo>
                  <a:cubicBezTo>
                    <a:pt x="21146" y="27813"/>
                    <a:pt x="18955" y="28861"/>
                    <a:pt x="16288" y="28861"/>
                  </a:cubicBezTo>
                  <a:cubicBezTo>
                    <a:pt x="13621" y="28861"/>
                    <a:pt x="11335" y="27908"/>
                    <a:pt x="9620" y="25908"/>
                  </a:cubicBezTo>
                  <a:cubicBezTo>
                    <a:pt x="7906" y="24003"/>
                    <a:pt x="7048" y="21145"/>
                    <a:pt x="7048" y="17335"/>
                  </a:cubicBezTo>
                  <a:cubicBezTo>
                    <a:pt x="6953" y="13430"/>
                    <a:pt x="7810" y="10573"/>
                    <a:pt x="9525" y="86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3" name="Gráfico 14">
              <a:extLst>
                <a:ext uri="{FF2B5EF4-FFF2-40B4-BE49-F238E27FC236}">
                  <a16:creationId xmlns:a16="http://schemas.microsoft.com/office/drawing/2014/main" id="{83C200B8-6700-4633-AD31-4176E376EEA9}"/>
                </a:ext>
              </a:extLst>
            </p:cNvPr>
            <p:cNvSpPr/>
            <p:nvPr/>
          </p:nvSpPr>
          <p:spPr>
            <a:xfrm>
              <a:off x="5686043" y="4034789"/>
              <a:ext cx="30003" cy="33432"/>
            </a:xfrm>
            <a:custGeom>
              <a:avLst/>
              <a:gdLst>
                <a:gd name="connsiteX0" fmla="*/ 26098 w 30003"/>
                <a:gd name="connsiteY0" fmla="*/ 26956 h 33432"/>
                <a:gd name="connsiteX1" fmla="*/ 22289 w 30003"/>
                <a:gd name="connsiteY1" fmla="*/ 21527 h 33432"/>
                <a:gd name="connsiteX2" fmla="*/ 18669 w 30003"/>
                <a:gd name="connsiteY2" fmla="*/ 18764 h 33432"/>
                <a:gd name="connsiteX3" fmla="*/ 25241 w 30003"/>
                <a:gd name="connsiteY3" fmla="*/ 15716 h 33432"/>
                <a:gd name="connsiteX4" fmla="*/ 27432 w 30003"/>
                <a:gd name="connsiteY4" fmla="*/ 9525 h 33432"/>
                <a:gd name="connsiteX5" fmla="*/ 25908 w 30003"/>
                <a:gd name="connsiteY5" fmla="*/ 4191 h 33432"/>
                <a:gd name="connsiteX6" fmla="*/ 22003 w 30003"/>
                <a:gd name="connsiteY6" fmla="*/ 953 h 33432"/>
                <a:gd name="connsiteX7" fmla="*/ 14192 w 30003"/>
                <a:gd name="connsiteY7" fmla="*/ 0 h 33432"/>
                <a:gd name="connsiteX8" fmla="*/ 0 w 30003"/>
                <a:gd name="connsiteY8" fmla="*/ 0 h 33432"/>
                <a:gd name="connsiteX9" fmla="*/ 0 w 30003"/>
                <a:gd name="connsiteY9" fmla="*/ 33433 h 33432"/>
                <a:gd name="connsiteX10" fmla="*/ 6763 w 30003"/>
                <a:gd name="connsiteY10" fmla="*/ 33433 h 33432"/>
                <a:gd name="connsiteX11" fmla="*/ 6763 w 30003"/>
                <a:gd name="connsiteY11" fmla="*/ 19526 h 33432"/>
                <a:gd name="connsiteX12" fmla="*/ 8096 w 30003"/>
                <a:gd name="connsiteY12" fmla="*/ 19526 h 33432"/>
                <a:gd name="connsiteX13" fmla="*/ 11525 w 30003"/>
                <a:gd name="connsiteY13" fmla="*/ 19907 h 33432"/>
                <a:gd name="connsiteX14" fmla="*/ 13525 w 30003"/>
                <a:gd name="connsiteY14" fmla="*/ 21241 h 33432"/>
                <a:gd name="connsiteX15" fmla="*/ 17050 w 30003"/>
                <a:gd name="connsiteY15" fmla="*/ 26194 h 33432"/>
                <a:gd name="connsiteX16" fmla="*/ 21908 w 30003"/>
                <a:gd name="connsiteY16" fmla="*/ 33433 h 33432"/>
                <a:gd name="connsiteX17" fmla="*/ 30004 w 30003"/>
                <a:gd name="connsiteY17" fmla="*/ 33433 h 33432"/>
                <a:gd name="connsiteX18" fmla="*/ 26098 w 30003"/>
                <a:gd name="connsiteY18" fmla="*/ 26956 h 33432"/>
                <a:gd name="connsiteX19" fmla="*/ 11811 w 30003"/>
                <a:gd name="connsiteY19" fmla="*/ 14192 h 33432"/>
                <a:gd name="connsiteX20" fmla="*/ 6858 w 30003"/>
                <a:gd name="connsiteY20" fmla="*/ 14192 h 33432"/>
                <a:gd name="connsiteX21" fmla="*/ 6858 w 30003"/>
                <a:gd name="connsiteY21" fmla="*/ 5715 h 33432"/>
                <a:gd name="connsiteX22" fmla="*/ 12097 w 30003"/>
                <a:gd name="connsiteY22" fmla="*/ 5715 h 33432"/>
                <a:gd name="connsiteX23" fmla="*/ 16954 w 30003"/>
                <a:gd name="connsiteY23" fmla="*/ 5810 h 33432"/>
                <a:gd name="connsiteX24" fmla="*/ 19431 w 30003"/>
                <a:gd name="connsiteY24" fmla="*/ 7144 h 33432"/>
                <a:gd name="connsiteX25" fmla="*/ 20383 w 30003"/>
                <a:gd name="connsiteY25" fmla="*/ 9906 h 33432"/>
                <a:gd name="connsiteX26" fmla="*/ 19717 w 30003"/>
                <a:gd name="connsiteY26" fmla="*/ 12383 h 33432"/>
                <a:gd name="connsiteX27" fmla="*/ 17812 w 30003"/>
                <a:gd name="connsiteY27" fmla="*/ 13811 h 33432"/>
                <a:gd name="connsiteX28" fmla="*/ 11811 w 30003"/>
                <a:gd name="connsiteY28" fmla="*/ 14192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003" h="33432">
                  <a:moveTo>
                    <a:pt x="26098" y="26956"/>
                  </a:moveTo>
                  <a:cubicBezTo>
                    <a:pt x="24479" y="24384"/>
                    <a:pt x="23241" y="22574"/>
                    <a:pt x="22289" y="21527"/>
                  </a:cubicBezTo>
                  <a:cubicBezTo>
                    <a:pt x="21336" y="20479"/>
                    <a:pt x="20193" y="19526"/>
                    <a:pt x="18669" y="18764"/>
                  </a:cubicBezTo>
                  <a:cubicBezTo>
                    <a:pt x="21622" y="18383"/>
                    <a:pt x="23717" y="17335"/>
                    <a:pt x="25241" y="15716"/>
                  </a:cubicBezTo>
                  <a:cubicBezTo>
                    <a:pt x="26670" y="14097"/>
                    <a:pt x="27432" y="12002"/>
                    <a:pt x="27432" y="9525"/>
                  </a:cubicBezTo>
                  <a:cubicBezTo>
                    <a:pt x="27432" y="7525"/>
                    <a:pt x="26956" y="5810"/>
                    <a:pt x="25908" y="4191"/>
                  </a:cubicBezTo>
                  <a:cubicBezTo>
                    <a:pt x="24956" y="2667"/>
                    <a:pt x="23622" y="1619"/>
                    <a:pt x="22003" y="953"/>
                  </a:cubicBezTo>
                  <a:cubicBezTo>
                    <a:pt x="20383" y="381"/>
                    <a:pt x="17812" y="0"/>
                    <a:pt x="14192" y="0"/>
                  </a:cubicBezTo>
                  <a:lnTo>
                    <a:pt x="0" y="0"/>
                  </a:lnTo>
                  <a:lnTo>
                    <a:pt x="0" y="33433"/>
                  </a:lnTo>
                  <a:lnTo>
                    <a:pt x="6763" y="33433"/>
                  </a:lnTo>
                  <a:lnTo>
                    <a:pt x="6763" y="19526"/>
                  </a:lnTo>
                  <a:lnTo>
                    <a:pt x="8096" y="19526"/>
                  </a:lnTo>
                  <a:cubicBezTo>
                    <a:pt x="9620" y="19526"/>
                    <a:pt x="10763" y="19622"/>
                    <a:pt x="11525" y="19907"/>
                  </a:cubicBezTo>
                  <a:cubicBezTo>
                    <a:pt x="12192" y="20193"/>
                    <a:pt x="12859" y="20669"/>
                    <a:pt x="13525" y="21241"/>
                  </a:cubicBezTo>
                  <a:cubicBezTo>
                    <a:pt x="14097" y="21908"/>
                    <a:pt x="15335" y="23527"/>
                    <a:pt x="17050" y="26194"/>
                  </a:cubicBezTo>
                  <a:lnTo>
                    <a:pt x="21908" y="33433"/>
                  </a:lnTo>
                  <a:lnTo>
                    <a:pt x="30004" y="33433"/>
                  </a:lnTo>
                  <a:lnTo>
                    <a:pt x="26098" y="26956"/>
                  </a:lnTo>
                  <a:close/>
                  <a:moveTo>
                    <a:pt x="11811" y="14192"/>
                  </a:moveTo>
                  <a:lnTo>
                    <a:pt x="6858" y="14192"/>
                  </a:lnTo>
                  <a:lnTo>
                    <a:pt x="6858" y="5715"/>
                  </a:lnTo>
                  <a:lnTo>
                    <a:pt x="12097" y="5715"/>
                  </a:lnTo>
                  <a:cubicBezTo>
                    <a:pt x="14859" y="5715"/>
                    <a:pt x="16478" y="5715"/>
                    <a:pt x="16954" y="5810"/>
                  </a:cubicBezTo>
                  <a:cubicBezTo>
                    <a:pt x="18098" y="6001"/>
                    <a:pt x="18860" y="6477"/>
                    <a:pt x="19431" y="7144"/>
                  </a:cubicBezTo>
                  <a:cubicBezTo>
                    <a:pt x="20098" y="7810"/>
                    <a:pt x="20383" y="8763"/>
                    <a:pt x="20383" y="9906"/>
                  </a:cubicBezTo>
                  <a:cubicBezTo>
                    <a:pt x="20383" y="10859"/>
                    <a:pt x="20193" y="11716"/>
                    <a:pt x="19717" y="12383"/>
                  </a:cubicBezTo>
                  <a:cubicBezTo>
                    <a:pt x="19241" y="13049"/>
                    <a:pt x="18669" y="13526"/>
                    <a:pt x="17812" y="13811"/>
                  </a:cubicBezTo>
                  <a:cubicBezTo>
                    <a:pt x="17050" y="14002"/>
                    <a:pt x="15145" y="14192"/>
                    <a:pt x="11811" y="1419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4" name="Gráfico 14">
              <a:extLst>
                <a:ext uri="{FF2B5EF4-FFF2-40B4-BE49-F238E27FC236}">
                  <a16:creationId xmlns:a16="http://schemas.microsoft.com/office/drawing/2014/main" id="{9CBBE4B0-5FAE-44C7-B97D-238D2D5DA9AD}"/>
                </a:ext>
              </a:extLst>
            </p:cNvPr>
            <p:cNvSpPr/>
            <p:nvPr/>
          </p:nvSpPr>
          <p:spPr>
            <a:xfrm>
              <a:off x="5648896" y="4115942"/>
              <a:ext cx="6286" cy="6286"/>
            </a:xfrm>
            <a:custGeom>
              <a:avLst/>
              <a:gdLst>
                <a:gd name="connsiteX0" fmla="*/ 0 w 6286"/>
                <a:gd name="connsiteY0" fmla="*/ 0 h 6286"/>
                <a:gd name="connsiteX1" fmla="*/ 6287 w 6286"/>
                <a:gd name="connsiteY1" fmla="*/ 0 h 6286"/>
                <a:gd name="connsiteX2" fmla="*/ 6287 w 6286"/>
                <a:gd name="connsiteY2" fmla="*/ 6286 h 6286"/>
                <a:gd name="connsiteX3" fmla="*/ 0 w 6286"/>
                <a:gd name="connsiteY3" fmla="*/ 6286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" h="6286">
                  <a:moveTo>
                    <a:pt x="0" y="0"/>
                  </a:moveTo>
                  <a:lnTo>
                    <a:pt x="6287" y="0"/>
                  </a:lnTo>
                  <a:lnTo>
                    <a:pt x="6287" y="6286"/>
                  </a:lnTo>
                  <a:lnTo>
                    <a:pt x="0" y="628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5" name="Gráfico 14">
              <a:extLst>
                <a:ext uri="{FF2B5EF4-FFF2-40B4-BE49-F238E27FC236}">
                  <a16:creationId xmlns:a16="http://schemas.microsoft.com/office/drawing/2014/main" id="{935EF835-1B7B-451B-94A9-E2AB88610E26}"/>
                </a:ext>
              </a:extLst>
            </p:cNvPr>
            <p:cNvSpPr/>
            <p:nvPr/>
          </p:nvSpPr>
          <p:spPr>
            <a:xfrm>
              <a:off x="5346287" y="4089272"/>
              <a:ext cx="27431" cy="32861"/>
            </a:xfrm>
            <a:custGeom>
              <a:avLst/>
              <a:gdLst>
                <a:gd name="connsiteX0" fmla="*/ 23336 w 27431"/>
                <a:gd name="connsiteY0" fmla="*/ 3715 h 32861"/>
                <a:gd name="connsiteX1" fmla="*/ 18383 w 27431"/>
                <a:gd name="connsiteY1" fmla="*/ 667 h 32861"/>
                <a:gd name="connsiteX2" fmla="*/ 12097 w 27431"/>
                <a:gd name="connsiteY2" fmla="*/ 0 h 32861"/>
                <a:gd name="connsiteX3" fmla="*/ 0 w 27431"/>
                <a:gd name="connsiteY3" fmla="*/ 0 h 32861"/>
                <a:gd name="connsiteX4" fmla="*/ 0 w 27431"/>
                <a:gd name="connsiteY4" fmla="*/ 32861 h 32861"/>
                <a:gd name="connsiteX5" fmla="*/ 12478 w 27431"/>
                <a:gd name="connsiteY5" fmla="*/ 32861 h 32861"/>
                <a:gd name="connsiteX6" fmla="*/ 18288 w 27431"/>
                <a:gd name="connsiteY6" fmla="*/ 32099 h 32861"/>
                <a:gd name="connsiteX7" fmla="*/ 22955 w 27431"/>
                <a:gd name="connsiteY7" fmla="*/ 29527 h 32861"/>
                <a:gd name="connsiteX8" fmla="*/ 26479 w 27431"/>
                <a:gd name="connsiteY8" fmla="*/ 23717 h 32861"/>
                <a:gd name="connsiteX9" fmla="*/ 27432 w 27431"/>
                <a:gd name="connsiteY9" fmla="*/ 16669 h 32861"/>
                <a:gd name="connsiteX10" fmla="*/ 26384 w 27431"/>
                <a:gd name="connsiteY10" fmla="*/ 8953 h 32861"/>
                <a:gd name="connsiteX11" fmla="*/ 23336 w 27431"/>
                <a:gd name="connsiteY11" fmla="*/ 3715 h 32861"/>
                <a:gd name="connsiteX12" fmla="*/ 20098 w 27431"/>
                <a:gd name="connsiteY12" fmla="*/ 22479 h 32861"/>
                <a:gd name="connsiteX13" fmla="*/ 18383 w 27431"/>
                <a:gd name="connsiteY13" fmla="*/ 25622 h 32861"/>
                <a:gd name="connsiteX14" fmla="*/ 15716 w 27431"/>
                <a:gd name="connsiteY14" fmla="*/ 26956 h 32861"/>
                <a:gd name="connsiteX15" fmla="*/ 11716 w 27431"/>
                <a:gd name="connsiteY15" fmla="*/ 27242 h 32861"/>
                <a:gd name="connsiteX16" fmla="*/ 6763 w 27431"/>
                <a:gd name="connsiteY16" fmla="*/ 27242 h 32861"/>
                <a:gd name="connsiteX17" fmla="*/ 6763 w 27431"/>
                <a:gd name="connsiteY17" fmla="*/ 5525 h 32861"/>
                <a:gd name="connsiteX18" fmla="*/ 9716 w 27431"/>
                <a:gd name="connsiteY18" fmla="*/ 5525 h 32861"/>
                <a:gd name="connsiteX19" fmla="*/ 15145 w 27431"/>
                <a:gd name="connsiteY19" fmla="*/ 5810 h 32861"/>
                <a:gd name="connsiteX20" fmla="*/ 18193 w 27431"/>
                <a:gd name="connsiteY20" fmla="*/ 7334 h 32861"/>
                <a:gd name="connsiteX21" fmla="*/ 20098 w 27431"/>
                <a:gd name="connsiteY21" fmla="*/ 10477 h 32861"/>
                <a:gd name="connsiteX22" fmla="*/ 20765 w 27431"/>
                <a:gd name="connsiteY22" fmla="*/ 16288 h 32861"/>
                <a:gd name="connsiteX23" fmla="*/ 20098 w 27431"/>
                <a:gd name="connsiteY23" fmla="*/ 22479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431" h="32861">
                  <a:moveTo>
                    <a:pt x="23336" y="3715"/>
                  </a:moveTo>
                  <a:cubicBezTo>
                    <a:pt x="21907" y="2286"/>
                    <a:pt x="20288" y="1238"/>
                    <a:pt x="18383" y="667"/>
                  </a:cubicBezTo>
                  <a:cubicBezTo>
                    <a:pt x="16954" y="286"/>
                    <a:pt x="14859" y="0"/>
                    <a:pt x="12097" y="0"/>
                  </a:cubicBezTo>
                  <a:lnTo>
                    <a:pt x="0" y="0"/>
                  </a:lnTo>
                  <a:lnTo>
                    <a:pt x="0" y="32861"/>
                  </a:lnTo>
                  <a:lnTo>
                    <a:pt x="12478" y="32861"/>
                  </a:lnTo>
                  <a:cubicBezTo>
                    <a:pt x="14954" y="32861"/>
                    <a:pt x="16859" y="32671"/>
                    <a:pt x="18288" y="32099"/>
                  </a:cubicBezTo>
                  <a:cubicBezTo>
                    <a:pt x="20193" y="31528"/>
                    <a:pt x="21812" y="30575"/>
                    <a:pt x="22955" y="29527"/>
                  </a:cubicBezTo>
                  <a:cubicBezTo>
                    <a:pt x="24479" y="28099"/>
                    <a:pt x="25622" y="26099"/>
                    <a:pt x="26479" y="23717"/>
                  </a:cubicBezTo>
                  <a:cubicBezTo>
                    <a:pt x="27146" y="21717"/>
                    <a:pt x="27432" y="19431"/>
                    <a:pt x="27432" y="16669"/>
                  </a:cubicBezTo>
                  <a:cubicBezTo>
                    <a:pt x="27432" y="13621"/>
                    <a:pt x="27051" y="11049"/>
                    <a:pt x="26384" y="8953"/>
                  </a:cubicBezTo>
                  <a:cubicBezTo>
                    <a:pt x="25813" y="6953"/>
                    <a:pt x="24765" y="5144"/>
                    <a:pt x="23336" y="3715"/>
                  </a:cubicBezTo>
                  <a:moveTo>
                    <a:pt x="20098" y="22479"/>
                  </a:moveTo>
                  <a:cubicBezTo>
                    <a:pt x="19621" y="23908"/>
                    <a:pt x="19050" y="24955"/>
                    <a:pt x="18383" y="25622"/>
                  </a:cubicBezTo>
                  <a:cubicBezTo>
                    <a:pt x="17717" y="26289"/>
                    <a:pt x="16764" y="26765"/>
                    <a:pt x="15716" y="26956"/>
                  </a:cubicBezTo>
                  <a:cubicBezTo>
                    <a:pt x="14859" y="27146"/>
                    <a:pt x="13525" y="27242"/>
                    <a:pt x="11716" y="27242"/>
                  </a:cubicBezTo>
                  <a:lnTo>
                    <a:pt x="6763" y="27242"/>
                  </a:lnTo>
                  <a:lnTo>
                    <a:pt x="6763" y="5525"/>
                  </a:lnTo>
                  <a:lnTo>
                    <a:pt x="9716" y="5525"/>
                  </a:lnTo>
                  <a:cubicBezTo>
                    <a:pt x="12382" y="5525"/>
                    <a:pt x="14288" y="5620"/>
                    <a:pt x="15145" y="5810"/>
                  </a:cubicBezTo>
                  <a:cubicBezTo>
                    <a:pt x="16383" y="6096"/>
                    <a:pt x="17431" y="6572"/>
                    <a:pt x="18193" y="7334"/>
                  </a:cubicBezTo>
                  <a:cubicBezTo>
                    <a:pt x="18955" y="8096"/>
                    <a:pt x="19621" y="9144"/>
                    <a:pt x="20098" y="10477"/>
                  </a:cubicBezTo>
                  <a:cubicBezTo>
                    <a:pt x="20574" y="11811"/>
                    <a:pt x="20765" y="13811"/>
                    <a:pt x="20765" y="16288"/>
                  </a:cubicBezTo>
                  <a:cubicBezTo>
                    <a:pt x="20765" y="19050"/>
                    <a:pt x="20479" y="21050"/>
                    <a:pt x="20098" y="2247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6" name="Gráfico 14">
              <a:extLst>
                <a:ext uri="{FF2B5EF4-FFF2-40B4-BE49-F238E27FC236}">
                  <a16:creationId xmlns:a16="http://schemas.microsoft.com/office/drawing/2014/main" id="{A047825F-6ECD-4CA3-86E3-5856FDD3372B}"/>
                </a:ext>
              </a:extLst>
            </p:cNvPr>
            <p:cNvSpPr/>
            <p:nvPr/>
          </p:nvSpPr>
          <p:spPr>
            <a:xfrm>
              <a:off x="5376100" y="4089272"/>
              <a:ext cx="24955" cy="32861"/>
            </a:xfrm>
            <a:custGeom>
              <a:avLst/>
              <a:gdLst>
                <a:gd name="connsiteX0" fmla="*/ 6668 w 24955"/>
                <a:gd name="connsiteY0" fmla="*/ 18478 h 32861"/>
                <a:gd name="connsiteX1" fmla="*/ 23051 w 24955"/>
                <a:gd name="connsiteY1" fmla="*/ 18478 h 32861"/>
                <a:gd name="connsiteX2" fmla="*/ 23051 w 24955"/>
                <a:gd name="connsiteY2" fmla="*/ 12859 h 32861"/>
                <a:gd name="connsiteX3" fmla="*/ 6668 w 24955"/>
                <a:gd name="connsiteY3" fmla="*/ 12859 h 32861"/>
                <a:gd name="connsiteX4" fmla="*/ 6668 w 24955"/>
                <a:gd name="connsiteY4" fmla="*/ 5620 h 32861"/>
                <a:gd name="connsiteX5" fmla="*/ 24289 w 24955"/>
                <a:gd name="connsiteY5" fmla="*/ 5620 h 32861"/>
                <a:gd name="connsiteX6" fmla="*/ 24289 w 24955"/>
                <a:gd name="connsiteY6" fmla="*/ 0 h 32861"/>
                <a:gd name="connsiteX7" fmla="*/ 0 w 24955"/>
                <a:gd name="connsiteY7" fmla="*/ 0 h 32861"/>
                <a:gd name="connsiteX8" fmla="*/ 0 w 24955"/>
                <a:gd name="connsiteY8" fmla="*/ 32861 h 32861"/>
                <a:gd name="connsiteX9" fmla="*/ 24956 w 24955"/>
                <a:gd name="connsiteY9" fmla="*/ 32861 h 32861"/>
                <a:gd name="connsiteX10" fmla="*/ 24956 w 24955"/>
                <a:gd name="connsiteY10" fmla="*/ 27337 h 32861"/>
                <a:gd name="connsiteX11" fmla="*/ 6668 w 24955"/>
                <a:gd name="connsiteY11" fmla="*/ 27337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955" h="32861">
                  <a:moveTo>
                    <a:pt x="6668" y="18478"/>
                  </a:moveTo>
                  <a:lnTo>
                    <a:pt x="23051" y="18478"/>
                  </a:lnTo>
                  <a:lnTo>
                    <a:pt x="23051" y="12859"/>
                  </a:lnTo>
                  <a:lnTo>
                    <a:pt x="6668" y="12859"/>
                  </a:lnTo>
                  <a:lnTo>
                    <a:pt x="6668" y="5620"/>
                  </a:lnTo>
                  <a:lnTo>
                    <a:pt x="24289" y="5620"/>
                  </a:lnTo>
                  <a:lnTo>
                    <a:pt x="24289" y="0"/>
                  </a:lnTo>
                  <a:lnTo>
                    <a:pt x="0" y="0"/>
                  </a:lnTo>
                  <a:lnTo>
                    <a:pt x="0" y="32861"/>
                  </a:lnTo>
                  <a:lnTo>
                    <a:pt x="24956" y="32861"/>
                  </a:lnTo>
                  <a:lnTo>
                    <a:pt x="24956" y="27337"/>
                  </a:lnTo>
                  <a:lnTo>
                    <a:pt x="6668" y="2733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7" name="Gráfico 14">
              <a:extLst>
                <a:ext uri="{FF2B5EF4-FFF2-40B4-BE49-F238E27FC236}">
                  <a16:creationId xmlns:a16="http://schemas.microsoft.com/office/drawing/2014/main" id="{92505A05-DE52-4DDF-94C1-31AD3CE7FAF7}"/>
                </a:ext>
              </a:extLst>
            </p:cNvPr>
            <p:cNvSpPr/>
            <p:nvPr/>
          </p:nvSpPr>
          <p:spPr>
            <a:xfrm>
              <a:off x="5417058" y="4089463"/>
              <a:ext cx="27527" cy="32861"/>
            </a:xfrm>
            <a:custGeom>
              <a:avLst/>
              <a:gdLst>
                <a:gd name="connsiteX0" fmla="*/ 21336 w 27527"/>
                <a:gd name="connsiteY0" fmla="*/ 15240 h 32861"/>
                <a:gd name="connsiteX1" fmla="*/ 24670 w 27527"/>
                <a:gd name="connsiteY1" fmla="*/ 12382 h 32861"/>
                <a:gd name="connsiteX2" fmla="*/ 25908 w 27527"/>
                <a:gd name="connsiteY2" fmla="*/ 8192 h 32861"/>
                <a:gd name="connsiteX3" fmla="*/ 24860 w 27527"/>
                <a:gd name="connsiteY3" fmla="*/ 4381 h 32861"/>
                <a:gd name="connsiteX4" fmla="*/ 22384 w 27527"/>
                <a:gd name="connsiteY4" fmla="*/ 1619 h 32861"/>
                <a:gd name="connsiteX5" fmla="*/ 18955 w 27527"/>
                <a:gd name="connsiteY5" fmla="*/ 286 h 32861"/>
                <a:gd name="connsiteX6" fmla="*/ 13144 w 27527"/>
                <a:gd name="connsiteY6" fmla="*/ 0 h 32861"/>
                <a:gd name="connsiteX7" fmla="*/ 0 w 27527"/>
                <a:gd name="connsiteY7" fmla="*/ 0 h 32861"/>
                <a:gd name="connsiteX8" fmla="*/ 0 w 27527"/>
                <a:gd name="connsiteY8" fmla="*/ 32861 h 32861"/>
                <a:gd name="connsiteX9" fmla="*/ 11144 w 27527"/>
                <a:gd name="connsiteY9" fmla="*/ 32861 h 32861"/>
                <a:gd name="connsiteX10" fmla="*/ 19145 w 27527"/>
                <a:gd name="connsiteY10" fmla="*/ 32671 h 32861"/>
                <a:gd name="connsiteX11" fmla="*/ 23622 w 27527"/>
                <a:gd name="connsiteY11" fmla="*/ 31051 h 32861"/>
                <a:gd name="connsiteX12" fmla="*/ 26479 w 27527"/>
                <a:gd name="connsiteY12" fmla="*/ 27623 h 32861"/>
                <a:gd name="connsiteX13" fmla="*/ 27527 w 27527"/>
                <a:gd name="connsiteY13" fmla="*/ 23241 h 32861"/>
                <a:gd name="connsiteX14" fmla="*/ 25908 w 27527"/>
                <a:gd name="connsiteY14" fmla="*/ 18288 h 32861"/>
                <a:gd name="connsiteX15" fmla="*/ 21336 w 27527"/>
                <a:gd name="connsiteY15" fmla="*/ 15240 h 32861"/>
                <a:gd name="connsiteX16" fmla="*/ 6667 w 27527"/>
                <a:gd name="connsiteY16" fmla="*/ 5334 h 32861"/>
                <a:gd name="connsiteX17" fmla="*/ 10477 w 27527"/>
                <a:gd name="connsiteY17" fmla="*/ 5334 h 32861"/>
                <a:gd name="connsiteX18" fmla="*/ 16192 w 27527"/>
                <a:gd name="connsiteY18" fmla="*/ 5429 h 32861"/>
                <a:gd name="connsiteX19" fmla="*/ 18669 w 27527"/>
                <a:gd name="connsiteY19" fmla="*/ 6572 h 32861"/>
                <a:gd name="connsiteX20" fmla="*/ 19526 w 27527"/>
                <a:gd name="connsiteY20" fmla="*/ 9049 h 32861"/>
                <a:gd name="connsiteX21" fmla="*/ 18574 w 27527"/>
                <a:gd name="connsiteY21" fmla="*/ 11621 h 32861"/>
                <a:gd name="connsiteX22" fmla="*/ 15907 w 27527"/>
                <a:gd name="connsiteY22" fmla="*/ 12764 h 32861"/>
                <a:gd name="connsiteX23" fmla="*/ 11049 w 27527"/>
                <a:gd name="connsiteY23" fmla="*/ 12859 h 32861"/>
                <a:gd name="connsiteX24" fmla="*/ 6667 w 27527"/>
                <a:gd name="connsiteY24" fmla="*/ 12859 h 32861"/>
                <a:gd name="connsiteX25" fmla="*/ 6667 w 27527"/>
                <a:gd name="connsiteY25" fmla="*/ 5334 h 32861"/>
                <a:gd name="connsiteX26" fmla="*/ 19812 w 27527"/>
                <a:gd name="connsiteY26" fmla="*/ 25622 h 32861"/>
                <a:gd name="connsiteX27" fmla="*/ 17431 w 27527"/>
                <a:gd name="connsiteY27" fmla="*/ 26956 h 32861"/>
                <a:gd name="connsiteX28" fmla="*/ 12859 w 27527"/>
                <a:gd name="connsiteY28" fmla="*/ 27146 h 32861"/>
                <a:gd name="connsiteX29" fmla="*/ 6763 w 27527"/>
                <a:gd name="connsiteY29" fmla="*/ 27146 h 32861"/>
                <a:gd name="connsiteX30" fmla="*/ 6763 w 27527"/>
                <a:gd name="connsiteY30" fmla="*/ 18383 h 32861"/>
                <a:gd name="connsiteX31" fmla="*/ 12097 w 27527"/>
                <a:gd name="connsiteY31" fmla="*/ 18383 h 32861"/>
                <a:gd name="connsiteX32" fmla="*/ 18002 w 27527"/>
                <a:gd name="connsiteY32" fmla="*/ 18859 h 32861"/>
                <a:gd name="connsiteX33" fmla="*/ 20098 w 27527"/>
                <a:gd name="connsiteY33" fmla="*/ 20383 h 32861"/>
                <a:gd name="connsiteX34" fmla="*/ 20860 w 27527"/>
                <a:gd name="connsiteY34" fmla="*/ 22860 h 32861"/>
                <a:gd name="connsiteX35" fmla="*/ 19812 w 27527"/>
                <a:gd name="connsiteY35" fmla="*/ 25622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7527" h="32861">
                  <a:moveTo>
                    <a:pt x="21336" y="15240"/>
                  </a:moveTo>
                  <a:cubicBezTo>
                    <a:pt x="22765" y="14573"/>
                    <a:pt x="23908" y="13621"/>
                    <a:pt x="24670" y="12382"/>
                  </a:cubicBezTo>
                  <a:cubicBezTo>
                    <a:pt x="25527" y="11144"/>
                    <a:pt x="25908" y="9716"/>
                    <a:pt x="25908" y="8192"/>
                  </a:cubicBezTo>
                  <a:cubicBezTo>
                    <a:pt x="25908" y="6763"/>
                    <a:pt x="25622" y="5524"/>
                    <a:pt x="24860" y="4381"/>
                  </a:cubicBezTo>
                  <a:cubicBezTo>
                    <a:pt x="24193" y="3239"/>
                    <a:pt x="23336" y="2381"/>
                    <a:pt x="22384" y="1619"/>
                  </a:cubicBezTo>
                  <a:cubicBezTo>
                    <a:pt x="21336" y="952"/>
                    <a:pt x="20193" y="476"/>
                    <a:pt x="18955" y="286"/>
                  </a:cubicBezTo>
                  <a:cubicBezTo>
                    <a:pt x="17621" y="95"/>
                    <a:pt x="15716" y="0"/>
                    <a:pt x="13144" y="0"/>
                  </a:cubicBezTo>
                  <a:lnTo>
                    <a:pt x="0" y="0"/>
                  </a:lnTo>
                  <a:lnTo>
                    <a:pt x="0" y="32861"/>
                  </a:lnTo>
                  <a:lnTo>
                    <a:pt x="11144" y="32861"/>
                  </a:lnTo>
                  <a:cubicBezTo>
                    <a:pt x="15335" y="32861"/>
                    <a:pt x="18002" y="32766"/>
                    <a:pt x="19145" y="32671"/>
                  </a:cubicBezTo>
                  <a:cubicBezTo>
                    <a:pt x="20860" y="32480"/>
                    <a:pt x="22384" y="31909"/>
                    <a:pt x="23622" y="31051"/>
                  </a:cubicBezTo>
                  <a:cubicBezTo>
                    <a:pt x="24765" y="30194"/>
                    <a:pt x="25717" y="29051"/>
                    <a:pt x="26479" y="27623"/>
                  </a:cubicBezTo>
                  <a:cubicBezTo>
                    <a:pt x="27146" y="26194"/>
                    <a:pt x="27527" y="24765"/>
                    <a:pt x="27527" y="23241"/>
                  </a:cubicBezTo>
                  <a:cubicBezTo>
                    <a:pt x="27527" y="21336"/>
                    <a:pt x="26956" y="19717"/>
                    <a:pt x="25908" y="18288"/>
                  </a:cubicBezTo>
                  <a:cubicBezTo>
                    <a:pt x="24860" y="16859"/>
                    <a:pt x="23336" y="15811"/>
                    <a:pt x="21336" y="15240"/>
                  </a:cubicBezTo>
                  <a:moveTo>
                    <a:pt x="6667" y="5334"/>
                  </a:moveTo>
                  <a:lnTo>
                    <a:pt x="10477" y="5334"/>
                  </a:lnTo>
                  <a:cubicBezTo>
                    <a:pt x="13621" y="5334"/>
                    <a:pt x="15526" y="5429"/>
                    <a:pt x="16192" y="5429"/>
                  </a:cubicBezTo>
                  <a:cubicBezTo>
                    <a:pt x="17335" y="5524"/>
                    <a:pt x="18097" y="5905"/>
                    <a:pt x="18669" y="6572"/>
                  </a:cubicBezTo>
                  <a:cubicBezTo>
                    <a:pt x="19241" y="7239"/>
                    <a:pt x="19526" y="8001"/>
                    <a:pt x="19526" y="9049"/>
                  </a:cubicBezTo>
                  <a:cubicBezTo>
                    <a:pt x="19526" y="10097"/>
                    <a:pt x="19241" y="10954"/>
                    <a:pt x="18574" y="11621"/>
                  </a:cubicBezTo>
                  <a:cubicBezTo>
                    <a:pt x="17907" y="12287"/>
                    <a:pt x="17050" y="12668"/>
                    <a:pt x="15907" y="12764"/>
                  </a:cubicBezTo>
                  <a:cubicBezTo>
                    <a:pt x="15240" y="12859"/>
                    <a:pt x="13716" y="12859"/>
                    <a:pt x="11049" y="12859"/>
                  </a:cubicBezTo>
                  <a:lnTo>
                    <a:pt x="6667" y="12859"/>
                  </a:lnTo>
                  <a:lnTo>
                    <a:pt x="6667" y="5334"/>
                  </a:lnTo>
                  <a:close/>
                  <a:moveTo>
                    <a:pt x="19812" y="25622"/>
                  </a:moveTo>
                  <a:cubicBezTo>
                    <a:pt x="19145" y="26289"/>
                    <a:pt x="18383" y="26765"/>
                    <a:pt x="17431" y="26956"/>
                  </a:cubicBezTo>
                  <a:cubicBezTo>
                    <a:pt x="16764" y="27146"/>
                    <a:pt x="15240" y="27146"/>
                    <a:pt x="12859" y="27146"/>
                  </a:cubicBezTo>
                  <a:lnTo>
                    <a:pt x="6763" y="27146"/>
                  </a:lnTo>
                  <a:lnTo>
                    <a:pt x="6763" y="18383"/>
                  </a:lnTo>
                  <a:lnTo>
                    <a:pt x="12097" y="18383"/>
                  </a:lnTo>
                  <a:cubicBezTo>
                    <a:pt x="15145" y="18383"/>
                    <a:pt x="17050" y="18574"/>
                    <a:pt x="18002" y="18859"/>
                  </a:cubicBezTo>
                  <a:cubicBezTo>
                    <a:pt x="18859" y="19145"/>
                    <a:pt x="19621" y="19717"/>
                    <a:pt x="20098" y="20383"/>
                  </a:cubicBezTo>
                  <a:cubicBezTo>
                    <a:pt x="20574" y="21050"/>
                    <a:pt x="20860" y="21907"/>
                    <a:pt x="20860" y="22860"/>
                  </a:cubicBezTo>
                  <a:cubicBezTo>
                    <a:pt x="20765" y="24003"/>
                    <a:pt x="20383" y="24955"/>
                    <a:pt x="19812" y="2562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8" name="Gráfico 14">
              <a:extLst>
                <a:ext uri="{FF2B5EF4-FFF2-40B4-BE49-F238E27FC236}">
                  <a16:creationId xmlns:a16="http://schemas.microsoft.com/office/drawing/2014/main" id="{196CEC4E-A8F4-499A-8250-4AC9AF7B9FDF}"/>
                </a:ext>
              </a:extLst>
            </p:cNvPr>
            <p:cNvSpPr/>
            <p:nvPr/>
          </p:nvSpPr>
          <p:spPr>
            <a:xfrm>
              <a:off x="5446871" y="4088796"/>
              <a:ext cx="31718" cy="33909"/>
            </a:xfrm>
            <a:custGeom>
              <a:avLst/>
              <a:gdLst>
                <a:gd name="connsiteX0" fmla="*/ 15907 w 31718"/>
                <a:gd name="connsiteY0" fmla="*/ 0 h 33909"/>
                <a:gd name="connsiteX1" fmla="*/ 8858 w 31718"/>
                <a:gd name="connsiteY1" fmla="*/ 1333 h 33909"/>
                <a:gd name="connsiteX2" fmla="*/ 4572 w 31718"/>
                <a:gd name="connsiteY2" fmla="*/ 4286 h 33909"/>
                <a:gd name="connsiteX3" fmla="*/ 1524 w 31718"/>
                <a:gd name="connsiteY3" fmla="*/ 8763 h 33909"/>
                <a:gd name="connsiteX4" fmla="*/ 0 w 31718"/>
                <a:gd name="connsiteY4" fmla="*/ 17145 h 33909"/>
                <a:gd name="connsiteX5" fmla="*/ 4286 w 31718"/>
                <a:gd name="connsiteY5" fmla="*/ 29432 h 33909"/>
                <a:gd name="connsiteX6" fmla="*/ 15907 w 31718"/>
                <a:gd name="connsiteY6" fmla="*/ 33909 h 33909"/>
                <a:gd name="connsiteX7" fmla="*/ 27432 w 31718"/>
                <a:gd name="connsiteY7" fmla="*/ 29432 h 33909"/>
                <a:gd name="connsiteX8" fmla="*/ 31718 w 31718"/>
                <a:gd name="connsiteY8" fmla="*/ 17050 h 33909"/>
                <a:gd name="connsiteX9" fmla="*/ 27337 w 31718"/>
                <a:gd name="connsiteY9" fmla="*/ 4572 h 33909"/>
                <a:gd name="connsiteX10" fmla="*/ 15907 w 31718"/>
                <a:gd name="connsiteY10" fmla="*/ 0 h 33909"/>
                <a:gd name="connsiteX11" fmla="*/ 22574 w 31718"/>
                <a:gd name="connsiteY11" fmla="*/ 25432 h 33909"/>
                <a:gd name="connsiteX12" fmla="*/ 16097 w 31718"/>
                <a:gd name="connsiteY12" fmla="*/ 28289 h 33909"/>
                <a:gd name="connsiteX13" fmla="*/ 9525 w 31718"/>
                <a:gd name="connsiteY13" fmla="*/ 25432 h 33909"/>
                <a:gd name="connsiteX14" fmla="*/ 6953 w 31718"/>
                <a:gd name="connsiteY14" fmla="*/ 17050 h 33909"/>
                <a:gd name="connsiteX15" fmla="*/ 9430 w 31718"/>
                <a:gd name="connsiteY15" fmla="*/ 8572 h 33909"/>
                <a:gd name="connsiteX16" fmla="*/ 16002 w 31718"/>
                <a:gd name="connsiteY16" fmla="*/ 5810 h 33909"/>
                <a:gd name="connsiteX17" fmla="*/ 22574 w 31718"/>
                <a:gd name="connsiteY17" fmla="*/ 8572 h 33909"/>
                <a:gd name="connsiteX18" fmla="*/ 25051 w 31718"/>
                <a:gd name="connsiteY18" fmla="*/ 16954 h 33909"/>
                <a:gd name="connsiteX19" fmla="*/ 22574 w 31718"/>
                <a:gd name="connsiteY19" fmla="*/ 25432 h 3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718" h="33909">
                  <a:moveTo>
                    <a:pt x="15907" y="0"/>
                  </a:moveTo>
                  <a:cubicBezTo>
                    <a:pt x="13240" y="0"/>
                    <a:pt x="10859" y="476"/>
                    <a:pt x="8858" y="1333"/>
                  </a:cubicBezTo>
                  <a:cubicBezTo>
                    <a:pt x="7334" y="2000"/>
                    <a:pt x="5906" y="2953"/>
                    <a:pt x="4572" y="4286"/>
                  </a:cubicBezTo>
                  <a:cubicBezTo>
                    <a:pt x="3334" y="5620"/>
                    <a:pt x="2286" y="7144"/>
                    <a:pt x="1524" y="8763"/>
                  </a:cubicBezTo>
                  <a:cubicBezTo>
                    <a:pt x="572" y="11049"/>
                    <a:pt x="0" y="13811"/>
                    <a:pt x="0" y="17145"/>
                  </a:cubicBezTo>
                  <a:cubicBezTo>
                    <a:pt x="0" y="22384"/>
                    <a:pt x="1429" y="26479"/>
                    <a:pt x="4286" y="29432"/>
                  </a:cubicBezTo>
                  <a:cubicBezTo>
                    <a:pt x="7144" y="32385"/>
                    <a:pt x="11049" y="33909"/>
                    <a:pt x="15907" y="33909"/>
                  </a:cubicBezTo>
                  <a:cubicBezTo>
                    <a:pt x="20765" y="33909"/>
                    <a:pt x="24575" y="32385"/>
                    <a:pt x="27432" y="29432"/>
                  </a:cubicBezTo>
                  <a:cubicBezTo>
                    <a:pt x="30290" y="26479"/>
                    <a:pt x="31718" y="22289"/>
                    <a:pt x="31718" y="17050"/>
                  </a:cubicBezTo>
                  <a:cubicBezTo>
                    <a:pt x="31718" y="11716"/>
                    <a:pt x="30290" y="7525"/>
                    <a:pt x="27337" y="4572"/>
                  </a:cubicBezTo>
                  <a:cubicBezTo>
                    <a:pt x="24670" y="1429"/>
                    <a:pt x="20765" y="0"/>
                    <a:pt x="15907" y="0"/>
                  </a:cubicBezTo>
                  <a:moveTo>
                    <a:pt x="22574" y="25432"/>
                  </a:moveTo>
                  <a:cubicBezTo>
                    <a:pt x="20860" y="27337"/>
                    <a:pt x="18669" y="28289"/>
                    <a:pt x="16097" y="28289"/>
                  </a:cubicBezTo>
                  <a:cubicBezTo>
                    <a:pt x="13430" y="28289"/>
                    <a:pt x="11240" y="27337"/>
                    <a:pt x="9525" y="25432"/>
                  </a:cubicBezTo>
                  <a:cubicBezTo>
                    <a:pt x="7810" y="23527"/>
                    <a:pt x="6953" y="20669"/>
                    <a:pt x="6953" y="17050"/>
                  </a:cubicBezTo>
                  <a:cubicBezTo>
                    <a:pt x="6953" y="13240"/>
                    <a:pt x="7810" y="10477"/>
                    <a:pt x="9430" y="8572"/>
                  </a:cubicBezTo>
                  <a:cubicBezTo>
                    <a:pt x="11144" y="6668"/>
                    <a:pt x="13335" y="5810"/>
                    <a:pt x="16002" y="5810"/>
                  </a:cubicBezTo>
                  <a:cubicBezTo>
                    <a:pt x="18764" y="5810"/>
                    <a:pt x="20955" y="6763"/>
                    <a:pt x="22574" y="8572"/>
                  </a:cubicBezTo>
                  <a:cubicBezTo>
                    <a:pt x="24194" y="10382"/>
                    <a:pt x="25051" y="13240"/>
                    <a:pt x="25051" y="16954"/>
                  </a:cubicBezTo>
                  <a:cubicBezTo>
                    <a:pt x="25051" y="20669"/>
                    <a:pt x="24194" y="23527"/>
                    <a:pt x="22574" y="2543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9" name="Gráfico 14">
              <a:extLst>
                <a:ext uri="{FF2B5EF4-FFF2-40B4-BE49-F238E27FC236}">
                  <a16:creationId xmlns:a16="http://schemas.microsoft.com/office/drawing/2014/main" id="{2BFD00C7-13C5-4F49-9B67-75CB11F62210}"/>
                </a:ext>
              </a:extLst>
            </p:cNvPr>
            <p:cNvSpPr/>
            <p:nvPr/>
          </p:nvSpPr>
          <p:spPr>
            <a:xfrm>
              <a:off x="5481732" y="4088605"/>
              <a:ext cx="30765" cy="34004"/>
            </a:xfrm>
            <a:custGeom>
              <a:avLst/>
              <a:gdLst>
                <a:gd name="connsiteX0" fmla="*/ 16478 w 30765"/>
                <a:gd name="connsiteY0" fmla="*/ 21526 h 34004"/>
                <a:gd name="connsiteX1" fmla="*/ 24098 w 30765"/>
                <a:gd name="connsiteY1" fmla="*/ 21526 h 34004"/>
                <a:gd name="connsiteX2" fmla="*/ 24098 w 30765"/>
                <a:gd name="connsiteY2" fmla="*/ 25622 h 34004"/>
                <a:gd name="connsiteX3" fmla="*/ 20479 w 30765"/>
                <a:gd name="connsiteY3" fmla="*/ 27623 h 34004"/>
                <a:gd name="connsiteX4" fmla="*/ 16288 w 30765"/>
                <a:gd name="connsiteY4" fmla="*/ 28384 h 34004"/>
                <a:gd name="connsiteX5" fmla="*/ 9525 w 30765"/>
                <a:gd name="connsiteY5" fmla="*/ 25432 h 34004"/>
                <a:gd name="connsiteX6" fmla="*/ 6953 w 30765"/>
                <a:gd name="connsiteY6" fmla="*/ 16669 h 34004"/>
                <a:gd name="connsiteX7" fmla="*/ 9525 w 30765"/>
                <a:gd name="connsiteY7" fmla="*/ 8477 h 34004"/>
                <a:gd name="connsiteX8" fmla="*/ 16383 w 30765"/>
                <a:gd name="connsiteY8" fmla="*/ 5715 h 34004"/>
                <a:gd name="connsiteX9" fmla="*/ 21146 w 30765"/>
                <a:gd name="connsiteY9" fmla="*/ 7144 h 34004"/>
                <a:gd name="connsiteX10" fmla="*/ 23717 w 30765"/>
                <a:gd name="connsiteY10" fmla="*/ 10954 h 34004"/>
                <a:gd name="connsiteX11" fmla="*/ 30290 w 30765"/>
                <a:gd name="connsiteY11" fmla="*/ 9716 h 34004"/>
                <a:gd name="connsiteX12" fmla="*/ 25908 w 30765"/>
                <a:gd name="connsiteY12" fmla="*/ 2572 h 34004"/>
                <a:gd name="connsiteX13" fmla="*/ 16383 w 30765"/>
                <a:gd name="connsiteY13" fmla="*/ 0 h 34004"/>
                <a:gd name="connsiteX14" fmla="*/ 8477 w 30765"/>
                <a:gd name="connsiteY14" fmla="*/ 1619 h 34004"/>
                <a:gd name="connsiteX15" fmla="*/ 2191 w 30765"/>
                <a:gd name="connsiteY15" fmla="*/ 7810 h 34004"/>
                <a:gd name="connsiteX16" fmla="*/ 0 w 30765"/>
                <a:gd name="connsiteY16" fmla="*/ 16859 h 34004"/>
                <a:gd name="connsiteX17" fmla="*/ 1905 w 30765"/>
                <a:gd name="connsiteY17" fmla="*/ 25622 h 34004"/>
                <a:gd name="connsiteX18" fmla="*/ 7715 w 30765"/>
                <a:gd name="connsiteY18" fmla="*/ 31814 h 34004"/>
                <a:gd name="connsiteX19" fmla="*/ 16669 w 30765"/>
                <a:gd name="connsiteY19" fmla="*/ 34004 h 34004"/>
                <a:gd name="connsiteX20" fmla="*/ 24670 w 30765"/>
                <a:gd name="connsiteY20" fmla="*/ 32480 h 34004"/>
                <a:gd name="connsiteX21" fmla="*/ 30766 w 30765"/>
                <a:gd name="connsiteY21" fmla="*/ 28956 h 34004"/>
                <a:gd name="connsiteX22" fmla="*/ 30766 w 30765"/>
                <a:gd name="connsiteY22" fmla="*/ 15907 h 34004"/>
                <a:gd name="connsiteX23" fmla="*/ 16478 w 30765"/>
                <a:gd name="connsiteY23" fmla="*/ 15907 h 34004"/>
                <a:gd name="connsiteX24" fmla="*/ 16478 w 30765"/>
                <a:gd name="connsiteY24" fmla="*/ 21526 h 3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765" h="34004">
                  <a:moveTo>
                    <a:pt x="16478" y="21526"/>
                  </a:moveTo>
                  <a:lnTo>
                    <a:pt x="24098" y="21526"/>
                  </a:lnTo>
                  <a:lnTo>
                    <a:pt x="24098" y="25622"/>
                  </a:lnTo>
                  <a:cubicBezTo>
                    <a:pt x="23050" y="26384"/>
                    <a:pt x="21907" y="27051"/>
                    <a:pt x="20479" y="27623"/>
                  </a:cubicBezTo>
                  <a:cubicBezTo>
                    <a:pt x="19050" y="28099"/>
                    <a:pt x="17717" y="28384"/>
                    <a:pt x="16288" y="28384"/>
                  </a:cubicBezTo>
                  <a:cubicBezTo>
                    <a:pt x="13525" y="28384"/>
                    <a:pt x="11240" y="27432"/>
                    <a:pt x="9525" y="25432"/>
                  </a:cubicBezTo>
                  <a:cubicBezTo>
                    <a:pt x="7810" y="23527"/>
                    <a:pt x="6953" y="20574"/>
                    <a:pt x="6953" y="16669"/>
                  </a:cubicBezTo>
                  <a:cubicBezTo>
                    <a:pt x="6953" y="13049"/>
                    <a:pt x="7810" y="10382"/>
                    <a:pt x="9525" y="8477"/>
                  </a:cubicBezTo>
                  <a:cubicBezTo>
                    <a:pt x="11240" y="6668"/>
                    <a:pt x="13525" y="5715"/>
                    <a:pt x="16383" y="5715"/>
                  </a:cubicBezTo>
                  <a:cubicBezTo>
                    <a:pt x="18288" y="5715"/>
                    <a:pt x="19907" y="6191"/>
                    <a:pt x="21146" y="7144"/>
                  </a:cubicBezTo>
                  <a:cubicBezTo>
                    <a:pt x="22384" y="8096"/>
                    <a:pt x="23336" y="9334"/>
                    <a:pt x="23717" y="10954"/>
                  </a:cubicBezTo>
                  <a:lnTo>
                    <a:pt x="30290" y="9716"/>
                  </a:lnTo>
                  <a:cubicBezTo>
                    <a:pt x="29623" y="6668"/>
                    <a:pt x="28194" y="4286"/>
                    <a:pt x="25908" y="2572"/>
                  </a:cubicBezTo>
                  <a:cubicBezTo>
                    <a:pt x="23622" y="857"/>
                    <a:pt x="20383" y="0"/>
                    <a:pt x="16383" y="0"/>
                  </a:cubicBezTo>
                  <a:cubicBezTo>
                    <a:pt x="13240" y="0"/>
                    <a:pt x="10573" y="572"/>
                    <a:pt x="8477" y="1619"/>
                  </a:cubicBezTo>
                  <a:cubicBezTo>
                    <a:pt x="5715" y="3048"/>
                    <a:pt x="3619" y="5048"/>
                    <a:pt x="2191" y="7810"/>
                  </a:cubicBezTo>
                  <a:cubicBezTo>
                    <a:pt x="762" y="10477"/>
                    <a:pt x="0" y="13430"/>
                    <a:pt x="0" y="16859"/>
                  </a:cubicBezTo>
                  <a:cubicBezTo>
                    <a:pt x="0" y="20002"/>
                    <a:pt x="667" y="22955"/>
                    <a:pt x="1905" y="25622"/>
                  </a:cubicBezTo>
                  <a:cubicBezTo>
                    <a:pt x="3238" y="28289"/>
                    <a:pt x="5144" y="30385"/>
                    <a:pt x="7715" y="31814"/>
                  </a:cubicBezTo>
                  <a:cubicBezTo>
                    <a:pt x="10287" y="33242"/>
                    <a:pt x="13240" y="34004"/>
                    <a:pt x="16669" y="34004"/>
                  </a:cubicBezTo>
                  <a:cubicBezTo>
                    <a:pt x="19336" y="34004"/>
                    <a:pt x="22003" y="33528"/>
                    <a:pt x="24670" y="32480"/>
                  </a:cubicBezTo>
                  <a:cubicBezTo>
                    <a:pt x="27337" y="31432"/>
                    <a:pt x="29337" y="30290"/>
                    <a:pt x="30766" y="28956"/>
                  </a:cubicBezTo>
                  <a:lnTo>
                    <a:pt x="30766" y="15907"/>
                  </a:lnTo>
                  <a:lnTo>
                    <a:pt x="16478" y="15907"/>
                  </a:lnTo>
                  <a:lnTo>
                    <a:pt x="16478" y="2152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0" name="Gráfico 14">
              <a:extLst>
                <a:ext uri="{FF2B5EF4-FFF2-40B4-BE49-F238E27FC236}">
                  <a16:creationId xmlns:a16="http://schemas.microsoft.com/office/drawing/2014/main" id="{B32CE819-5DDC-4EEC-B3B9-58DB52773889}"/>
                </a:ext>
              </a:extLst>
            </p:cNvPr>
            <p:cNvSpPr/>
            <p:nvPr/>
          </p:nvSpPr>
          <p:spPr>
            <a:xfrm>
              <a:off x="5515356" y="4088796"/>
              <a:ext cx="31718" cy="33909"/>
            </a:xfrm>
            <a:custGeom>
              <a:avLst/>
              <a:gdLst>
                <a:gd name="connsiteX0" fmla="*/ 15907 w 31718"/>
                <a:gd name="connsiteY0" fmla="*/ 0 h 33909"/>
                <a:gd name="connsiteX1" fmla="*/ 8858 w 31718"/>
                <a:gd name="connsiteY1" fmla="*/ 1333 h 33909"/>
                <a:gd name="connsiteX2" fmla="*/ 4572 w 31718"/>
                <a:gd name="connsiteY2" fmla="*/ 4286 h 33909"/>
                <a:gd name="connsiteX3" fmla="*/ 1524 w 31718"/>
                <a:gd name="connsiteY3" fmla="*/ 8763 h 33909"/>
                <a:gd name="connsiteX4" fmla="*/ 0 w 31718"/>
                <a:gd name="connsiteY4" fmla="*/ 17145 h 33909"/>
                <a:gd name="connsiteX5" fmla="*/ 4286 w 31718"/>
                <a:gd name="connsiteY5" fmla="*/ 29432 h 33909"/>
                <a:gd name="connsiteX6" fmla="*/ 15907 w 31718"/>
                <a:gd name="connsiteY6" fmla="*/ 33909 h 33909"/>
                <a:gd name="connsiteX7" fmla="*/ 27432 w 31718"/>
                <a:gd name="connsiteY7" fmla="*/ 29432 h 33909"/>
                <a:gd name="connsiteX8" fmla="*/ 31718 w 31718"/>
                <a:gd name="connsiteY8" fmla="*/ 17050 h 33909"/>
                <a:gd name="connsiteX9" fmla="*/ 27432 w 31718"/>
                <a:gd name="connsiteY9" fmla="*/ 4572 h 33909"/>
                <a:gd name="connsiteX10" fmla="*/ 15907 w 31718"/>
                <a:gd name="connsiteY10" fmla="*/ 0 h 33909"/>
                <a:gd name="connsiteX11" fmla="*/ 22479 w 31718"/>
                <a:gd name="connsiteY11" fmla="*/ 25432 h 33909"/>
                <a:gd name="connsiteX12" fmla="*/ 15907 w 31718"/>
                <a:gd name="connsiteY12" fmla="*/ 28289 h 33909"/>
                <a:gd name="connsiteX13" fmla="*/ 9430 w 31718"/>
                <a:gd name="connsiteY13" fmla="*/ 25432 h 33909"/>
                <a:gd name="connsiteX14" fmla="*/ 6858 w 31718"/>
                <a:gd name="connsiteY14" fmla="*/ 17050 h 33909"/>
                <a:gd name="connsiteX15" fmla="*/ 9334 w 31718"/>
                <a:gd name="connsiteY15" fmla="*/ 8572 h 33909"/>
                <a:gd name="connsiteX16" fmla="*/ 15907 w 31718"/>
                <a:gd name="connsiteY16" fmla="*/ 5810 h 33909"/>
                <a:gd name="connsiteX17" fmla="*/ 22574 w 31718"/>
                <a:gd name="connsiteY17" fmla="*/ 8572 h 33909"/>
                <a:gd name="connsiteX18" fmla="*/ 25051 w 31718"/>
                <a:gd name="connsiteY18" fmla="*/ 16954 h 33909"/>
                <a:gd name="connsiteX19" fmla="*/ 22479 w 31718"/>
                <a:gd name="connsiteY19" fmla="*/ 25432 h 3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718" h="33909">
                  <a:moveTo>
                    <a:pt x="15907" y="0"/>
                  </a:moveTo>
                  <a:cubicBezTo>
                    <a:pt x="13240" y="0"/>
                    <a:pt x="10858" y="476"/>
                    <a:pt x="8858" y="1333"/>
                  </a:cubicBezTo>
                  <a:cubicBezTo>
                    <a:pt x="7334" y="2000"/>
                    <a:pt x="5906" y="2953"/>
                    <a:pt x="4572" y="4286"/>
                  </a:cubicBezTo>
                  <a:cubicBezTo>
                    <a:pt x="3334" y="5620"/>
                    <a:pt x="2286" y="7144"/>
                    <a:pt x="1524" y="8763"/>
                  </a:cubicBezTo>
                  <a:cubicBezTo>
                    <a:pt x="476" y="11049"/>
                    <a:pt x="0" y="13811"/>
                    <a:pt x="0" y="17145"/>
                  </a:cubicBezTo>
                  <a:cubicBezTo>
                    <a:pt x="0" y="22384"/>
                    <a:pt x="1429" y="26479"/>
                    <a:pt x="4286" y="29432"/>
                  </a:cubicBezTo>
                  <a:cubicBezTo>
                    <a:pt x="7144" y="32385"/>
                    <a:pt x="11049" y="33909"/>
                    <a:pt x="15907" y="33909"/>
                  </a:cubicBezTo>
                  <a:cubicBezTo>
                    <a:pt x="20765" y="33909"/>
                    <a:pt x="24575" y="32385"/>
                    <a:pt x="27432" y="29432"/>
                  </a:cubicBezTo>
                  <a:cubicBezTo>
                    <a:pt x="30290" y="26479"/>
                    <a:pt x="31718" y="22289"/>
                    <a:pt x="31718" y="17050"/>
                  </a:cubicBezTo>
                  <a:cubicBezTo>
                    <a:pt x="31718" y="11716"/>
                    <a:pt x="30290" y="7525"/>
                    <a:pt x="27432" y="4572"/>
                  </a:cubicBezTo>
                  <a:cubicBezTo>
                    <a:pt x="24575" y="1429"/>
                    <a:pt x="20669" y="0"/>
                    <a:pt x="15907" y="0"/>
                  </a:cubicBezTo>
                  <a:moveTo>
                    <a:pt x="22479" y="25432"/>
                  </a:moveTo>
                  <a:cubicBezTo>
                    <a:pt x="20765" y="27337"/>
                    <a:pt x="18574" y="28289"/>
                    <a:pt x="15907" y="28289"/>
                  </a:cubicBezTo>
                  <a:cubicBezTo>
                    <a:pt x="13335" y="28289"/>
                    <a:pt x="11144" y="27337"/>
                    <a:pt x="9430" y="25432"/>
                  </a:cubicBezTo>
                  <a:cubicBezTo>
                    <a:pt x="7715" y="23527"/>
                    <a:pt x="6858" y="20669"/>
                    <a:pt x="6858" y="17050"/>
                  </a:cubicBezTo>
                  <a:cubicBezTo>
                    <a:pt x="6858" y="13240"/>
                    <a:pt x="7715" y="10477"/>
                    <a:pt x="9334" y="8572"/>
                  </a:cubicBezTo>
                  <a:cubicBezTo>
                    <a:pt x="11049" y="6668"/>
                    <a:pt x="13240" y="5810"/>
                    <a:pt x="15907" y="5810"/>
                  </a:cubicBezTo>
                  <a:cubicBezTo>
                    <a:pt x="18669" y="5810"/>
                    <a:pt x="20860" y="6763"/>
                    <a:pt x="22574" y="8572"/>
                  </a:cubicBezTo>
                  <a:cubicBezTo>
                    <a:pt x="24194" y="10382"/>
                    <a:pt x="25051" y="13240"/>
                    <a:pt x="25051" y="16954"/>
                  </a:cubicBezTo>
                  <a:cubicBezTo>
                    <a:pt x="24956" y="20669"/>
                    <a:pt x="24194" y="23527"/>
                    <a:pt x="22479" y="2543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1" name="Gráfico 14">
              <a:extLst>
                <a:ext uri="{FF2B5EF4-FFF2-40B4-BE49-F238E27FC236}">
                  <a16:creationId xmlns:a16="http://schemas.microsoft.com/office/drawing/2014/main" id="{65E7FE71-DA7E-4BCB-A012-F7787584F67D}"/>
                </a:ext>
              </a:extLst>
            </p:cNvPr>
            <p:cNvSpPr/>
            <p:nvPr/>
          </p:nvSpPr>
          <p:spPr>
            <a:xfrm>
              <a:off x="5547264" y="4089272"/>
              <a:ext cx="26098" cy="32861"/>
            </a:xfrm>
            <a:custGeom>
              <a:avLst/>
              <a:gdLst>
                <a:gd name="connsiteX0" fmla="*/ 26098 w 26098"/>
                <a:gd name="connsiteY0" fmla="*/ 0 h 32861"/>
                <a:gd name="connsiteX1" fmla="*/ 0 w 26098"/>
                <a:gd name="connsiteY1" fmla="*/ 0 h 32861"/>
                <a:gd name="connsiteX2" fmla="*/ 0 w 26098"/>
                <a:gd name="connsiteY2" fmla="*/ 5620 h 32861"/>
                <a:gd name="connsiteX3" fmla="*/ 9716 w 26098"/>
                <a:gd name="connsiteY3" fmla="*/ 5620 h 32861"/>
                <a:gd name="connsiteX4" fmla="*/ 9716 w 26098"/>
                <a:gd name="connsiteY4" fmla="*/ 32861 h 32861"/>
                <a:gd name="connsiteX5" fmla="*/ 16383 w 26098"/>
                <a:gd name="connsiteY5" fmla="*/ 32861 h 32861"/>
                <a:gd name="connsiteX6" fmla="*/ 16383 w 26098"/>
                <a:gd name="connsiteY6" fmla="*/ 5620 h 32861"/>
                <a:gd name="connsiteX7" fmla="*/ 26098 w 26098"/>
                <a:gd name="connsiteY7" fmla="*/ 5620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98" h="32861">
                  <a:moveTo>
                    <a:pt x="26098" y="0"/>
                  </a:moveTo>
                  <a:lnTo>
                    <a:pt x="0" y="0"/>
                  </a:lnTo>
                  <a:lnTo>
                    <a:pt x="0" y="5620"/>
                  </a:lnTo>
                  <a:lnTo>
                    <a:pt x="9716" y="5620"/>
                  </a:lnTo>
                  <a:lnTo>
                    <a:pt x="9716" y="32861"/>
                  </a:lnTo>
                  <a:lnTo>
                    <a:pt x="16383" y="32861"/>
                  </a:lnTo>
                  <a:lnTo>
                    <a:pt x="16383" y="5620"/>
                  </a:lnTo>
                  <a:lnTo>
                    <a:pt x="26098" y="562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2" name="Gráfico 14">
              <a:extLst>
                <a:ext uri="{FF2B5EF4-FFF2-40B4-BE49-F238E27FC236}">
                  <a16:creationId xmlns:a16="http://schemas.microsoft.com/office/drawing/2014/main" id="{E22428E1-3C69-4B5B-9AB3-02D87A3D30EC}"/>
                </a:ext>
              </a:extLst>
            </p:cNvPr>
            <p:cNvSpPr/>
            <p:nvPr/>
          </p:nvSpPr>
          <p:spPr>
            <a:xfrm>
              <a:off x="5570124" y="4089272"/>
              <a:ext cx="32956" cy="32861"/>
            </a:xfrm>
            <a:custGeom>
              <a:avLst/>
              <a:gdLst>
                <a:gd name="connsiteX0" fmla="*/ 12763 w 32956"/>
                <a:gd name="connsiteY0" fmla="*/ 0 h 32861"/>
                <a:gd name="connsiteX1" fmla="*/ 0 w 32956"/>
                <a:gd name="connsiteY1" fmla="*/ 32861 h 32861"/>
                <a:gd name="connsiteX2" fmla="*/ 7048 w 32956"/>
                <a:gd name="connsiteY2" fmla="*/ 32861 h 32861"/>
                <a:gd name="connsiteX3" fmla="*/ 9715 w 32956"/>
                <a:gd name="connsiteY3" fmla="*/ 25336 h 32861"/>
                <a:gd name="connsiteX4" fmla="*/ 22860 w 32956"/>
                <a:gd name="connsiteY4" fmla="*/ 25336 h 32861"/>
                <a:gd name="connsiteX5" fmla="*/ 25717 w 32956"/>
                <a:gd name="connsiteY5" fmla="*/ 32861 h 32861"/>
                <a:gd name="connsiteX6" fmla="*/ 32956 w 32956"/>
                <a:gd name="connsiteY6" fmla="*/ 32861 h 32861"/>
                <a:gd name="connsiteX7" fmla="*/ 19812 w 32956"/>
                <a:gd name="connsiteY7" fmla="*/ 0 h 32861"/>
                <a:gd name="connsiteX8" fmla="*/ 12763 w 32956"/>
                <a:gd name="connsiteY8" fmla="*/ 0 h 32861"/>
                <a:gd name="connsiteX9" fmla="*/ 11811 w 32956"/>
                <a:gd name="connsiteY9" fmla="*/ 19812 h 32861"/>
                <a:gd name="connsiteX10" fmla="*/ 16192 w 32956"/>
                <a:gd name="connsiteY10" fmla="*/ 7715 h 32861"/>
                <a:gd name="connsiteX11" fmla="*/ 20765 w 32956"/>
                <a:gd name="connsiteY11" fmla="*/ 19812 h 32861"/>
                <a:gd name="connsiteX12" fmla="*/ 11811 w 32956"/>
                <a:gd name="connsiteY12" fmla="*/ 19812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956" h="32861">
                  <a:moveTo>
                    <a:pt x="12763" y="0"/>
                  </a:moveTo>
                  <a:lnTo>
                    <a:pt x="0" y="32861"/>
                  </a:lnTo>
                  <a:lnTo>
                    <a:pt x="7048" y="32861"/>
                  </a:lnTo>
                  <a:lnTo>
                    <a:pt x="9715" y="25336"/>
                  </a:lnTo>
                  <a:lnTo>
                    <a:pt x="22860" y="25336"/>
                  </a:lnTo>
                  <a:lnTo>
                    <a:pt x="25717" y="32861"/>
                  </a:lnTo>
                  <a:lnTo>
                    <a:pt x="32956" y="32861"/>
                  </a:lnTo>
                  <a:lnTo>
                    <a:pt x="19812" y="0"/>
                  </a:lnTo>
                  <a:lnTo>
                    <a:pt x="12763" y="0"/>
                  </a:lnTo>
                  <a:close/>
                  <a:moveTo>
                    <a:pt x="11811" y="19812"/>
                  </a:moveTo>
                  <a:lnTo>
                    <a:pt x="16192" y="7715"/>
                  </a:lnTo>
                  <a:lnTo>
                    <a:pt x="20765" y="19812"/>
                  </a:lnTo>
                  <a:lnTo>
                    <a:pt x="11811" y="19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3" name="Gráfico 14">
              <a:extLst>
                <a:ext uri="{FF2B5EF4-FFF2-40B4-BE49-F238E27FC236}">
                  <a16:creationId xmlns:a16="http://schemas.microsoft.com/office/drawing/2014/main" id="{859ADD54-C5B8-4434-87DD-F5A7A6419ECE}"/>
                </a:ext>
              </a:extLst>
            </p:cNvPr>
            <p:cNvSpPr/>
            <p:nvPr/>
          </p:nvSpPr>
          <p:spPr>
            <a:xfrm>
              <a:off x="5584031" y="4079652"/>
              <a:ext cx="10096" cy="6667"/>
            </a:xfrm>
            <a:custGeom>
              <a:avLst/>
              <a:gdLst>
                <a:gd name="connsiteX0" fmla="*/ 0 w 10096"/>
                <a:gd name="connsiteY0" fmla="*/ 6667 h 6667"/>
                <a:gd name="connsiteX1" fmla="*/ 4000 w 10096"/>
                <a:gd name="connsiteY1" fmla="*/ 6667 h 6667"/>
                <a:gd name="connsiteX2" fmla="*/ 10096 w 10096"/>
                <a:gd name="connsiteY2" fmla="*/ 0 h 6667"/>
                <a:gd name="connsiteX3" fmla="*/ 3048 w 10096"/>
                <a:gd name="connsiteY3" fmla="*/ 0 h 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6" h="6667">
                  <a:moveTo>
                    <a:pt x="0" y="6667"/>
                  </a:moveTo>
                  <a:lnTo>
                    <a:pt x="4000" y="6667"/>
                  </a:lnTo>
                  <a:lnTo>
                    <a:pt x="10096" y="0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4" name="Gráfico 14">
              <a:extLst>
                <a:ext uri="{FF2B5EF4-FFF2-40B4-BE49-F238E27FC236}">
                  <a16:creationId xmlns:a16="http://schemas.microsoft.com/office/drawing/2014/main" id="{0C018C7B-55BD-46E3-85AF-52520ED56473}"/>
                </a:ext>
              </a:extLst>
            </p:cNvPr>
            <p:cNvSpPr/>
            <p:nvPr/>
          </p:nvSpPr>
          <p:spPr>
            <a:xfrm>
              <a:off x="5621369" y="4089272"/>
              <a:ext cx="27622" cy="32861"/>
            </a:xfrm>
            <a:custGeom>
              <a:avLst/>
              <a:gdLst>
                <a:gd name="connsiteX0" fmla="*/ 23336 w 27622"/>
                <a:gd name="connsiteY0" fmla="*/ 3715 h 32861"/>
                <a:gd name="connsiteX1" fmla="*/ 18383 w 27622"/>
                <a:gd name="connsiteY1" fmla="*/ 667 h 32861"/>
                <a:gd name="connsiteX2" fmla="*/ 12192 w 27622"/>
                <a:gd name="connsiteY2" fmla="*/ 0 h 32861"/>
                <a:gd name="connsiteX3" fmla="*/ 0 w 27622"/>
                <a:gd name="connsiteY3" fmla="*/ 0 h 32861"/>
                <a:gd name="connsiteX4" fmla="*/ 0 w 27622"/>
                <a:gd name="connsiteY4" fmla="*/ 32861 h 32861"/>
                <a:gd name="connsiteX5" fmla="*/ 12478 w 27622"/>
                <a:gd name="connsiteY5" fmla="*/ 32861 h 32861"/>
                <a:gd name="connsiteX6" fmla="*/ 18383 w 27622"/>
                <a:gd name="connsiteY6" fmla="*/ 32099 h 32861"/>
                <a:gd name="connsiteX7" fmla="*/ 23050 w 27622"/>
                <a:gd name="connsiteY7" fmla="*/ 29527 h 32861"/>
                <a:gd name="connsiteX8" fmla="*/ 26575 w 27622"/>
                <a:gd name="connsiteY8" fmla="*/ 23717 h 32861"/>
                <a:gd name="connsiteX9" fmla="*/ 27623 w 27622"/>
                <a:gd name="connsiteY9" fmla="*/ 16669 h 32861"/>
                <a:gd name="connsiteX10" fmla="*/ 26575 w 27622"/>
                <a:gd name="connsiteY10" fmla="*/ 8953 h 32861"/>
                <a:gd name="connsiteX11" fmla="*/ 23336 w 27622"/>
                <a:gd name="connsiteY11" fmla="*/ 3715 h 32861"/>
                <a:gd name="connsiteX12" fmla="*/ 20002 w 27622"/>
                <a:gd name="connsiteY12" fmla="*/ 22479 h 32861"/>
                <a:gd name="connsiteX13" fmla="*/ 18288 w 27622"/>
                <a:gd name="connsiteY13" fmla="*/ 25622 h 32861"/>
                <a:gd name="connsiteX14" fmla="*/ 15621 w 27622"/>
                <a:gd name="connsiteY14" fmla="*/ 26956 h 32861"/>
                <a:gd name="connsiteX15" fmla="*/ 11621 w 27622"/>
                <a:gd name="connsiteY15" fmla="*/ 27242 h 32861"/>
                <a:gd name="connsiteX16" fmla="*/ 6668 w 27622"/>
                <a:gd name="connsiteY16" fmla="*/ 27242 h 32861"/>
                <a:gd name="connsiteX17" fmla="*/ 6668 w 27622"/>
                <a:gd name="connsiteY17" fmla="*/ 5525 h 32861"/>
                <a:gd name="connsiteX18" fmla="*/ 9620 w 27622"/>
                <a:gd name="connsiteY18" fmla="*/ 5525 h 32861"/>
                <a:gd name="connsiteX19" fmla="*/ 15050 w 27622"/>
                <a:gd name="connsiteY19" fmla="*/ 5810 h 32861"/>
                <a:gd name="connsiteX20" fmla="*/ 18098 w 27622"/>
                <a:gd name="connsiteY20" fmla="*/ 7334 h 32861"/>
                <a:gd name="connsiteX21" fmla="*/ 20002 w 27622"/>
                <a:gd name="connsiteY21" fmla="*/ 10477 h 32861"/>
                <a:gd name="connsiteX22" fmla="*/ 20669 w 27622"/>
                <a:gd name="connsiteY22" fmla="*/ 16288 h 32861"/>
                <a:gd name="connsiteX23" fmla="*/ 20002 w 27622"/>
                <a:gd name="connsiteY23" fmla="*/ 22479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622" h="32861">
                  <a:moveTo>
                    <a:pt x="23336" y="3715"/>
                  </a:moveTo>
                  <a:cubicBezTo>
                    <a:pt x="22003" y="2286"/>
                    <a:pt x="20288" y="1238"/>
                    <a:pt x="18383" y="667"/>
                  </a:cubicBezTo>
                  <a:cubicBezTo>
                    <a:pt x="16954" y="286"/>
                    <a:pt x="14859" y="0"/>
                    <a:pt x="12192" y="0"/>
                  </a:cubicBezTo>
                  <a:lnTo>
                    <a:pt x="0" y="0"/>
                  </a:lnTo>
                  <a:lnTo>
                    <a:pt x="0" y="32861"/>
                  </a:lnTo>
                  <a:lnTo>
                    <a:pt x="12478" y="32861"/>
                  </a:lnTo>
                  <a:cubicBezTo>
                    <a:pt x="14954" y="32861"/>
                    <a:pt x="16859" y="32671"/>
                    <a:pt x="18383" y="32099"/>
                  </a:cubicBezTo>
                  <a:cubicBezTo>
                    <a:pt x="20288" y="31528"/>
                    <a:pt x="21908" y="30575"/>
                    <a:pt x="23050" y="29527"/>
                  </a:cubicBezTo>
                  <a:cubicBezTo>
                    <a:pt x="24575" y="28099"/>
                    <a:pt x="25813" y="26099"/>
                    <a:pt x="26575" y="23717"/>
                  </a:cubicBezTo>
                  <a:cubicBezTo>
                    <a:pt x="27242" y="21717"/>
                    <a:pt x="27623" y="19431"/>
                    <a:pt x="27623" y="16669"/>
                  </a:cubicBezTo>
                  <a:cubicBezTo>
                    <a:pt x="27623" y="13621"/>
                    <a:pt x="27242" y="11049"/>
                    <a:pt x="26575" y="8953"/>
                  </a:cubicBezTo>
                  <a:cubicBezTo>
                    <a:pt x="25718" y="6953"/>
                    <a:pt x="24670" y="5144"/>
                    <a:pt x="23336" y="3715"/>
                  </a:cubicBezTo>
                  <a:moveTo>
                    <a:pt x="20002" y="22479"/>
                  </a:moveTo>
                  <a:cubicBezTo>
                    <a:pt x="19526" y="23908"/>
                    <a:pt x="18955" y="24955"/>
                    <a:pt x="18288" y="25622"/>
                  </a:cubicBezTo>
                  <a:cubicBezTo>
                    <a:pt x="17526" y="26289"/>
                    <a:pt x="16669" y="26765"/>
                    <a:pt x="15621" y="26956"/>
                  </a:cubicBezTo>
                  <a:cubicBezTo>
                    <a:pt x="14764" y="27146"/>
                    <a:pt x="13430" y="27242"/>
                    <a:pt x="11621" y="27242"/>
                  </a:cubicBezTo>
                  <a:lnTo>
                    <a:pt x="6668" y="27242"/>
                  </a:lnTo>
                  <a:lnTo>
                    <a:pt x="6668" y="5525"/>
                  </a:lnTo>
                  <a:lnTo>
                    <a:pt x="9620" y="5525"/>
                  </a:lnTo>
                  <a:cubicBezTo>
                    <a:pt x="12287" y="5525"/>
                    <a:pt x="14192" y="5620"/>
                    <a:pt x="15050" y="5810"/>
                  </a:cubicBezTo>
                  <a:cubicBezTo>
                    <a:pt x="16288" y="6096"/>
                    <a:pt x="17335" y="6572"/>
                    <a:pt x="18098" y="7334"/>
                  </a:cubicBezTo>
                  <a:cubicBezTo>
                    <a:pt x="18955" y="8096"/>
                    <a:pt x="19526" y="9144"/>
                    <a:pt x="20002" y="10477"/>
                  </a:cubicBezTo>
                  <a:cubicBezTo>
                    <a:pt x="20479" y="11811"/>
                    <a:pt x="20669" y="13811"/>
                    <a:pt x="20669" y="16288"/>
                  </a:cubicBezTo>
                  <a:cubicBezTo>
                    <a:pt x="20669" y="19050"/>
                    <a:pt x="20479" y="21050"/>
                    <a:pt x="20002" y="2247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5" name="Gráfico 14">
              <a:extLst>
                <a:ext uri="{FF2B5EF4-FFF2-40B4-BE49-F238E27FC236}">
                  <a16:creationId xmlns:a16="http://schemas.microsoft.com/office/drawing/2014/main" id="{B29E699B-A91E-40DD-AFF4-82318B5FB95E}"/>
                </a:ext>
              </a:extLst>
            </p:cNvPr>
            <p:cNvSpPr/>
            <p:nvPr/>
          </p:nvSpPr>
          <p:spPr>
            <a:xfrm>
              <a:off x="5655849" y="4088796"/>
              <a:ext cx="28670" cy="34004"/>
            </a:xfrm>
            <a:custGeom>
              <a:avLst/>
              <a:gdLst>
                <a:gd name="connsiteX0" fmla="*/ 19336 w 28670"/>
                <a:gd name="connsiteY0" fmla="*/ 26575 h 34004"/>
                <a:gd name="connsiteX1" fmla="*/ 14764 w 28670"/>
                <a:gd name="connsiteY1" fmla="*/ 28289 h 34004"/>
                <a:gd name="connsiteX2" fmla="*/ 8954 w 28670"/>
                <a:gd name="connsiteY2" fmla="*/ 25622 h 34004"/>
                <a:gd name="connsiteX3" fmla="*/ 6763 w 28670"/>
                <a:gd name="connsiteY3" fmla="*/ 16764 h 34004"/>
                <a:gd name="connsiteX4" fmla="*/ 9049 w 28670"/>
                <a:gd name="connsiteY4" fmla="*/ 8287 h 34004"/>
                <a:gd name="connsiteX5" fmla="*/ 15050 w 28670"/>
                <a:gd name="connsiteY5" fmla="*/ 5715 h 34004"/>
                <a:gd name="connsiteX6" fmla="*/ 19526 w 28670"/>
                <a:gd name="connsiteY6" fmla="*/ 7239 h 34004"/>
                <a:gd name="connsiteX7" fmla="*/ 22003 w 28670"/>
                <a:gd name="connsiteY7" fmla="*/ 11240 h 34004"/>
                <a:gd name="connsiteX8" fmla="*/ 28575 w 28670"/>
                <a:gd name="connsiteY8" fmla="*/ 9716 h 34004"/>
                <a:gd name="connsiteX9" fmla="*/ 25241 w 28670"/>
                <a:gd name="connsiteY9" fmla="*/ 3620 h 34004"/>
                <a:gd name="connsiteX10" fmla="*/ 15431 w 28670"/>
                <a:gd name="connsiteY10" fmla="*/ 0 h 34004"/>
                <a:gd name="connsiteX11" fmla="*/ 4286 w 28670"/>
                <a:gd name="connsiteY11" fmla="*/ 4572 h 34004"/>
                <a:gd name="connsiteX12" fmla="*/ 0 w 28670"/>
                <a:gd name="connsiteY12" fmla="*/ 17240 h 34004"/>
                <a:gd name="connsiteX13" fmla="*/ 4286 w 28670"/>
                <a:gd name="connsiteY13" fmla="*/ 29527 h 34004"/>
                <a:gd name="connsiteX14" fmla="*/ 15050 w 28670"/>
                <a:gd name="connsiteY14" fmla="*/ 34004 h 34004"/>
                <a:gd name="connsiteX15" fmla="*/ 23813 w 28670"/>
                <a:gd name="connsiteY15" fmla="*/ 31337 h 34004"/>
                <a:gd name="connsiteX16" fmla="*/ 28670 w 28670"/>
                <a:gd name="connsiteY16" fmla="*/ 23336 h 34004"/>
                <a:gd name="connsiteX17" fmla="*/ 22098 w 28670"/>
                <a:gd name="connsiteY17" fmla="*/ 21241 h 34004"/>
                <a:gd name="connsiteX18" fmla="*/ 19336 w 28670"/>
                <a:gd name="connsiteY18" fmla="*/ 26575 h 3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670" h="34004">
                  <a:moveTo>
                    <a:pt x="19336" y="26575"/>
                  </a:moveTo>
                  <a:cubicBezTo>
                    <a:pt x="18098" y="27718"/>
                    <a:pt x="16573" y="28289"/>
                    <a:pt x="14764" y="28289"/>
                  </a:cubicBezTo>
                  <a:cubicBezTo>
                    <a:pt x="12382" y="28289"/>
                    <a:pt x="10382" y="27432"/>
                    <a:pt x="8954" y="25622"/>
                  </a:cubicBezTo>
                  <a:cubicBezTo>
                    <a:pt x="7429" y="23908"/>
                    <a:pt x="6763" y="20955"/>
                    <a:pt x="6763" y="16764"/>
                  </a:cubicBezTo>
                  <a:cubicBezTo>
                    <a:pt x="6763" y="12859"/>
                    <a:pt x="7525" y="10001"/>
                    <a:pt x="9049" y="8287"/>
                  </a:cubicBezTo>
                  <a:cubicBezTo>
                    <a:pt x="10573" y="6572"/>
                    <a:pt x="12478" y="5715"/>
                    <a:pt x="15050" y="5715"/>
                  </a:cubicBezTo>
                  <a:cubicBezTo>
                    <a:pt x="16764" y="5715"/>
                    <a:pt x="18288" y="6191"/>
                    <a:pt x="19526" y="7239"/>
                  </a:cubicBezTo>
                  <a:cubicBezTo>
                    <a:pt x="20765" y="8192"/>
                    <a:pt x="21622" y="9525"/>
                    <a:pt x="22003" y="11240"/>
                  </a:cubicBezTo>
                  <a:lnTo>
                    <a:pt x="28575" y="9716"/>
                  </a:lnTo>
                  <a:cubicBezTo>
                    <a:pt x="27813" y="7048"/>
                    <a:pt x="26670" y="5048"/>
                    <a:pt x="25241" y="3620"/>
                  </a:cubicBezTo>
                  <a:cubicBezTo>
                    <a:pt x="22765" y="1238"/>
                    <a:pt x="19431" y="0"/>
                    <a:pt x="15431" y="0"/>
                  </a:cubicBezTo>
                  <a:cubicBezTo>
                    <a:pt x="10858" y="0"/>
                    <a:pt x="7144" y="1524"/>
                    <a:pt x="4286" y="4572"/>
                  </a:cubicBezTo>
                  <a:cubicBezTo>
                    <a:pt x="1429" y="7620"/>
                    <a:pt x="0" y="11811"/>
                    <a:pt x="0" y="17240"/>
                  </a:cubicBezTo>
                  <a:cubicBezTo>
                    <a:pt x="0" y="22384"/>
                    <a:pt x="1429" y="26479"/>
                    <a:pt x="4286" y="29527"/>
                  </a:cubicBezTo>
                  <a:cubicBezTo>
                    <a:pt x="7048" y="32480"/>
                    <a:pt x="10668" y="34004"/>
                    <a:pt x="15050" y="34004"/>
                  </a:cubicBezTo>
                  <a:cubicBezTo>
                    <a:pt x="18574" y="34004"/>
                    <a:pt x="21527" y="33147"/>
                    <a:pt x="23813" y="31337"/>
                  </a:cubicBezTo>
                  <a:cubicBezTo>
                    <a:pt x="26098" y="29623"/>
                    <a:pt x="27718" y="26860"/>
                    <a:pt x="28670" y="23336"/>
                  </a:cubicBezTo>
                  <a:lnTo>
                    <a:pt x="22098" y="21241"/>
                  </a:lnTo>
                  <a:cubicBezTo>
                    <a:pt x="21527" y="23622"/>
                    <a:pt x="20669" y="25432"/>
                    <a:pt x="19336" y="2657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6" name="Gráfico 14">
              <a:extLst>
                <a:ext uri="{FF2B5EF4-FFF2-40B4-BE49-F238E27FC236}">
                  <a16:creationId xmlns:a16="http://schemas.microsoft.com/office/drawing/2014/main" id="{E243BB2C-73D1-4227-A246-B5867B0C73A3}"/>
                </a:ext>
              </a:extLst>
            </p:cNvPr>
            <p:cNvSpPr/>
            <p:nvPr/>
          </p:nvSpPr>
          <p:spPr>
            <a:xfrm>
              <a:off x="5685377" y="4116037"/>
              <a:ext cx="6286" cy="6286"/>
            </a:xfrm>
            <a:custGeom>
              <a:avLst/>
              <a:gdLst>
                <a:gd name="connsiteX0" fmla="*/ 0 w 6286"/>
                <a:gd name="connsiteY0" fmla="*/ 0 h 6286"/>
                <a:gd name="connsiteX1" fmla="*/ 6287 w 6286"/>
                <a:gd name="connsiteY1" fmla="*/ 0 h 6286"/>
                <a:gd name="connsiteX2" fmla="*/ 6287 w 6286"/>
                <a:gd name="connsiteY2" fmla="*/ 6287 h 6286"/>
                <a:gd name="connsiteX3" fmla="*/ 0 w 6286"/>
                <a:gd name="connsiteY3" fmla="*/ 6287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" h="6286">
                  <a:moveTo>
                    <a:pt x="0" y="0"/>
                  </a:moveTo>
                  <a:lnTo>
                    <a:pt x="6287" y="0"/>
                  </a:lnTo>
                  <a:lnTo>
                    <a:pt x="6287" y="6287"/>
                  </a:lnTo>
                  <a:lnTo>
                    <a:pt x="0" y="62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7" name="Gráfico 14">
              <a:extLst>
                <a:ext uri="{FF2B5EF4-FFF2-40B4-BE49-F238E27FC236}">
                  <a16:creationId xmlns:a16="http://schemas.microsoft.com/office/drawing/2014/main" id="{762A9D0D-A995-464E-8738-129BEA0FBDE8}"/>
                </a:ext>
              </a:extLst>
            </p:cNvPr>
            <p:cNvSpPr/>
            <p:nvPr/>
          </p:nvSpPr>
          <p:spPr>
            <a:xfrm>
              <a:off x="5482858" y="3757040"/>
              <a:ext cx="19448" cy="11070"/>
            </a:xfrm>
            <a:custGeom>
              <a:avLst/>
              <a:gdLst>
                <a:gd name="connsiteX0" fmla="*/ 8971 w 19448"/>
                <a:gd name="connsiteY0" fmla="*/ 11049 h 11070"/>
                <a:gd name="connsiteX1" fmla="*/ 19448 w 19448"/>
                <a:gd name="connsiteY1" fmla="*/ 5524 h 11070"/>
                <a:gd name="connsiteX2" fmla="*/ 8685 w 19448"/>
                <a:gd name="connsiteY2" fmla="*/ 0 h 11070"/>
                <a:gd name="connsiteX3" fmla="*/ 17 w 19448"/>
                <a:gd name="connsiteY3" fmla="*/ 5810 h 11070"/>
                <a:gd name="connsiteX4" fmla="*/ 8971 w 19448"/>
                <a:gd name="connsiteY4" fmla="*/ 11049 h 1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8" h="11070">
                  <a:moveTo>
                    <a:pt x="8971" y="11049"/>
                  </a:moveTo>
                  <a:cubicBezTo>
                    <a:pt x="14686" y="10763"/>
                    <a:pt x="19163" y="8477"/>
                    <a:pt x="19448" y="5524"/>
                  </a:cubicBezTo>
                  <a:cubicBezTo>
                    <a:pt x="19448" y="2953"/>
                    <a:pt x="14686" y="0"/>
                    <a:pt x="8685" y="0"/>
                  </a:cubicBezTo>
                  <a:cubicBezTo>
                    <a:pt x="2970" y="286"/>
                    <a:pt x="17" y="3143"/>
                    <a:pt x="17" y="5810"/>
                  </a:cubicBezTo>
                  <a:cubicBezTo>
                    <a:pt x="-268" y="8763"/>
                    <a:pt x="2970" y="11335"/>
                    <a:pt x="8971" y="1104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8" name="Gráfico 14">
              <a:extLst>
                <a:ext uri="{FF2B5EF4-FFF2-40B4-BE49-F238E27FC236}">
                  <a16:creationId xmlns:a16="http://schemas.microsoft.com/office/drawing/2014/main" id="{8C2710BB-48CB-43C4-9B60-D750972EF779}"/>
                </a:ext>
              </a:extLst>
            </p:cNvPr>
            <p:cNvSpPr/>
            <p:nvPr/>
          </p:nvSpPr>
          <p:spPr>
            <a:xfrm>
              <a:off x="5421939" y="3938069"/>
              <a:ext cx="14212" cy="16582"/>
            </a:xfrm>
            <a:custGeom>
              <a:avLst/>
              <a:gdLst>
                <a:gd name="connsiteX0" fmla="*/ 12169 w 14212"/>
                <a:gd name="connsiteY0" fmla="*/ 5947 h 16582"/>
                <a:gd name="connsiteX1" fmla="*/ 1691 w 14212"/>
                <a:gd name="connsiteY1" fmla="*/ 422 h 16582"/>
                <a:gd name="connsiteX2" fmla="*/ 2548 w 14212"/>
                <a:gd name="connsiteY2" fmla="*/ 11662 h 16582"/>
                <a:gd name="connsiteX3" fmla="*/ 12169 w 14212"/>
                <a:gd name="connsiteY3" fmla="*/ 15948 h 16582"/>
                <a:gd name="connsiteX4" fmla="*/ 12169 w 14212"/>
                <a:gd name="connsiteY4" fmla="*/ 5947 h 1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2" h="16582">
                  <a:moveTo>
                    <a:pt x="12169" y="5947"/>
                  </a:moveTo>
                  <a:cubicBezTo>
                    <a:pt x="8930" y="1279"/>
                    <a:pt x="4072" y="-1007"/>
                    <a:pt x="1691" y="422"/>
                  </a:cubicBezTo>
                  <a:cubicBezTo>
                    <a:pt x="-690" y="1851"/>
                    <a:pt x="-690" y="7090"/>
                    <a:pt x="2548" y="11662"/>
                  </a:cubicBezTo>
                  <a:cubicBezTo>
                    <a:pt x="5882" y="16329"/>
                    <a:pt x="9692" y="17472"/>
                    <a:pt x="12169" y="15948"/>
                  </a:cubicBezTo>
                  <a:cubicBezTo>
                    <a:pt x="14550" y="14519"/>
                    <a:pt x="15217" y="10519"/>
                    <a:pt x="12169" y="594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9" name="Gráfico 14">
              <a:extLst>
                <a:ext uri="{FF2B5EF4-FFF2-40B4-BE49-F238E27FC236}">
                  <a16:creationId xmlns:a16="http://schemas.microsoft.com/office/drawing/2014/main" id="{FAB7256F-D6E1-4874-882C-953FC34A2852}"/>
                </a:ext>
              </a:extLst>
            </p:cNvPr>
            <p:cNvSpPr/>
            <p:nvPr/>
          </p:nvSpPr>
          <p:spPr>
            <a:xfrm>
              <a:off x="5535834" y="3757040"/>
              <a:ext cx="19447" cy="10991"/>
            </a:xfrm>
            <a:custGeom>
              <a:avLst/>
              <a:gdLst>
                <a:gd name="connsiteX0" fmla="*/ 19431 w 19447"/>
                <a:gd name="connsiteY0" fmla="*/ 5810 h 10991"/>
                <a:gd name="connsiteX1" fmla="*/ 10763 w 19447"/>
                <a:gd name="connsiteY1" fmla="*/ 0 h 10991"/>
                <a:gd name="connsiteX2" fmla="*/ 0 w 19447"/>
                <a:gd name="connsiteY2" fmla="*/ 5429 h 10991"/>
                <a:gd name="connsiteX3" fmla="*/ 10477 w 19447"/>
                <a:gd name="connsiteY3" fmla="*/ 10954 h 10991"/>
                <a:gd name="connsiteX4" fmla="*/ 19431 w 19447"/>
                <a:gd name="connsiteY4" fmla="*/ 5810 h 1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7" h="10991">
                  <a:moveTo>
                    <a:pt x="19431" y="5810"/>
                  </a:moveTo>
                  <a:cubicBezTo>
                    <a:pt x="19431" y="3239"/>
                    <a:pt x="16383" y="381"/>
                    <a:pt x="10763" y="0"/>
                  </a:cubicBezTo>
                  <a:cubicBezTo>
                    <a:pt x="4763" y="0"/>
                    <a:pt x="0" y="2953"/>
                    <a:pt x="0" y="5429"/>
                  </a:cubicBezTo>
                  <a:cubicBezTo>
                    <a:pt x="286" y="8287"/>
                    <a:pt x="4763" y="10668"/>
                    <a:pt x="10477" y="10954"/>
                  </a:cubicBezTo>
                  <a:cubicBezTo>
                    <a:pt x="16383" y="11335"/>
                    <a:pt x="19717" y="8763"/>
                    <a:pt x="19431" y="581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0" name="Gráfico 14">
              <a:extLst>
                <a:ext uri="{FF2B5EF4-FFF2-40B4-BE49-F238E27FC236}">
                  <a16:creationId xmlns:a16="http://schemas.microsoft.com/office/drawing/2014/main" id="{24F8FE79-4584-4D5E-8A88-CA714C040851}"/>
                </a:ext>
              </a:extLst>
            </p:cNvPr>
            <p:cNvSpPr/>
            <p:nvPr/>
          </p:nvSpPr>
          <p:spPr>
            <a:xfrm>
              <a:off x="5494630" y="3971961"/>
              <a:ext cx="19284" cy="11338"/>
            </a:xfrm>
            <a:custGeom>
              <a:avLst/>
              <a:gdLst>
                <a:gd name="connsiteX0" fmla="*/ 11677 w 19284"/>
                <a:gd name="connsiteY0" fmla="*/ 248 h 11338"/>
                <a:gd name="connsiteX1" fmla="*/ 57 w 19284"/>
                <a:gd name="connsiteY1" fmla="*/ 3487 h 11338"/>
                <a:gd name="connsiteX2" fmla="*/ 9010 w 19284"/>
                <a:gd name="connsiteY2" fmla="*/ 11012 h 11338"/>
                <a:gd name="connsiteX3" fmla="*/ 19202 w 19284"/>
                <a:gd name="connsiteY3" fmla="*/ 7297 h 11338"/>
                <a:gd name="connsiteX4" fmla="*/ 11677 w 19284"/>
                <a:gd name="connsiteY4" fmla="*/ 248 h 1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84" h="11338">
                  <a:moveTo>
                    <a:pt x="11677" y="248"/>
                  </a:moveTo>
                  <a:cubicBezTo>
                    <a:pt x="5676" y="-609"/>
                    <a:pt x="628" y="820"/>
                    <a:pt x="57" y="3487"/>
                  </a:cubicBezTo>
                  <a:cubicBezTo>
                    <a:pt x="-515" y="6059"/>
                    <a:pt x="3295" y="9869"/>
                    <a:pt x="9010" y="11012"/>
                  </a:cubicBezTo>
                  <a:cubicBezTo>
                    <a:pt x="14725" y="12155"/>
                    <a:pt x="18535" y="10155"/>
                    <a:pt x="19202" y="7297"/>
                  </a:cubicBezTo>
                  <a:cubicBezTo>
                    <a:pt x="19773" y="4630"/>
                    <a:pt x="17392" y="1392"/>
                    <a:pt x="11677" y="24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1" name="Gráfico 14">
              <a:extLst>
                <a:ext uri="{FF2B5EF4-FFF2-40B4-BE49-F238E27FC236}">
                  <a16:creationId xmlns:a16="http://schemas.microsoft.com/office/drawing/2014/main" id="{4A577A13-6645-4132-AD94-DE35C3616BBF}"/>
                </a:ext>
              </a:extLst>
            </p:cNvPr>
            <p:cNvSpPr/>
            <p:nvPr/>
          </p:nvSpPr>
          <p:spPr>
            <a:xfrm>
              <a:off x="5608965" y="3855134"/>
              <a:ext cx="11379" cy="18796"/>
            </a:xfrm>
            <a:custGeom>
              <a:avLst/>
              <a:gdLst>
                <a:gd name="connsiteX0" fmla="*/ 11356 w 11379"/>
                <a:gd name="connsiteY0" fmla="*/ 10681 h 18796"/>
                <a:gd name="connsiteX1" fmla="*/ 6593 w 11379"/>
                <a:gd name="connsiteY1" fmla="*/ 13 h 18796"/>
                <a:gd name="connsiteX2" fmla="*/ 21 w 11379"/>
                <a:gd name="connsiteY2" fmla="*/ 9824 h 18796"/>
                <a:gd name="connsiteX3" fmla="*/ 5069 w 11379"/>
                <a:gd name="connsiteY3" fmla="*/ 18778 h 18796"/>
                <a:gd name="connsiteX4" fmla="*/ 11356 w 11379"/>
                <a:gd name="connsiteY4" fmla="*/ 10681 h 1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9" h="18796">
                  <a:moveTo>
                    <a:pt x="11356" y="10681"/>
                  </a:moveTo>
                  <a:cubicBezTo>
                    <a:pt x="11642" y="4871"/>
                    <a:pt x="9260" y="299"/>
                    <a:pt x="6593" y="13"/>
                  </a:cubicBezTo>
                  <a:cubicBezTo>
                    <a:pt x="3545" y="-272"/>
                    <a:pt x="307" y="4014"/>
                    <a:pt x="21" y="9824"/>
                  </a:cubicBezTo>
                  <a:cubicBezTo>
                    <a:pt x="-265" y="15349"/>
                    <a:pt x="2402" y="18492"/>
                    <a:pt x="5069" y="18778"/>
                  </a:cubicBezTo>
                  <a:cubicBezTo>
                    <a:pt x="8117" y="19063"/>
                    <a:pt x="11070" y="16111"/>
                    <a:pt x="11356" y="1068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2" name="Gráfico 14">
              <a:extLst>
                <a:ext uri="{FF2B5EF4-FFF2-40B4-BE49-F238E27FC236}">
                  <a16:creationId xmlns:a16="http://schemas.microsoft.com/office/drawing/2014/main" id="{8A639EE0-F190-402C-ADFD-FA2A6D250839}"/>
                </a:ext>
              </a:extLst>
            </p:cNvPr>
            <p:cNvSpPr/>
            <p:nvPr/>
          </p:nvSpPr>
          <p:spPr>
            <a:xfrm>
              <a:off x="5418365" y="3855134"/>
              <a:ext cx="11099" cy="18796"/>
            </a:xfrm>
            <a:custGeom>
              <a:avLst/>
              <a:gdLst>
                <a:gd name="connsiteX0" fmla="*/ 11075 w 11099"/>
                <a:gd name="connsiteY0" fmla="*/ 9824 h 18796"/>
                <a:gd name="connsiteX1" fmla="*/ 4503 w 11099"/>
                <a:gd name="connsiteY1" fmla="*/ 13 h 18796"/>
                <a:gd name="connsiteX2" fmla="*/ 26 w 11099"/>
                <a:gd name="connsiteY2" fmla="*/ 10681 h 18796"/>
                <a:gd name="connsiteX3" fmla="*/ 6027 w 11099"/>
                <a:gd name="connsiteY3" fmla="*/ 18778 h 18796"/>
                <a:gd name="connsiteX4" fmla="*/ 11075 w 11099"/>
                <a:gd name="connsiteY4" fmla="*/ 9824 h 1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9" h="18796">
                  <a:moveTo>
                    <a:pt x="11075" y="9824"/>
                  </a:moveTo>
                  <a:cubicBezTo>
                    <a:pt x="10789" y="4014"/>
                    <a:pt x="7456" y="-272"/>
                    <a:pt x="4503" y="13"/>
                  </a:cubicBezTo>
                  <a:cubicBezTo>
                    <a:pt x="1836" y="299"/>
                    <a:pt x="-260" y="4966"/>
                    <a:pt x="26" y="10681"/>
                  </a:cubicBezTo>
                  <a:cubicBezTo>
                    <a:pt x="312" y="16111"/>
                    <a:pt x="3265" y="19063"/>
                    <a:pt x="6027" y="18778"/>
                  </a:cubicBezTo>
                  <a:cubicBezTo>
                    <a:pt x="9075" y="18492"/>
                    <a:pt x="11361" y="15253"/>
                    <a:pt x="11075" y="982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3" name="Gráfico 14">
              <a:extLst>
                <a:ext uri="{FF2B5EF4-FFF2-40B4-BE49-F238E27FC236}">
                  <a16:creationId xmlns:a16="http://schemas.microsoft.com/office/drawing/2014/main" id="{9E5E5738-75C4-44C2-AF69-F6195A0A364B}"/>
                </a:ext>
              </a:extLst>
            </p:cNvPr>
            <p:cNvSpPr/>
            <p:nvPr/>
          </p:nvSpPr>
          <p:spPr>
            <a:xfrm>
              <a:off x="5610677" y="3770362"/>
              <a:ext cx="11379" cy="18796"/>
            </a:xfrm>
            <a:custGeom>
              <a:avLst/>
              <a:gdLst>
                <a:gd name="connsiteX0" fmla="*/ 6310 w 11379"/>
                <a:gd name="connsiteY0" fmla="*/ 18777 h 18796"/>
                <a:gd name="connsiteX1" fmla="*/ 11358 w 11379"/>
                <a:gd name="connsiteY1" fmla="*/ 9824 h 18796"/>
                <a:gd name="connsiteX2" fmla="*/ 4786 w 11379"/>
                <a:gd name="connsiteY2" fmla="*/ 13 h 18796"/>
                <a:gd name="connsiteX3" fmla="*/ 23 w 11379"/>
                <a:gd name="connsiteY3" fmla="*/ 10681 h 18796"/>
                <a:gd name="connsiteX4" fmla="*/ 6310 w 11379"/>
                <a:gd name="connsiteY4" fmla="*/ 18777 h 1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9" h="18796">
                  <a:moveTo>
                    <a:pt x="6310" y="18777"/>
                  </a:moveTo>
                  <a:cubicBezTo>
                    <a:pt x="8977" y="18492"/>
                    <a:pt x="11644" y="15348"/>
                    <a:pt x="11358" y="9824"/>
                  </a:cubicBezTo>
                  <a:cubicBezTo>
                    <a:pt x="11072" y="4109"/>
                    <a:pt x="7739" y="-273"/>
                    <a:pt x="4786" y="13"/>
                  </a:cubicBezTo>
                  <a:cubicBezTo>
                    <a:pt x="2119" y="299"/>
                    <a:pt x="-262" y="4871"/>
                    <a:pt x="23" y="10681"/>
                  </a:cubicBezTo>
                  <a:cubicBezTo>
                    <a:pt x="309" y="16206"/>
                    <a:pt x="3262" y="19063"/>
                    <a:pt x="6310" y="1877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4" name="Gráfico 14">
              <a:extLst>
                <a:ext uri="{FF2B5EF4-FFF2-40B4-BE49-F238E27FC236}">
                  <a16:creationId xmlns:a16="http://schemas.microsoft.com/office/drawing/2014/main" id="{BFAC3746-8F54-4927-B2A0-69931BC1B950}"/>
                </a:ext>
              </a:extLst>
            </p:cNvPr>
            <p:cNvSpPr/>
            <p:nvPr/>
          </p:nvSpPr>
          <p:spPr>
            <a:xfrm>
              <a:off x="5602195" y="3938068"/>
              <a:ext cx="14364" cy="16526"/>
            </a:xfrm>
            <a:custGeom>
              <a:avLst/>
              <a:gdLst>
                <a:gd name="connsiteX0" fmla="*/ 2220 w 14364"/>
                <a:gd name="connsiteY0" fmla="*/ 5852 h 16526"/>
                <a:gd name="connsiteX1" fmla="*/ 2220 w 14364"/>
                <a:gd name="connsiteY1" fmla="*/ 15949 h 16526"/>
                <a:gd name="connsiteX2" fmla="*/ 11745 w 14364"/>
                <a:gd name="connsiteY2" fmla="*/ 11662 h 16526"/>
                <a:gd name="connsiteX3" fmla="*/ 12602 w 14364"/>
                <a:gd name="connsiteY3" fmla="*/ 423 h 16526"/>
                <a:gd name="connsiteX4" fmla="*/ 2220 w 14364"/>
                <a:gd name="connsiteY4" fmla="*/ 5852 h 1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64" h="16526">
                  <a:moveTo>
                    <a:pt x="2220" y="5852"/>
                  </a:moveTo>
                  <a:cubicBezTo>
                    <a:pt x="-1019" y="10519"/>
                    <a:pt x="-447" y="14520"/>
                    <a:pt x="2220" y="15949"/>
                  </a:cubicBezTo>
                  <a:cubicBezTo>
                    <a:pt x="4601" y="17377"/>
                    <a:pt x="8506" y="16234"/>
                    <a:pt x="11745" y="11662"/>
                  </a:cubicBezTo>
                  <a:cubicBezTo>
                    <a:pt x="15078" y="7090"/>
                    <a:pt x="15078" y="1852"/>
                    <a:pt x="12602" y="423"/>
                  </a:cubicBezTo>
                  <a:cubicBezTo>
                    <a:pt x="10316" y="-1006"/>
                    <a:pt x="5553" y="1280"/>
                    <a:pt x="2220" y="585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5" name="Gráfico 14">
              <a:extLst>
                <a:ext uri="{FF2B5EF4-FFF2-40B4-BE49-F238E27FC236}">
                  <a16:creationId xmlns:a16="http://schemas.microsoft.com/office/drawing/2014/main" id="{03211A8B-D001-44BC-BD9D-46419AA7F51D}"/>
                </a:ext>
              </a:extLst>
            </p:cNvPr>
            <p:cNvSpPr/>
            <p:nvPr/>
          </p:nvSpPr>
          <p:spPr>
            <a:xfrm>
              <a:off x="5416542" y="3770362"/>
              <a:ext cx="11113" cy="18797"/>
            </a:xfrm>
            <a:custGeom>
              <a:avLst/>
              <a:gdLst>
                <a:gd name="connsiteX0" fmla="*/ 5087 w 11113"/>
                <a:gd name="connsiteY0" fmla="*/ 18778 h 18797"/>
                <a:gd name="connsiteX1" fmla="*/ 11088 w 11113"/>
                <a:gd name="connsiteY1" fmla="*/ 10681 h 18797"/>
                <a:gd name="connsiteX2" fmla="*/ 6611 w 11113"/>
                <a:gd name="connsiteY2" fmla="*/ 13 h 18797"/>
                <a:gd name="connsiteX3" fmla="*/ 39 w 11113"/>
                <a:gd name="connsiteY3" fmla="*/ 9824 h 18797"/>
                <a:gd name="connsiteX4" fmla="*/ 5087 w 11113"/>
                <a:gd name="connsiteY4" fmla="*/ 18778 h 1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3" h="18797">
                  <a:moveTo>
                    <a:pt x="5087" y="18778"/>
                  </a:moveTo>
                  <a:cubicBezTo>
                    <a:pt x="7754" y="19063"/>
                    <a:pt x="10802" y="16206"/>
                    <a:pt x="11088" y="10681"/>
                  </a:cubicBezTo>
                  <a:cubicBezTo>
                    <a:pt x="11374" y="4871"/>
                    <a:pt x="9278" y="299"/>
                    <a:pt x="6611" y="13"/>
                  </a:cubicBezTo>
                  <a:cubicBezTo>
                    <a:pt x="3658" y="-272"/>
                    <a:pt x="325" y="4014"/>
                    <a:pt x="39" y="9824"/>
                  </a:cubicBezTo>
                  <a:cubicBezTo>
                    <a:pt x="-342" y="15349"/>
                    <a:pt x="2134" y="18492"/>
                    <a:pt x="5087" y="1877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6" name="Gráfico 14">
              <a:extLst>
                <a:ext uri="{FF2B5EF4-FFF2-40B4-BE49-F238E27FC236}">
                  <a16:creationId xmlns:a16="http://schemas.microsoft.com/office/drawing/2014/main" id="{BB925C93-FF86-4614-B8F8-2A5F3A6AC303}"/>
                </a:ext>
              </a:extLst>
            </p:cNvPr>
            <p:cNvSpPr/>
            <p:nvPr/>
          </p:nvSpPr>
          <p:spPr>
            <a:xfrm>
              <a:off x="5576506" y="3879040"/>
              <a:ext cx="13430" cy="9749"/>
            </a:xfrm>
            <a:custGeom>
              <a:avLst/>
              <a:gdLst>
                <a:gd name="connsiteX0" fmla="*/ 9906 w 13430"/>
                <a:gd name="connsiteY0" fmla="*/ 16 h 9749"/>
                <a:gd name="connsiteX1" fmla="*/ 5429 w 13430"/>
                <a:gd name="connsiteY1" fmla="*/ 3445 h 9749"/>
                <a:gd name="connsiteX2" fmla="*/ 0 w 13430"/>
                <a:gd name="connsiteY2" fmla="*/ 587 h 9749"/>
                <a:gd name="connsiteX3" fmla="*/ 0 w 13430"/>
                <a:gd name="connsiteY3" fmla="*/ 1730 h 9749"/>
                <a:gd name="connsiteX4" fmla="*/ 2667 w 13430"/>
                <a:gd name="connsiteY4" fmla="*/ 7540 h 9749"/>
                <a:gd name="connsiteX5" fmla="*/ 6287 w 13430"/>
                <a:gd name="connsiteY5" fmla="*/ 9541 h 9749"/>
                <a:gd name="connsiteX6" fmla="*/ 12859 w 13430"/>
                <a:gd name="connsiteY6" fmla="*/ 9541 h 9749"/>
                <a:gd name="connsiteX7" fmla="*/ 13430 w 13430"/>
                <a:gd name="connsiteY7" fmla="*/ 8969 h 9749"/>
                <a:gd name="connsiteX8" fmla="*/ 8954 w 13430"/>
                <a:gd name="connsiteY8" fmla="*/ 5540 h 9749"/>
                <a:gd name="connsiteX9" fmla="*/ 9906 w 13430"/>
                <a:gd name="connsiteY9" fmla="*/ 16 h 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0" h="9749">
                  <a:moveTo>
                    <a:pt x="9906" y="16"/>
                  </a:moveTo>
                  <a:cubicBezTo>
                    <a:pt x="9049" y="-270"/>
                    <a:pt x="5429" y="3445"/>
                    <a:pt x="5429" y="3445"/>
                  </a:cubicBezTo>
                  <a:cubicBezTo>
                    <a:pt x="4477" y="587"/>
                    <a:pt x="0" y="587"/>
                    <a:pt x="0" y="587"/>
                  </a:cubicBezTo>
                  <a:lnTo>
                    <a:pt x="0" y="1730"/>
                  </a:lnTo>
                  <a:cubicBezTo>
                    <a:pt x="3048" y="2016"/>
                    <a:pt x="3619" y="6016"/>
                    <a:pt x="2667" y="7540"/>
                  </a:cubicBezTo>
                  <a:cubicBezTo>
                    <a:pt x="2381" y="8398"/>
                    <a:pt x="5620" y="10398"/>
                    <a:pt x="6287" y="9541"/>
                  </a:cubicBezTo>
                  <a:cubicBezTo>
                    <a:pt x="7144" y="8112"/>
                    <a:pt x="11049" y="6969"/>
                    <a:pt x="12859" y="9541"/>
                  </a:cubicBezTo>
                  <a:lnTo>
                    <a:pt x="13430" y="8969"/>
                  </a:lnTo>
                  <a:cubicBezTo>
                    <a:pt x="13430" y="8969"/>
                    <a:pt x="12002" y="4969"/>
                    <a:pt x="8954" y="5540"/>
                  </a:cubicBezTo>
                  <a:cubicBezTo>
                    <a:pt x="9049" y="5445"/>
                    <a:pt x="10858" y="587"/>
                    <a:pt x="9906" y="1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7" name="Gráfico 14">
              <a:extLst>
                <a:ext uri="{FF2B5EF4-FFF2-40B4-BE49-F238E27FC236}">
                  <a16:creationId xmlns:a16="http://schemas.microsoft.com/office/drawing/2014/main" id="{55DFD62E-8AC3-4E8A-B2AD-56E6A0ECBCAD}"/>
                </a:ext>
              </a:extLst>
            </p:cNvPr>
            <p:cNvSpPr/>
            <p:nvPr/>
          </p:nvSpPr>
          <p:spPr>
            <a:xfrm>
              <a:off x="5448681" y="3790854"/>
              <a:ext cx="140017" cy="158876"/>
            </a:xfrm>
            <a:custGeom>
              <a:avLst/>
              <a:gdLst>
                <a:gd name="connsiteX0" fmla="*/ 131445 w 140017"/>
                <a:gd name="connsiteY0" fmla="*/ 97441 h 158876"/>
                <a:gd name="connsiteX1" fmla="*/ 113538 w 140017"/>
                <a:gd name="connsiteY1" fmla="*/ 99441 h 158876"/>
                <a:gd name="connsiteX2" fmla="*/ 118872 w 140017"/>
                <a:gd name="connsiteY2" fmla="*/ 115443 h 158876"/>
                <a:gd name="connsiteX3" fmla="*/ 108680 w 140017"/>
                <a:gd name="connsiteY3" fmla="*/ 109823 h 158876"/>
                <a:gd name="connsiteX4" fmla="*/ 114300 w 140017"/>
                <a:gd name="connsiteY4" fmla="*/ 118396 h 158876"/>
                <a:gd name="connsiteX5" fmla="*/ 112967 w 140017"/>
                <a:gd name="connsiteY5" fmla="*/ 119539 h 158876"/>
                <a:gd name="connsiteX6" fmla="*/ 108299 w 140017"/>
                <a:gd name="connsiteY6" fmla="*/ 120206 h 158876"/>
                <a:gd name="connsiteX7" fmla="*/ 94679 w 140017"/>
                <a:gd name="connsiteY7" fmla="*/ 106204 h 158876"/>
                <a:gd name="connsiteX8" fmla="*/ 99631 w 140017"/>
                <a:gd name="connsiteY8" fmla="*/ 105251 h 158876"/>
                <a:gd name="connsiteX9" fmla="*/ 79819 w 140017"/>
                <a:gd name="connsiteY9" fmla="*/ 90107 h 158876"/>
                <a:gd name="connsiteX10" fmla="*/ 81725 w 140017"/>
                <a:gd name="connsiteY10" fmla="*/ 85916 h 158876"/>
                <a:gd name="connsiteX11" fmla="*/ 105061 w 140017"/>
                <a:gd name="connsiteY11" fmla="*/ 89154 h 158876"/>
                <a:gd name="connsiteX12" fmla="*/ 92202 w 140017"/>
                <a:gd name="connsiteY12" fmla="*/ 76391 h 158876"/>
                <a:gd name="connsiteX13" fmla="*/ 123920 w 140017"/>
                <a:gd name="connsiteY13" fmla="*/ 74962 h 158876"/>
                <a:gd name="connsiteX14" fmla="*/ 102679 w 140017"/>
                <a:gd name="connsiteY14" fmla="*/ 65723 h 158876"/>
                <a:gd name="connsiteX15" fmla="*/ 134017 w 140017"/>
                <a:gd name="connsiteY15" fmla="*/ 57626 h 158876"/>
                <a:gd name="connsiteX16" fmla="*/ 110109 w 140017"/>
                <a:gd name="connsiteY16" fmla="*/ 50959 h 158876"/>
                <a:gd name="connsiteX17" fmla="*/ 140017 w 140017"/>
                <a:gd name="connsiteY17" fmla="*/ 30766 h 158876"/>
                <a:gd name="connsiteX18" fmla="*/ 112490 w 140017"/>
                <a:gd name="connsiteY18" fmla="*/ 33433 h 158876"/>
                <a:gd name="connsiteX19" fmla="*/ 138779 w 140017"/>
                <a:gd name="connsiteY19" fmla="*/ 0 h 158876"/>
                <a:gd name="connsiteX20" fmla="*/ 105346 w 140017"/>
                <a:gd name="connsiteY20" fmla="*/ 17621 h 158876"/>
                <a:gd name="connsiteX21" fmla="*/ 91916 w 140017"/>
                <a:gd name="connsiteY21" fmla="*/ 34290 h 158876"/>
                <a:gd name="connsiteX22" fmla="*/ 85344 w 140017"/>
                <a:gd name="connsiteY22" fmla="*/ 40100 h 158876"/>
                <a:gd name="connsiteX23" fmla="*/ 78105 w 140017"/>
                <a:gd name="connsiteY23" fmla="*/ 24479 h 158876"/>
                <a:gd name="connsiteX24" fmla="*/ 72485 w 140017"/>
                <a:gd name="connsiteY24" fmla="*/ 8382 h 158876"/>
                <a:gd name="connsiteX25" fmla="*/ 61722 w 140017"/>
                <a:gd name="connsiteY25" fmla="*/ 8382 h 158876"/>
                <a:gd name="connsiteX26" fmla="*/ 55054 w 140017"/>
                <a:gd name="connsiteY26" fmla="*/ 9811 h 158876"/>
                <a:gd name="connsiteX27" fmla="*/ 53911 w 140017"/>
                <a:gd name="connsiteY27" fmla="*/ 19907 h 158876"/>
                <a:gd name="connsiteX28" fmla="*/ 60769 w 140017"/>
                <a:gd name="connsiteY28" fmla="*/ 19907 h 158876"/>
                <a:gd name="connsiteX29" fmla="*/ 61627 w 140017"/>
                <a:gd name="connsiteY29" fmla="*/ 34100 h 158876"/>
                <a:gd name="connsiteX30" fmla="*/ 55054 w 140017"/>
                <a:gd name="connsiteY30" fmla="*/ 40100 h 158876"/>
                <a:gd name="connsiteX31" fmla="*/ 48482 w 140017"/>
                <a:gd name="connsiteY31" fmla="*/ 34290 h 158876"/>
                <a:gd name="connsiteX32" fmla="*/ 35338 w 140017"/>
                <a:gd name="connsiteY32" fmla="*/ 17621 h 158876"/>
                <a:gd name="connsiteX33" fmla="*/ 1238 w 140017"/>
                <a:gd name="connsiteY33" fmla="*/ 0 h 158876"/>
                <a:gd name="connsiteX34" fmla="*/ 27813 w 140017"/>
                <a:gd name="connsiteY34" fmla="*/ 34004 h 158876"/>
                <a:gd name="connsiteX35" fmla="*/ 0 w 140017"/>
                <a:gd name="connsiteY35" fmla="*/ 30766 h 158876"/>
                <a:gd name="connsiteX36" fmla="*/ 31052 w 140017"/>
                <a:gd name="connsiteY36" fmla="*/ 51816 h 158876"/>
                <a:gd name="connsiteX37" fmla="*/ 6572 w 140017"/>
                <a:gd name="connsiteY37" fmla="*/ 56959 h 158876"/>
                <a:gd name="connsiteX38" fmla="*/ 38576 w 140017"/>
                <a:gd name="connsiteY38" fmla="*/ 67342 h 158876"/>
                <a:gd name="connsiteX39" fmla="*/ 16097 w 140017"/>
                <a:gd name="connsiteY39" fmla="*/ 74867 h 158876"/>
                <a:gd name="connsiteX40" fmla="*/ 47815 w 140017"/>
                <a:gd name="connsiteY40" fmla="*/ 76867 h 158876"/>
                <a:gd name="connsiteX41" fmla="*/ 35242 w 140017"/>
                <a:gd name="connsiteY41" fmla="*/ 88964 h 158876"/>
                <a:gd name="connsiteX42" fmla="*/ 58865 w 140017"/>
                <a:gd name="connsiteY42" fmla="*/ 85725 h 158876"/>
                <a:gd name="connsiteX43" fmla="*/ 60484 w 140017"/>
                <a:gd name="connsiteY43" fmla="*/ 89916 h 158876"/>
                <a:gd name="connsiteX44" fmla="*/ 39719 w 140017"/>
                <a:gd name="connsiteY44" fmla="*/ 105061 h 158876"/>
                <a:gd name="connsiteX45" fmla="*/ 44767 w 140017"/>
                <a:gd name="connsiteY45" fmla="*/ 106013 h 158876"/>
                <a:gd name="connsiteX46" fmla="*/ 30766 w 140017"/>
                <a:gd name="connsiteY46" fmla="*/ 120015 h 158876"/>
                <a:gd name="connsiteX47" fmla="*/ 26479 w 140017"/>
                <a:gd name="connsiteY47" fmla="*/ 119158 h 158876"/>
                <a:gd name="connsiteX48" fmla="*/ 25241 w 140017"/>
                <a:gd name="connsiteY48" fmla="*/ 118110 h 158876"/>
                <a:gd name="connsiteX49" fmla="*/ 30861 w 140017"/>
                <a:gd name="connsiteY49" fmla="*/ 109538 h 158876"/>
                <a:gd name="connsiteX50" fmla="*/ 20669 w 140017"/>
                <a:gd name="connsiteY50" fmla="*/ 115253 h 158876"/>
                <a:gd name="connsiteX51" fmla="*/ 26003 w 140017"/>
                <a:gd name="connsiteY51" fmla="*/ 99251 h 158876"/>
                <a:gd name="connsiteX52" fmla="*/ 8096 w 140017"/>
                <a:gd name="connsiteY52" fmla="*/ 97250 h 158876"/>
                <a:gd name="connsiteX53" fmla="*/ 2095 w 140017"/>
                <a:gd name="connsiteY53" fmla="*/ 113919 h 158876"/>
                <a:gd name="connsiteX54" fmla="*/ 19050 w 140017"/>
                <a:gd name="connsiteY54" fmla="*/ 116205 h 158876"/>
                <a:gd name="connsiteX55" fmla="*/ 8953 w 140017"/>
                <a:gd name="connsiteY55" fmla="*/ 122301 h 158876"/>
                <a:gd name="connsiteX56" fmla="*/ 20860 w 140017"/>
                <a:gd name="connsiteY56" fmla="*/ 120015 h 158876"/>
                <a:gd name="connsiteX57" fmla="*/ 22193 w 140017"/>
                <a:gd name="connsiteY57" fmla="*/ 121158 h 158876"/>
                <a:gd name="connsiteX58" fmla="*/ 20860 w 140017"/>
                <a:gd name="connsiteY58" fmla="*/ 126968 h 158876"/>
                <a:gd name="connsiteX59" fmla="*/ 25336 w 140017"/>
                <a:gd name="connsiteY59" fmla="*/ 131255 h 158876"/>
                <a:gd name="connsiteX60" fmla="*/ 30956 w 140017"/>
                <a:gd name="connsiteY60" fmla="*/ 132493 h 158876"/>
                <a:gd name="connsiteX61" fmla="*/ 33242 w 140017"/>
                <a:gd name="connsiteY61" fmla="*/ 148304 h 158876"/>
                <a:gd name="connsiteX62" fmla="*/ 40100 w 140017"/>
                <a:gd name="connsiteY62" fmla="*/ 148590 h 158876"/>
                <a:gd name="connsiteX63" fmla="*/ 33719 w 140017"/>
                <a:gd name="connsiteY63" fmla="*/ 127159 h 158876"/>
                <a:gd name="connsiteX64" fmla="*/ 34290 w 140017"/>
                <a:gd name="connsiteY64" fmla="*/ 123730 h 158876"/>
                <a:gd name="connsiteX65" fmla="*/ 51340 w 140017"/>
                <a:gd name="connsiteY65" fmla="*/ 112776 h 158876"/>
                <a:gd name="connsiteX66" fmla="*/ 52292 w 140017"/>
                <a:gd name="connsiteY66" fmla="*/ 117443 h 158876"/>
                <a:gd name="connsiteX67" fmla="*/ 62675 w 140017"/>
                <a:gd name="connsiteY67" fmla="*/ 110490 h 158876"/>
                <a:gd name="connsiteX68" fmla="*/ 57055 w 140017"/>
                <a:gd name="connsiteY68" fmla="*/ 133540 h 158876"/>
                <a:gd name="connsiteX69" fmla="*/ 64198 w 140017"/>
                <a:gd name="connsiteY69" fmla="*/ 129159 h 158876"/>
                <a:gd name="connsiteX70" fmla="*/ 69247 w 140017"/>
                <a:gd name="connsiteY70" fmla="*/ 158877 h 158876"/>
                <a:gd name="connsiteX71" fmla="*/ 74962 w 140017"/>
                <a:gd name="connsiteY71" fmla="*/ 129159 h 158876"/>
                <a:gd name="connsiteX72" fmla="*/ 82391 w 140017"/>
                <a:gd name="connsiteY72" fmla="*/ 133540 h 158876"/>
                <a:gd name="connsiteX73" fmla="*/ 76390 w 140017"/>
                <a:gd name="connsiteY73" fmla="*/ 110300 h 158876"/>
                <a:gd name="connsiteX74" fmla="*/ 86868 w 140017"/>
                <a:gd name="connsiteY74" fmla="*/ 117348 h 158876"/>
                <a:gd name="connsiteX75" fmla="*/ 87821 w 140017"/>
                <a:gd name="connsiteY75" fmla="*/ 112586 h 158876"/>
                <a:gd name="connsiteX76" fmla="*/ 104775 w 140017"/>
                <a:gd name="connsiteY76" fmla="*/ 123730 h 158876"/>
                <a:gd name="connsiteX77" fmla="*/ 105537 w 140017"/>
                <a:gd name="connsiteY77" fmla="*/ 127159 h 158876"/>
                <a:gd name="connsiteX78" fmla="*/ 99155 w 140017"/>
                <a:gd name="connsiteY78" fmla="*/ 148495 h 158876"/>
                <a:gd name="connsiteX79" fmla="*/ 106013 w 140017"/>
                <a:gd name="connsiteY79" fmla="*/ 148209 h 158876"/>
                <a:gd name="connsiteX80" fmla="*/ 108299 w 140017"/>
                <a:gd name="connsiteY80" fmla="*/ 132493 h 158876"/>
                <a:gd name="connsiteX81" fmla="*/ 113729 w 140017"/>
                <a:gd name="connsiteY81" fmla="*/ 131159 h 158876"/>
                <a:gd name="connsiteX82" fmla="*/ 118205 w 140017"/>
                <a:gd name="connsiteY82" fmla="*/ 126873 h 158876"/>
                <a:gd name="connsiteX83" fmla="*/ 116872 w 140017"/>
                <a:gd name="connsiteY83" fmla="*/ 121158 h 158876"/>
                <a:gd name="connsiteX84" fmla="*/ 118396 w 140017"/>
                <a:gd name="connsiteY84" fmla="*/ 119920 h 158876"/>
                <a:gd name="connsiteX85" fmla="*/ 130207 w 140017"/>
                <a:gd name="connsiteY85" fmla="*/ 122206 h 158876"/>
                <a:gd name="connsiteX86" fmla="*/ 120110 w 140017"/>
                <a:gd name="connsiteY86" fmla="*/ 116110 h 158876"/>
                <a:gd name="connsiteX87" fmla="*/ 137065 w 140017"/>
                <a:gd name="connsiteY87" fmla="*/ 113824 h 158876"/>
                <a:gd name="connsiteX88" fmla="*/ 131445 w 140017"/>
                <a:gd name="connsiteY88" fmla="*/ 97441 h 158876"/>
                <a:gd name="connsiteX89" fmla="*/ 9144 w 140017"/>
                <a:gd name="connsiteY89" fmla="*/ 110395 h 158876"/>
                <a:gd name="connsiteX90" fmla="*/ 8572 w 140017"/>
                <a:gd name="connsiteY90" fmla="*/ 98012 h 158876"/>
                <a:gd name="connsiteX91" fmla="*/ 19621 w 140017"/>
                <a:gd name="connsiteY91" fmla="*/ 104299 h 158876"/>
                <a:gd name="connsiteX92" fmla="*/ 19621 w 140017"/>
                <a:gd name="connsiteY92" fmla="*/ 114967 h 158876"/>
                <a:gd name="connsiteX93" fmla="*/ 9144 w 140017"/>
                <a:gd name="connsiteY93" fmla="*/ 110395 h 158876"/>
                <a:gd name="connsiteX94" fmla="*/ 65627 w 140017"/>
                <a:gd name="connsiteY94" fmla="*/ 16955 h 158876"/>
                <a:gd name="connsiteX95" fmla="*/ 62675 w 140017"/>
                <a:gd name="connsiteY95" fmla="*/ 14383 h 158876"/>
                <a:gd name="connsiteX96" fmla="*/ 65627 w 140017"/>
                <a:gd name="connsiteY96" fmla="*/ 11525 h 158876"/>
                <a:gd name="connsiteX97" fmla="*/ 68294 w 140017"/>
                <a:gd name="connsiteY97" fmla="*/ 14383 h 158876"/>
                <a:gd name="connsiteX98" fmla="*/ 65627 w 140017"/>
                <a:gd name="connsiteY98" fmla="*/ 16955 h 158876"/>
                <a:gd name="connsiteX99" fmla="*/ 130588 w 140017"/>
                <a:gd name="connsiteY99" fmla="*/ 110395 h 158876"/>
                <a:gd name="connsiteX100" fmla="*/ 120110 w 140017"/>
                <a:gd name="connsiteY100" fmla="*/ 114967 h 158876"/>
                <a:gd name="connsiteX101" fmla="*/ 120110 w 140017"/>
                <a:gd name="connsiteY101" fmla="*/ 104299 h 158876"/>
                <a:gd name="connsiteX102" fmla="*/ 131159 w 140017"/>
                <a:gd name="connsiteY102" fmla="*/ 98012 h 158876"/>
                <a:gd name="connsiteX103" fmla="*/ 130588 w 140017"/>
                <a:gd name="connsiteY103" fmla="*/ 110395 h 15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40017" h="158876">
                  <a:moveTo>
                    <a:pt x="131445" y="97441"/>
                  </a:moveTo>
                  <a:cubicBezTo>
                    <a:pt x="124873" y="93345"/>
                    <a:pt x="116777" y="94298"/>
                    <a:pt x="113538" y="99441"/>
                  </a:cubicBezTo>
                  <a:cubicBezTo>
                    <a:pt x="110300" y="104489"/>
                    <a:pt x="112776" y="111347"/>
                    <a:pt x="118872" y="115443"/>
                  </a:cubicBezTo>
                  <a:cubicBezTo>
                    <a:pt x="114395" y="115824"/>
                    <a:pt x="108680" y="109823"/>
                    <a:pt x="108680" y="109823"/>
                  </a:cubicBezTo>
                  <a:cubicBezTo>
                    <a:pt x="106204" y="114490"/>
                    <a:pt x="110776" y="117062"/>
                    <a:pt x="114300" y="118396"/>
                  </a:cubicBezTo>
                  <a:cubicBezTo>
                    <a:pt x="113824" y="118777"/>
                    <a:pt x="113443" y="119158"/>
                    <a:pt x="112967" y="119539"/>
                  </a:cubicBezTo>
                  <a:cubicBezTo>
                    <a:pt x="109538" y="118682"/>
                    <a:pt x="108299" y="120206"/>
                    <a:pt x="108299" y="120206"/>
                  </a:cubicBezTo>
                  <a:cubicBezTo>
                    <a:pt x="107728" y="120015"/>
                    <a:pt x="100203" y="111919"/>
                    <a:pt x="94679" y="106204"/>
                  </a:cubicBezTo>
                  <a:lnTo>
                    <a:pt x="99631" y="105251"/>
                  </a:lnTo>
                  <a:cubicBezTo>
                    <a:pt x="96012" y="96964"/>
                    <a:pt x="86392" y="95155"/>
                    <a:pt x="79819" y="90107"/>
                  </a:cubicBezTo>
                  <a:cubicBezTo>
                    <a:pt x="74867" y="86296"/>
                    <a:pt x="80391" y="84677"/>
                    <a:pt x="81725" y="85916"/>
                  </a:cubicBezTo>
                  <a:cubicBezTo>
                    <a:pt x="94012" y="96298"/>
                    <a:pt x="105061" y="89154"/>
                    <a:pt x="105061" y="89154"/>
                  </a:cubicBezTo>
                  <a:cubicBezTo>
                    <a:pt x="96393" y="86201"/>
                    <a:pt x="92202" y="76391"/>
                    <a:pt x="92202" y="76391"/>
                  </a:cubicBezTo>
                  <a:cubicBezTo>
                    <a:pt x="110109" y="86773"/>
                    <a:pt x="123920" y="74962"/>
                    <a:pt x="123920" y="74962"/>
                  </a:cubicBezTo>
                  <a:cubicBezTo>
                    <a:pt x="112014" y="76962"/>
                    <a:pt x="102679" y="65723"/>
                    <a:pt x="102679" y="65723"/>
                  </a:cubicBezTo>
                  <a:cubicBezTo>
                    <a:pt x="121253" y="70009"/>
                    <a:pt x="134017" y="57626"/>
                    <a:pt x="134017" y="57626"/>
                  </a:cubicBezTo>
                  <a:cubicBezTo>
                    <a:pt x="127159" y="58198"/>
                    <a:pt x="110109" y="50959"/>
                    <a:pt x="110109" y="50959"/>
                  </a:cubicBezTo>
                  <a:cubicBezTo>
                    <a:pt x="137350" y="50102"/>
                    <a:pt x="139732" y="30766"/>
                    <a:pt x="140017" y="30766"/>
                  </a:cubicBezTo>
                  <a:cubicBezTo>
                    <a:pt x="132588" y="35719"/>
                    <a:pt x="112490" y="33433"/>
                    <a:pt x="112490" y="33433"/>
                  </a:cubicBezTo>
                  <a:cubicBezTo>
                    <a:pt x="140875" y="23336"/>
                    <a:pt x="138779" y="0"/>
                    <a:pt x="138779" y="0"/>
                  </a:cubicBezTo>
                  <a:cubicBezTo>
                    <a:pt x="132779" y="8954"/>
                    <a:pt x="105346" y="17621"/>
                    <a:pt x="105346" y="17621"/>
                  </a:cubicBezTo>
                  <a:cubicBezTo>
                    <a:pt x="97822" y="19907"/>
                    <a:pt x="91916" y="26575"/>
                    <a:pt x="91916" y="34290"/>
                  </a:cubicBezTo>
                  <a:cubicBezTo>
                    <a:pt x="91631" y="37433"/>
                    <a:pt x="88582" y="40100"/>
                    <a:pt x="85344" y="40100"/>
                  </a:cubicBezTo>
                  <a:cubicBezTo>
                    <a:pt x="78010" y="40100"/>
                    <a:pt x="78105" y="29528"/>
                    <a:pt x="78105" y="24479"/>
                  </a:cubicBezTo>
                  <a:cubicBezTo>
                    <a:pt x="78105" y="16955"/>
                    <a:pt x="77819" y="8382"/>
                    <a:pt x="72485" y="8382"/>
                  </a:cubicBezTo>
                  <a:lnTo>
                    <a:pt x="61722" y="8382"/>
                  </a:lnTo>
                  <a:cubicBezTo>
                    <a:pt x="59817" y="8382"/>
                    <a:pt x="56388" y="8192"/>
                    <a:pt x="55054" y="9811"/>
                  </a:cubicBezTo>
                  <a:cubicBezTo>
                    <a:pt x="52292" y="13049"/>
                    <a:pt x="52673" y="21622"/>
                    <a:pt x="53911" y="19907"/>
                  </a:cubicBezTo>
                  <a:cubicBezTo>
                    <a:pt x="53911" y="19907"/>
                    <a:pt x="58102" y="18764"/>
                    <a:pt x="60769" y="19907"/>
                  </a:cubicBezTo>
                  <a:cubicBezTo>
                    <a:pt x="64198" y="20955"/>
                    <a:pt x="61627" y="31718"/>
                    <a:pt x="61627" y="34100"/>
                  </a:cubicBezTo>
                  <a:cubicBezTo>
                    <a:pt x="61627" y="37243"/>
                    <a:pt x="58674" y="40100"/>
                    <a:pt x="55054" y="40100"/>
                  </a:cubicBezTo>
                  <a:cubicBezTo>
                    <a:pt x="51721" y="40100"/>
                    <a:pt x="48768" y="37529"/>
                    <a:pt x="48482" y="34290"/>
                  </a:cubicBezTo>
                  <a:cubicBezTo>
                    <a:pt x="48482" y="26575"/>
                    <a:pt x="42481" y="19907"/>
                    <a:pt x="35338" y="17621"/>
                  </a:cubicBezTo>
                  <a:cubicBezTo>
                    <a:pt x="35338" y="17621"/>
                    <a:pt x="7239" y="8954"/>
                    <a:pt x="1238" y="0"/>
                  </a:cubicBezTo>
                  <a:cubicBezTo>
                    <a:pt x="1238" y="0"/>
                    <a:pt x="-857" y="23622"/>
                    <a:pt x="27813" y="34004"/>
                  </a:cubicBezTo>
                  <a:cubicBezTo>
                    <a:pt x="27813" y="34004"/>
                    <a:pt x="7525" y="35719"/>
                    <a:pt x="0" y="30766"/>
                  </a:cubicBezTo>
                  <a:cubicBezTo>
                    <a:pt x="286" y="30766"/>
                    <a:pt x="3905" y="50959"/>
                    <a:pt x="31052" y="51816"/>
                  </a:cubicBezTo>
                  <a:cubicBezTo>
                    <a:pt x="31052" y="51816"/>
                    <a:pt x="13144" y="57912"/>
                    <a:pt x="6572" y="56959"/>
                  </a:cubicBezTo>
                  <a:cubicBezTo>
                    <a:pt x="6572" y="56959"/>
                    <a:pt x="19431" y="71628"/>
                    <a:pt x="38576" y="67342"/>
                  </a:cubicBezTo>
                  <a:cubicBezTo>
                    <a:pt x="38576" y="67342"/>
                    <a:pt x="28099" y="76867"/>
                    <a:pt x="16097" y="74867"/>
                  </a:cubicBezTo>
                  <a:cubicBezTo>
                    <a:pt x="16097" y="74867"/>
                    <a:pt x="29623" y="86963"/>
                    <a:pt x="47815" y="76867"/>
                  </a:cubicBezTo>
                  <a:cubicBezTo>
                    <a:pt x="47815" y="76867"/>
                    <a:pt x="43910" y="86106"/>
                    <a:pt x="35242" y="88964"/>
                  </a:cubicBezTo>
                  <a:cubicBezTo>
                    <a:pt x="35242" y="88964"/>
                    <a:pt x="46292" y="96107"/>
                    <a:pt x="58865" y="85725"/>
                  </a:cubicBezTo>
                  <a:cubicBezTo>
                    <a:pt x="60484" y="83915"/>
                    <a:pt x="65532" y="86011"/>
                    <a:pt x="60484" y="89916"/>
                  </a:cubicBezTo>
                  <a:cubicBezTo>
                    <a:pt x="53626" y="95155"/>
                    <a:pt x="43910" y="96393"/>
                    <a:pt x="39719" y="105061"/>
                  </a:cubicBezTo>
                  <a:lnTo>
                    <a:pt x="44767" y="106013"/>
                  </a:lnTo>
                  <a:cubicBezTo>
                    <a:pt x="39148" y="111728"/>
                    <a:pt x="31528" y="119825"/>
                    <a:pt x="30766" y="120015"/>
                  </a:cubicBezTo>
                  <a:cubicBezTo>
                    <a:pt x="30766" y="120015"/>
                    <a:pt x="29623" y="118491"/>
                    <a:pt x="26479" y="119158"/>
                  </a:cubicBezTo>
                  <a:cubicBezTo>
                    <a:pt x="26003" y="118777"/>
                    <a:pt x="25717" y="118396"/>
                    <a:pt x="25241" y="118110"/>
                  </a:cubicBezTo>
                  <a:cubicBezTo>
                    <a:pt x="28861" y="116872"/>
                    <a:pt x="33433" y="114205"/>
                    <a:pt x="30861" y="109538"/>
                  </a:cubicBezTo>
                  <a:cubicBezTo>
                    <a:pt x="30861" y="109538"/>
                    <a:pt x="25146" y="115538"/>
                    <a:pt x="20669" y="115253"/>
                  </a:cubicBezTo>
                  <a:cubicBezTo>
                    <a:pt x="26765" y="111157"/>
                    <a:pt x="29242" y="104204"/>
                    <a:pt x="26003" y="99251"/>
                  </a:cubicBezTo>
                  <a:cubicBezTo>
                    <a:pt x="22669" y="94107"/>
                    <a:pt x="14669" y="93155"/>
                    <a:pt x="8096" y="97250"/>
                  </a:cubicBezTo>
                  <a:cubicBezTo>
                    <a:pt x="1524" y="101251"/>
                    <a:pt x="-1143" y="108776"/>
                    <a:pt x="2095" y="113919"/>
                  </a:cubicBezTo>
                  <a:cubicBezTo>
                    <a:pt x="5239" y="118872"/>
                    <a:pt x="12478" y="119920"/>
                    <a:pt x="19050" y="116205"/>
                  </a:cubicBezTo>
                  <a:cubicBezTo>
                    <a:pt x="16383" y="120206"/>
                    <a:pt x="11144" y="121444"/>
                    <a:pt x="8953" y="122301"/>
                  </a:cubicBezTo>
                  <a:cubicBezTo>
                    <a:pt x="8953" y="122301"/>
                    <a:pt x="12668" y="129350"/>
                    <a:pt x="20860" y="120015"/>
                  </a:cubicBezTo>
                  <a:cubicBezTo>
                    <a:pt x="21336" y="120396"/>
                    <a:pt x="21717" y="120777"/>
                    <a:pt x="22193" y="121158"/>
                  </a:cubicBezTo>
                  <a:cubicBezTo>
                    <a:pt x="20002" y="122873"/>
                    <a:pt x="19050" y="125730"/>
                    <a:pt x="20860" y="126968"/>
                  </a:cubicBezTo>
                  <a:cubicBezTo>
                    <a:pt x="20860" y="126968"/>
                    <a:pt x="20002" y="131540"/>
                    <a:pt x="25336" y="131255"/>
                  </a:cubicBezTo>
                  <a:cubicBezTo>
                    <a:pt x="25336" y="131255"/>
                    <a:pt x="27146" y="134207"/>
                    <a:pt x="30956" y="132493"/>
                  </a:cubicBezTo>
                  <a:cubicBezTo>
                    <a:pt x="33338" y="138875"/>
                    <a:pt x="32480" y="144875"/>
                    <a:pt x="33242" y="148304"/>
                  </a:cubicBezTo>
                  <a:lnTo>
                    <a:pt x="40100" y="148590"/>
                  </a:lnTo>
                  <a:cubicBezTo>
                    <a:pt x="39433" y="145542"/>
                    <a:pt x="39243" y="135922"/>
                    <a:pt x="33719" y="127159"/>
                  </a:cubicBezTo>
                  <a:cubicBezTo>
                    <a:pt x="34766" y="126206"/>
                    <a:pt x="35338" y="124968"/>
                    <a:pt x="34290" y="123730"/>
                  </a:cubicBezTo>
                  <a:cubicBezTo>
                    <a:pt x="34100" y="123349"/>
                    <a:pt x="44006" y="117158"/>
                    <a:pt x="51340" y="112776"/>
                  </a:cubicBezTo>
                  <a:lnTo>
                    <a:pt x="52292" y="117443"/>
                  </a:lnTo>
                  <a:cubicBezTo>
                    <a:pt x="54769" y="114110"/>
                    <a:pt x="58483" y="111824"/>
                    <a:pt x="62675" y="110490"/>
                  </a:cubicBezTo>
                  <a:cubicBezTo>
                    <a:pt x="58198" y="116681"/>
                    <a:pt x="55435" y="123730"/>
                    <a:pt x="57055" y="133540"/>
                  </a:cubicBezTo>
                  <a:cubicBezTo>
                    <a:pt x="57055" y="133540"/>
                    <a:pt x="58198" y="129826"/>
                    <a:pt x="64198" y="129159"/>
                  </a:cubicBezTo>
                  <a:cubicBezTo>
                    <a:pt x="64198" y="129159"/>
                    <a:pt x="55817" y="139256"/>
                    <a:pt x="69247" y="158877"/>
                  </a:cubicBezTo>
                  <a:cubicBezTo>
                    <a:pt x="82677" y="139256"/>
                    <a:pt x="74962" y="129159"/>
                    <a:pt x="74962" y="129159"/>
                  </a:cubicBezTo>
                  <a:cubicBezTo>
                    <a:pt x="80963" y="129731"/>
                    <a:pt x="82391" y="133540"/>
                    <a:pt x="82391" y="133540"/>
                  </a:cubicBezTo>
                  <a:cubicBezTo>
                    <a:pt x="83725" y="123635"/>
                    <a:pt x="81153" y="116491"/>
                    <a:pt x="76390" y="110300"/>
                  </a:cubicBezTo>
                  <a:cubicBezTo>
                    <a:pt x="80677" y="111538"/>
                    <a:pt x="84201" y="113824"/>
                    <a:pt x="86868" y="117348"/>
                  </a:cubicBezTo>
                  <a:lnTo>
                    <a:pt x="87821" y="112586"/>
                  </a:lnTo>
                  <a:cubicBezTo>
                    <a:pt x="95059" y="117062"/>
                    <a:pt x="104965" y="123349"/>
                    <a:pt x="104775" y="123730"/>
                  </a:cubicBezTo>
                  <a:cubicBezTo>
                    <a:pt x="103632" y="124968"/>
                    <a:pt x="104394" y="126206"/>
                    <a:pt x="105537" y="127159"/>
                  </a:cubicBezTo>
                  <a:cubicBezTo>
                    <a:pt x="100108" y="135827"/>
                    <a:pt x="99822" y="145542"/>
                    <a:pt x="99155" y="148495"/>
                  </a:cubicBezTo>
                  <a:lnTo>
                    <a:pt x="106013" y="148209"/>
                  </a:lnTo>
                  <a:cubicBezTo>
                    <a:pt x="106680" y="144780"/>
                    <a:pt x="105918" y="138875"/>
                    <a:pt x="108299" y="132493"/>
                  </a:cubicBezTo>
                  <a:cubicBezTo>
                    <a:pt x="111728" y="134017"/>
                    <a:pt x="113729" y="131159"/>
                    <a:pt x="113729" y="131159"/>
                  </a:cubicBezTo>
                  <a:cubicBezTo>
                    <a:pt x="119063" y="131445"/>
                    <a:pt x="118205" y="126873"/>
                    <a:pt x="118205" y="126873"/>
                  </a:cubicBezTo>
                  <a:cubicBezTo>
                    <a:pt x="119920" y="125635"/>
                    <a:pt x="119063" y="122968"/>
                    <a:pt x="116872" y="121158"/>
                  </a:cubicBezTo>
                  <a:cubicBezTo>
                    <a:pt x="117443" y="120777"/>
                    <a:pt x="117824" y="120301"/>
                    <a:pt x="118396" y="119920"/>
                  </a:cubicBezTo>
                  <a:cubicBezTo>
                    <a:pt x="126492" y="129350"/>
                    <a:pt x="130207" y="122206"/>
                    <a:pt x="130207" y="122206"/>
                  </a:cubicBezTo>
                  <a:cubicBezTo>
                    <a:pt x="128016" y="121444"/>
                    <a:pt x="122777" y="120110"/>
                    <a:pt x="120110" y="116110"/>
                  </a:cubicBezTo>
                  <a:cubicBezTo>
                    <a:pt x="126778" y="119825"/>
                    <a:pt x="133921" y="118777"/>
                    <a:pt x="137065" y="113824"/>
                  </a:cubicBezTo>
                  <a:cubicBezTo>
                    <a:pt x="140684" y="108966"/>
                    <a:pt x="138017" y="101441"/>
                    <a:pt x="131445" y="97441"/>
                  </a:cubicBezTo>
                  <a:moveTo>
                    <a:pt x="9144" y="110395"/>
                  </a:moveTo>
                  <a:cubicBezTo>
                    <a:pt x="5905" y="105156"/>
                    <a:pt x="5905" y="99441"/>
                    <a:pt x="8572" y="98012"/>
                  </a:cubicBezTo>
                  <a:cubicBezTo>
                    <a:pt x="11240" y="96584"/>
                    <a:pt x="16288" y="99155"/>
                    <a:pt x="19621" y="104299"/>
                  </a:cubicBezTo>
                  <a:cubicBezTo>
                    <a:pt x="23241" y="109157"/>
                    <a:pt x="22288" y="113538"/>
                    <a:pt x="19621" y="114967"/>
                  </a:cubicBezTo>
                  <a:cubicBezTo>
                    <a:pt x="16954" y="116777"/>
                    <a:pt x="12763" y="115538"/>
                    <a:pt x="9144" y="110395"/>
                  </a:cubicBezTo>
                  <a:moveTo>
                    <a:pt x="65627" y="16955"/>
                  </a:moveTo>
                  <a:cubicBezTo>
                    <a:pt x="63817" y="16955"/>
                    <a:pt x="62675" y="15811"/>
                    <a:pt x="62675" y="14383"/>
                  </a:cubicBezTo>
                  <a:cubicBezTo>
                    <a:pt x="62675" y="12668"/>
                    <a:pt x="63913" y="11525"/>
                    <a:pt x="65627" y="11525"/>
                  </a:cubicBezTo>
                  <a:cubicBezTo>
                    <a:pt x="67151" y="11525"/>
                    <a:pt x="68294" y="12668"/>
                    <a:pt x="68294" y="14383"/>
                  </a:cubicBezTo>
                  <a:cubicBezTo>
                    <a:pt x="68294" y="15811"/>
                    <a:pt x="67056" y="16955"/>
                    <a:pt x="65627" y="16955"/>
                  </a:cubicBezTo>
                  <a:moveTo>
                    <a:pt x="130588" y="110395"/>
                  </a:moveTo>
                  <a:cubicBezTo>
                    <a:pt x="127063" y="115538"/>
                    <a:pt x="122777" y="116777"/>
                    <a:pt x="120110" y="114967"/>
                  </a:cubicBezTo>
                  <a:cubicBezTo>
                    <a:pt x="117443" y="113538"/>
                    <a:pt x="116491" y="109252"/>
                    <a:pt x="120110" y="104299"/>
                  </a:cubicBezTo>
                  <a:cubicBezTo>
                    <a:pt x="123444" y="99060"/>
                    <a:pt x="128492" y="96488"/>
                    <a:pt x="131159" y="98012"/>
                  </a:cubicBezTo>
                  <a:cubicBezTo>
                    <a:pt x="133826" y="99441"/>
                    <a:pt x="133826" y="105156"/>
                    <a:pt x="130588" y="11039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8" name="Gráfico 14">
              <a:extLst>
                <a:ext uri="{FF2B5EF4-FFF2-40B4-BE49-F238E27FC236}">
                  <a16:creationId xmlns:a16="http://schemas.microsoft.com/office/drawing/2014/main" id="{72CC1D73-1DC4-4B39-8D36-A032080FFA68}"/>
                </a:ext>
              </a:extLst>
            </p:cNvPr>
            <p:cNvSpPr/>
            <p:nvPr/>
          </p:nvSpPr>
          <p:spPr>
            <a:xfrm>
              <a:off x="5447061" y="3879040"/>
              <a:ext cx="13525" cy="9749"/>
            </a:xfrm>
            <a:custGeom>
              <a:avLst/>
              <a:gdLst>
                <a:gd name="connsiteX0" fmla="*/ 7239 w 13525"/>
                <a:gd name="connsiteY0" fmla="*/ 9541 h 9749"/>
                <a:gd name="connsiteX1" fmla="*/ 10859 w 13525"/>
                <a:gd name="connsiteY1" fmla="*/ 7540 h 9749"/>
                <a:gd name="connsiteX2" fmla="*/ 13526 w 13525"/>
                <a:gd name="connsiteY2" fmla="*/ 1730 h 9749"/>
                <a:gd name="connsiteX3" fmla="*/ 13526 w 13525"/>
                <a:gd name="connsiteY3" fmla="*/ 587 h 9749"/>
                <a:gd name="connsiteX4" fmla="*/ 8096 w 13525"/>
                <a:gd name="connsiteY4" fmla="*/ 3445 h 9749"/>
                <a:gd name="connsiteX5" fmla="*/ 3620 w 13525"/>
                <a:gd name="connsiteY5" fmla="*/ 16 h 9749"/>
                <a:gd name="connsiteX6" fmla="*/ 4477 w 13525"/>
                <a:gd name="connsiteY6" fmla="*/ 5445 h 9749"/>
                <a:gd name="connsiteX7" fmla="*/ 0 w 13525"/>
                <a:gd name="connsiteY7" fmla="*/ 8874 h 9749"/>
                <a:gd name="connsiteX8" fmla="*/ 572 w 13525"/>
                <a:gd name="connsiteY8" fmla="*/ 9445 h 9749"/>
                <a:gd name="connsiteX9" fmla="*/ 7239 w 13525"/>
                <a:gd name="connsiteY9" fmla="*/ 9541 h 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25" h="9749">
                  <a:moveTo>
                    <a:pt x="7239" y="9541"/>
                  </a:moveTo>
                  <a:cubicBezTo>
                    <a:pt x="7810" y="10398"/>
                    <a:pt x="11144" y="8398"/>
                    <a:pt x="10859" y="7540"/>
                  </a:cubicBezTo>
                  <a:cubicBezTo>
                    <a:pt x="10001" y="6112"/>
                    <a:pt x="10573" y="2016"/>
                    <a:pt x="13526" y="1730"/>
                  </a:cubicBezTo>
                  <a:lnTo>
                    <a:pt x="13526" y="587"/>
                  </a:lnTo>
                  <a:cubicBezTo>
                    <a:pt x="13526" y="587"/>
                    <a:pt x="9049" y="587"/>
                    <a:pt x="8096" y="3445"/>
                  </a:cubicBezTo>
                  <a:cubicBezTo>
                    <a:pt x="8096" y="3445"/>
                    <a:pt x="4477" y="-270"/>
                    <a:pt x="3620" y="16"/>
                  </a:cubicBezTo>
                  <a:cubicBezTo>
                    <a:pt x="2762" y="587"/>
                    <a:pt x="4477" y="5445"/>
                    <a:pt x="4477" y="5445"/>
                  </a:cubicBezTo>
                  <a:cubicBezTo>
                    <a:pt x="1429" y="4873"/>
                    <a:pt x="0" y="8874"/>
                    <a:pt x="0" y="8874"/>
                  </a:cubicBezTo>
                  <a:lnTo>
                    <a:pt x="572" y="9445"/>
                  </a:lnTo>
                  <a:cubicBezTo>
                    <a:pt x="2381" y="6969"/>
                    <a:pt x="6286" y="8112"/>
                    <a:pt x="7239" y="954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9" name="Gráfico 14">
              <a:extLst>
                <a:ext uri="{FF2B5EF4-FFF2-40B4-BE49-F238E27FC236}">
                  <a16:creationId xmlns:a16="http://schemas.microsoft.com/office/drawing/2014/main" id="{E9DF20BC-29A5-4EF8-9BE0-D29EEC31E459}"/>
                </a:ext>
              </a:extLst>
            </p:cNvPr>
            <p:cNvSpPr/>
            <p:nvPr/>
          </p:nvSpPr>
          <p:spPr>
            <a:xfrm>
              <a:off x="5537306" y="3915441"/>
              <a:ext cx="12382" cy="14096"/>
            </a:xfrm>
            <a:custGeom>
              <a:avLst/>
              <a:gdLst>
                <a:gd name="connsiteX0" fmla="*/ 9006 w 12382"/>
                <a:gd name="connsiteY0" fmla="*/ 4001 h 14096"/>
                <a:gd name="connsiteX1" fmla="*/ 52 w 12382"/>
                <a:gd name="connsiteY1" fmla="*/ 0 h 14096"/>
                <a:gd name="connsiteX2" fmla="*/ 3386 w 12382"/>
                <a:gd name="connsiteY2" fmla="*/ 9811 h 14096"/>
                <a:gd name="connsiteX3" fmla="*/ 12339 w 12382"/>
                <a:gd name="connsiteY3" fmla="*/ 14097 h 14096"/>
                <a:gd name="connsiteX4" fmla="*/ 9006 w 12382"/>
                <a:gd name="connsiteY4" fmla="*/ 4001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" h="14096">
                  <a:moveTo>
                    <a:pt x="9006" y="4001"/>
                  </a:moveTo>
                  <a:cubicBezTo>
                    <a:pt x="6339" y="1429"/>
                    <a:pt x="3005" y="0"/>
                    <a:pt x="52" y="0"/>
                  </a:cubicBezTo>
                  <a:cubicBezTo>
                    <a:pt x="-234" y="3429"/>
                    <a:pt x="624" y="6953"/>
                    <a:pt x="3386" y="9811"/>
                  </a:cubicBezTo>
                  <a:cubicBezTo>
                    <a:pt x="5767" y="12668"/>
                    <a:pt x="9006" y="14097"/>
                    <a:pt x="12339" y="14097"/>
                  </a:cubicBezTo>
                  <a:cubicBezTo>
                    <a:pt x="12625" y="10573"/>
                    <a:pt x="11482" y="6858"/>
                    <a:pt x="9006" y="4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0" name="Gráfico 14">
              <a:extLst>
                <a:ext uri="{FF2B5EF4-FFF2-40B4-BE49-F238E27FC236}">
                  <a16:creationId xmlns:a16="http://schemas.microsoft.com/office/drawing/2014/main" id="{B958267F-F967-47D5-8482-EA71CFC7678F}"/>
                </a:ext>
              </a:extLst>
            </p:cNvPr>
            <p:cNvSpPr/>
            <p:nvPr/>
          </p:nvSpPr>
          <p:spPr>
            <a:xfrm>
              <a:off x="5487407" y="3915441"/>
              <a:ext cx="12313" cy="14096"/>
            </a:xfrm>
            <a:custGeom>
              <a:avLst/>
              <a:gdLst>
                <a:gd name="connsiteX0" fmla="*/ 41 w 12313"/>
                <a:gd name="connsiteY0" fmla="*/ 14097 h 14096"/>
                <a:gd name="connsiteX1" fmla="*/ 8994 w 12313"/>
                <a:gd name="connsiteY1" fmla="*/ 9811 h 14096"/>
                <a:gd name="connsiteX2" fmla="*/ 12233 w 12313"/>
                <a:gd name="connsiteY2" fmla="*/ 0 h 14096"/>
                <a:gd name="connsiteX3" fmla="*/ 3279 w 12313"/>
                <a:gd name="connsiteY3" fmla="*/ 4001 h 14096"/>
                <a:gd name="connsiteX4" fmla="*/ 41 w 12313"/>
                <a:gd name="connsiteY4" fmla="*/ 14097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3" h="14096">
                  <a:moveTo>
                    <a:pt x="41" y="14097"/>
                  </a:moveTo>
                  <a:cubicBezTo>
                    <a:pt x="3374" y="14097"/>
                    <a:pt x="6613" y="12668"/>
                    <a:pt x="8994" y="9811"/>
                  </a:cubicBezTo>
                  <a:cubicBezTo>
                    <a:pt x="11661" y="6953"/>
                    <a:pt x="12614" y="3524"/>
                    <a:pt x="12233" y="0"/>
                  </a:cubicBezTo>
                  <a:cubicBezTo>
                    <a:pt x="9280" y="0"/>
                    <a:pt x="5946" y="1429"/>
                    <a:pt x="3279" y="4001"/>
                  </a:cubicBezTo>
                  <a:cubicBezTo>
                    <a:pt x="993" y="6858"/>
                    <a:pt x="-245" y="10573"/>
                    <a:pt x="41" y="1409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1" name="Gráfico 14">
              <a:extLst>
                <a:ext uri="{FF2B5EF4-FFF2-40B4-BE49-F238E27FC236}">
                  <a16:creationId xmlns:a16="http://schemas.microsoft.com/office/drawing/2014/main" id="{458CE2F1-25D2-4893-8233-9F87AD672FD8}"/>
                </a:ext>
              </a:extLst>
            </p:cNvPr>
            <p:cNvSpPr/>
            <p:nvPr/>
          </p:nvSpPr>
          <p:spPr>
            <a:xfrm>
              <a:off x="5505259" y="3782472"/>
              <a:ext cx="25812" cy="14096"/>
            </a:xfrm>
            <a:custGeom>
              <a:avLst/>
              <a:gdLst>
                <a:gd name="connsiteX0" fmla="*/ 19812 w 25812"/>
                <a:gd name="connsiteY0" fmla="*/ 14097 h 14096"/>
                <a:gd name="connsiteX1" fmla="*/ 25813 w 25812"/>
                <a:gd name="connsiteY1" fmla="*/ 4858 h 14096"/>
                <a:gd name="connsiteX2" fmla="*/ 16478 w 25812"/>
                <a:gd name="connsiteY2" fmla="*/ 8382 h 14096"/>
                <a:gd name="connsiteX3" fmla="*/ 13144 w 25812"/>
                <a:gd name="connsiteY3" fmla="*/ 0 h 14096"/>
                <a:gd name="connsiteX4" fmla="*/ 9620 w 25812"/>
                <a:gd name="connsiteY4" fmla="*/ 8382 h 14096"/>
                <a:gd name="connsiteX5" fmla="*/ 0 w 25812"/>
                <a:gd name="connsiteY5" fmla="*/ 4858 h 14096"/>
                <a:gd name="connsiteX6" fmla="*/ 6286 w 25812"/>
                <a:gd name="connsiteY6" fmla="*/ 14097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12" h="14096">
                  <a:moveTo>
                    <a:pt x="19812" y="14097"/>
                  </a:moveTo>
                  <a:lnTo>
                    <a:pt x="25813" y="4858"/>
                  </a:lnTo>
                  <a:lnTo>
                    <a:pt x="16478" y="8382"/>
                  </a:lnTo>
                  <a:lnTo>
                    <a:pt x="13144" y="0"/>
                  </a:lnTo>
                  <a:lnTo>
                    <a:pt x="9620" y="8382"/>
                  </a:lnTo>
                  <a:lnTo>
                    <a:pt x="0" y="4858"/>
                  </a:lnTo>
                  <a:lnTo>
                    <a:pt x="6286" y="1409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2" name="Gráfico 14">
              <a:extLst>
                <a:ext uri="{FF2B5EF4-FFF2-40B4-BE49-F238E27FC236}">
                  <a16:creationId xmlns:a16="http://schemas.microsoft.com/office/drawing/2014/main" id="{20E0B785-0615-49B1-998F-600E2893E506}"/>
                </a:ext>
              </a:extLst>
            </p:cNvPr>
            <p:cNvSpPr/>
            <p:nvPr/>
          </p:nvSpPr>
          <p:spPr>
            <a:xfrm>
              <a:off x="5401151" y="3731037"/>
              <a:ext cx="234981" cy="274319"/>
            </a:xfrm>
            <a:custGeom>
              <a:avLst/>
              <a:gdLst>
                <a:gd name="connsiteX0" fmla="*/ 117443 w 234981"/>
                <a:gd name="connsiteY0" fmla="*/ 286 h 274319"/>
                <a:gd name="connsiteX1" fmla="*/ 0 w 234981"/>
                <a:gd name="connsiteY1" fmla="*/ 0 h 274319"/>
                <a:gd name="connsiteX2" fmla="*/ 0 w 234981"/>
                <a:gd name="connsiteY2" fmla="*/ 210598 h 274319"/>
                <a:gd name="connsiteX3" fmla="*/ 47530 w 234981"/>
                <a:gd name="connsiteY3" fmla="*/ 256794 h 274319"/>
                <a:gd name="connsiteX4" fmla="*/ 117443 w 234981"/>
                <a:gd name="connsiteY4" fmla="*/ 274320 h 274319"/>
                <a:gd name="connsiteX5" fmla="*/ 187166 w 234981"/>
                <a:gd name="connsiteY5" fmla="*/ 256794 h 274319"/>
                <a:gd name="connsiteX6" fmla="*/ 234982 w 234981"/>
                <a:gd name="connsiteY6" fmla="*/ 210598 h 274319"/>
                <a:gd name="connsiteX7" fmla="*/ 234982 w 234981"/>
                <a:gd name="connsiteY7" fmla="*/ 0 h 274319"/>
                <a:gd name="connsiteX8" fmla="*/ 117443 w 234981"/>
                <a:gd name="connsiteY8" fmla="*/ 286 h 274319"/>
                <a:gd name="connsiteX9" fmla="*/ 211931 w 234981"/>
                <a:gd name="connsiteY9" fmla="*/ 33052 h 274319"/>
                <a:gd name="connsiteX10" fmla="*/ 213455 w 234981"/>
                <a:gd name="connsiteY10" fmla="*/ 28480 h 274319"/>
                <a:gd name="connsiteX11" fmla="*/ 215837 w 234981"/>
                <a:gd name="connsiteY11" fmla="*/ 32766 h 274319"/>
                <a:gd name="connsiteX12" fmla="*/ 221170 w 234981"/>
                <a:gd name="connsiteY12" fmla="*/ 33052 h 274319"/>
                <a:gd name="connsiteX13" fmla="*/ 220885 w 234981"/>
                <a:gd name="connsiteY13" fmla="*/ 33909 h 274319"/>
                <a:gd name="connsiteX14" fmla="*/ 216122 w 234981"/>
                <a:gd name="connsiteY14" fmla="*/ 37052 h 274319"/>
                <a:gd name="connsiteX15" fmla="*/ 212217 w 234981"/>
                <a:gd name="connsiteY15" fmla="*/ 37338 h 274319"/>
                <a:gd name="connsiteX16" fmla="*/ 206883 w 234981"/>
                <a:gd name="connsiteY16" fmla="*/ 34481 h 274319"/>
                <a:gd name="connsiteX17" fmla="*/ 206597 w 234981"/>
                <a:gd name="connsiteY17" fmla="*/ 33909 h 274319"/>
                <a:gd name="connsiteX18" fmla="*/ 211931 w 234981"/>
                <a:gd name="connsiteY18" fmla="*/ 33052 h 274319"/>
                <a:gd name="connsiteX19" fmla="*/ 214313 w 234981"/>
                <a:gd name="connsiteY19" fmla="*/ 39053 h 274319"/>
                <a:gd name="connsiteX20" fmla="*/ 228314 w 234981"/>
                <a:gd name="connsiteY20" fmla="*/ 48006 h 274319"/>
                <a:gd name="connsiteX21" fmla="*/ 217361 w 234981"/>
                <a:gd name="connsiteY21" fmla="*/ 58865 h 274319"/>
                <a:gd name="connsiteX22" fmla="*/ 228028 w 234981"/>
                <a:gd name="connsiteY22" fmla="*/ 58103 h 274319"/>
                <a:gd name="connsiteX23" fmla="*/ 218599 w 234981"/>
                <a:gd name="connsiteY23" fmla="*/ 62579 h 274319"/>
                <a:gd name="connsiteX24" fmla="*/ 214313 w 234981"/>
                <a:gd name="connsiteY24" fmla="*/ 77343 h 274319"/>
                <a:gd name="connsiteX25" fmla="*/ 217361 w 234981"/>
                <a:gd name="connsiteY25" fmla="*/ 74581 h 274319"/>
                <a:gd name="connsiteX26" fmla="*/ 227267 w 234981"/>
                <a:gd name="connsiteY26" fmla="*/ 72866 h 274319"/>
                <a:gd name="connsiteX27" fmla="*/ 222504 w 234981"/>
                <a:gd name="connsiteY27" fmla="*/ 80105 h 274319"/>
                <a:gd name="connsiteX28" fmla="*/ 213932 w 234981"/>
                <a:gd name="connsiteY28" fmla="*/ 82296 h 274319"/>
                <a:gd name="connsiteX29" fmla="*/ 216503 w 234981"/>
                <a:gd name="connsiteY29" fmla="*/ 91059 h 274319"/>
                <a:gd name="connsiteX30" fmla="*/ 211741 w 234981"/>
                <a:gd name="connsiteY30" fmla="*/ 94774 h 274319"/>
                <a:gd name="connsiteX31" fmla="*/ 212312 w 234981"/>
                <a:gd name="connsiteY31" fmla="*/ 72009 h 274319"/>
                <a:gd name="connsiteX32" fmla="*/ 214979 w 234981"/>
                <a:gd name="connsiteY32" fmla="*/ 62960 h 274319"/>
                <a:gd name="connsiteX33" fmla="*/ 204311 w 234981"/>
                <a:gd name="connsiteY33" fmla="*/ 60198 h 274319"/>
                <a:gd name="connsiteX34" fmla="*/ 214979 w 234981"/>
                <a:gd name="connsiteY34" fmla="*/ 59055 h 274319"/>
                <a:gd name="connsiteX35" fmla="*/ 202120 w 234981"/>
                <a:gd name="connsiteY35" fmla="*/ 49816 h 274319"/>
                <a:gd name="connsiteX36" fmla="*/ 214313 w 234981"/>
                <a:gd name="connsiteY36" fmla="*/ 39053 h 274319"/>
                <a:gd name="connsiteX37" fmla="*/ 222218 w 234981"/>
                <a:gd name="connsiteY37" fmla="*/ 118301 h 274319"/>
                <a:gd name="connsiteX38" fmla="*/ 221933 w 234981"/>
                <a:gd name="connsiteY38" fmla="*/ 119158 h 274319"/>
                <a:gd name="connsiteX39" fmla="*/ 216599 w 234981"/>
                <a:gd name="connsiteY39" fmla="*/ 122015 h 274319"/>
                <a:gd name="connsiteX40" fmla="*/ 212693 w 234981"/>
                <a:gd name="connsiteY40" fmla="*/ 121730 h 274319"/>
                <a:gd name="connsiteX41" fmla="*/ 207931 w 234981"/>
                <a:gd name="connsiteY41" fmla="*/ 118586 h 274319"/>
                <a:gd name="connsiteX42" fmla="*/ 207645 w 234981"/>
                <a:gd name="connsiteY42" fmla="*/ 117729 h 274319"/>
                <a:gd name="connsiteX43" fmla="*/ 212979 w 234981"/>
                <a:gd name="connsiteY43" fmla="*/ 117443 h 274319"/>
                <a:gd name="connsiteX44" fmla="*/ 215360 w 234981"/>
                <a:gd name="connsiteY44" fmla="*/ 113157 h 274319"/>
                <a:gd name="connsiteX45" fmla="*/ 216884 w 234981"/>
                <a:gd name="connsiteY45" fmla="*/ 117729 h 274319"/>
                <a:gd name="connsiteX46" fmla="*/ 222218 w 234981"/>
                <a:gd name="connsiteY46" fmla="*/ 118301 h 274319"/>
                <a:gd name="connsiteX47" fmla="*/ 145066 w 234981"/>
                <a:gd name="connsiteY47" fmla="*/ 19145 h 274319"/>
                <a:gd name="connsiteX48" fmla="*/ 154972 w 234981"/>
                <a:gd name="connsiteY48" fmla="*/ 30861 h 274319"/>
                <a:gd name="connsiteX49" fmla="*/ 155258 w 234981"/>
                <a:gd name="connsiteY49" fmla="*/ 20288 h 274319"/>
                <a:gd name="connsiteX50" fmla="*/ 159449 w 234981"/>
                <a:gd name="connsiteY50" fmla="*/ 29623 h 274319"/>
                <a:gd name="connsiteX51" fmla="*/ 173831 w 234981"/>
                <a:gd name="connsiteY51" fmla="*/ 34957 h 274319"/>
                <a:gd name="connsiteX52" fmla="*/ 171450 w 234981"/>
                <a:gd name="connsiteY52" fmla="*/ 31909 h 274319"/>
                <a:gd name="connsiteX53" fmla="*/ 170307 w 234981"/>
                <a:gd name="connsiteY53" fmla="*/ 22384 h 274319"/>
                <a:gd name="connsiteX54" fmla="*/ 177451 w 234981"/>
                <a:gd name="connsiteY54" fmla="*/ 27527 h 274319"/>
                <a:gd name="connsiteX55" fmla="*/ 178975 w 234981"/>
                <a:gd name="connsiteY55" fmla="*/ 35814 h 274319"/>
                <a:gd name="connsiteX56" fmla="*/ 188214 w 234981"/>
                <a:gd name="connsiteY56" fmla="*/ 34195 h 274319"/>
                <a:gd name="connsiteX57" fmla="*/ 191834 w 234981"/>
                <a:gd name="connsiteY57" fmla="*/ 39053 h 274319"/>
                <a:gd name="connsiteX58" fmla="*/ 168212 w 234981"/>
                <a:gd name="connsiteY58" fmla="*/ 36481 h 274319"/>
                <a:gd name="connsiteX59" fmla="*/ 159353 w 234981"/>
                <a:gd name="connsiteY59" fmla="*/ 33147 h 274319"/>
                <a:gd name="connsiteX60" fmla="*/ 155639 w 234981"/>
                <a:gd name="connsiteY60" fmla="*/ 43148 h 274319"/>
                <a:gd name="connsiteX61" fmla="*/ 155067 w 234981"/>
                <a:gd name="connsiteY61" fmla="*/ 32576 h 274319"/>
                <a:gd name="connsiteX62" fmla="*/ 144304 w 234981"/>
                <a:gd name="connsiteY62" fmla="*/ 44291 h 274319"/>
                <a:gd name="connsiteX63" fmla="*/ 134493 w 234981"/>
                <a:gd name="connsiteY63" fmla="*/ 31623 h 274319"/>
                <a:gd name="connsiteX64" fmla="*/ 145066 w 234981"/>
                <a:gd name="connsiteY64" fmla="*/ 19145 h 274319"/>
                <a:gd name="connsiteX65" fmla="*/ 128683 w 234981"/>
                <a:gd name="connsiteY65" fmla="*/ 24670 h 274319"/>
                <a:gd name="connsiteX66" fmla="*/ 129540 w 234981"/>
                <a:gd name="connsiteY66" fmla="*/ 24956 h 274319"/>
                <a:gd name="connsiteX67" fmla="*/ 132588 w 234981"/>
                <a:gd name="connsiteY67" fmla="*/ 29813 h 274319"/>
                <a:gd name="connsiteX68" fmla="*/ 132588 w 234981"/>
                <a:gd name="connsiteY68" fmla="*/ 33242 h 274319"/>
                <a:gd name="connsiteX69" fmla="*/ 128968 w 234981"/>
                <a:gd name="connsiteY69" fmla="*/ 38481 h 274319"/>
                <a:gd name="connsiteX70" fmla="*/ 128111 w 234981"/>
                <a:gd name="connsiteY70" fmla="*/ 38481 h 274319"/>
                <a:gd name="connsiteX71" fmla="*/ 127826 w 234981"/>
                <a:gd name="connsiteY71" fmla="*/ 33242 h 274319"/>
                <a:gd name="connsiteX72" fmla="*/ 123063 w 234981"/>
                <a:gd name="connsiteY72" fmla="*/ 31528 h 274319"/>
                <a:gd name="connsiteX73" fmla="*/ 128111 w 234981"/>
                <a:gd name="connsiteY73" fmla="*/ 29813 h 274319"/>
                <a:gd name="connsiteX74" fmla="*/ 128683 w 234981"/>
                <a:gd name="connsiteY74" fmla="*/ 24670 h 274319"/>
                <a:gd name="connsiteX75" fmla="*/ 103251 w 234981"/>
                <a:gd name="connsiteY75" fmla="*/ 29813 h 274319"/>
                <a:gd name="connsiteX76" fmla="*/ 106204 w 234981"/>
                <a:gd name="connsiteY76" fmla="*/ 24956 h 274319"/>
                <a:gd name="connsiteX77" fmla="*/ 107061 w 234981"/>
                <a:gd name="connsiteY77" fmla="*/ 24670 h 274319"/>
                <a:gd name="connsiteX78" fmla="*/ 107632 w 234981"/>
                <a:gd name="connsiteY78" fmla="*/ 29909 h 274319"/>
                <a:gd name="connsiteX79" fmla="*/ 112681 w 234981"/>
                <a:gd name="connsiteY79" fmla="*/ 31623 h 274319"/>
                <a:gd name="connsiteX80" fmla="*/ 107918 w 234981"/>
                <a:gd name="connsiteY80" fmla="*/ 33338 h 274319"/>
                <a:gd name="connsiteX81" fmla="*/ 107632 w 234981"/>
                <a:gd name="connsiteY81" fmla="*/ 38576 h 274319"/>
                <a:gd name="connsiteX82" fmla="*/ 106775 w 234981"/>
                <a:gd name="connsiteY82" fmla="*/ 38576 h 274319"/>
                <a:gd name="connsiteX83" fmla="*/ 103156 w 234981"/>
                <a:gd name="connsiteY83" fmla="*/ 33338 h 274319"/>
                <a:gd name="connsiteX84" fmla="*/ 103251 w 234981"/>
                <a:gd name="connsiteY84" fmla="*/ 29813 h 274319"/>
                <a:gd name="connsiteX85" fmla="*/ 47625 w 234981"/>
                <a:gd name="connsiteY85" fmla="*/ 34195 h 274319"/>
                <a:gd name="connsiteX86" fmla="*/ 56864 w 234981"/>
                <a:gd name="connsiteY86" fmla="*/ 35814 h 274319"/>
                <a:gd name="connsiteX87" fmla="*/ 58388 w 234981"/>
                <a:gd name="connsiteY87" fmla="*/ 27527 h 274319"/>
                <a:gd name="connsiteX88" fmla="*/ 65532 w 234981"/>
                <a:gd name="connsiteY88" fmla="*/ 22384 h 274319"/>
                <a:gd name="connsiteX89" fmla="*/ 64294 w 234981"/>
                <a:gd name="connsiteY89" fmla="*/ 31909 h 274319"/>
                <a:gd name="connsiteX90" fmla="*/ 61913 w 234981"/>
                <a:gd name="connsiteY90" fmla="*/ 34957 h 274319"/>
                <a:gd name="connsiteX91" fmla="*/ 76295 w 234981"/>
                <a:gd name="connsiteY91" fmla="*/ 29623 h 274319"/>
                <a:gd name="connsiteX92" fmla="*/ 80486 w 234981"/>
                <a:gd name="connsiteY92" fmla="*/ 20288 h 274319"/>
                <a:gd name="connsiteX93" fmla="*/ 80772 w 234981"/>
                <a:gd name="connsiteY93" fmla="*/ 30861 h 274319"/>
                <a:gd name="connsiteX94" fmla="*/ 90583 w 234981"/>
                <a:gd name="connsiteY94" fmla="*/ 19145 h 274319"/>
                <a:gd name="connsiteX95" fmla="*/ 101346 w 234981"/>
                <a:gd name="connsiteY95" fmla="*/ 31528 h 274319"/>
                <a:gd name="connsiteX96" fmla="*/ 91440 w 234981"/>
                <a:gd name="connsiteY96" fmla="*/ 44196 h 274319"/>
                <a:gd name="connsiteX97" fmla="*/ 80677 w 234981"/>
                <a:gd name="connsiteY97" fmla="*/ 32480 h 274319"/>
                <a:gd name="connsiteX98" fmla="*/ 80105 w 234981"/>
                <a:gd name="connsiteY98" fmla="*/ 43053 h 274319"/>
                <a:gd name="connsiteX99" fmla="*/ 76391 w 234981"/>
                <a:gd name="connsiteY99" fmla="*/ 33147 h 274319"/>
                <a:gd name="connsiteX100" fmla="*/ 67532 w 234981"/>
                <a:gd name="connsiteY100" fmla="*/ 36481 h 274319"/>
                <a:gd name="connsiteX101" fmla="*/ 43910 w 234981"/>
                <a:gd name="connsiteY101" fmla="*/ 39053 h 274319"/>
                <a:gd name="connsiteX102" fmla="*/ 47625 w 234981"/>
                <a:gd name="connsiteY102" fmla="*/ 34195 h 274319"/>
                <a:gd name="connsiteX103" fmla="*/ 20479 w 234981"/>
                <a:gd name="connsiteY103" fmla="*/ 32766 h 274319"/>
                <a:gd name="connsiteX104" fmla="*/ 22860 w 234981"/>
                <a:gd name="connsiteY104" fmla="*/ 28385 h 274319"/>
                <a:gd name="connsiteX105" fmla="*/ 24384 w 234981"/>
                <a:gd name="connsiteY105" fmla="*/ 32957 h 274319"/>
                <a:gd name="connsiteX106" fmla="*/ 29813 w 234981"/>
                <a:gd name="connsiteY106" fmla="*/ 33814 h 274319"/>
                <a:gd name="connsiteX107" fmla="*/ 29528 w 234981"/>
                <a:gd name="connsiteY107" fmla="*/ 34385 h 274319"/>
                <a:gd name="connsiteX108" fmla="*/ 24194 w 234981"/>
                <a:gd name="connsiteY108" fmla="*/ 37243 h 274319"/>
                <a:gd name="connsiteX109" fmla="*/ 20288 w 234981"/>
                <a:gd name="connsiteY109" fmla="*/ 36957 h 274319"/>
                <a:gd name="connsiteX110" fmla="*/ 15526 w 234981"/>
                <a:gd name="connsiteY110" fmla="*/ 33814 h 274319"/>
                <a:gd name="connsiteX111" fmla="*/ 15240 w 234981"/>
                <a:gd name="connsiteY111" fmla="*/ 32957 h 274319"/>
                <a:gd name="connsiteX112" fmla="*/ 20479 w 234981"/>
                <a:gd name="connsiteY112" fmla="*/ 32766 h 274319"/>
                <a:gd name="connsiteX113" fmla="*/ 22003 w 234981"/>
                <a:gd name="connsiteY113" fmla="*/ 39053 h 274319"/>
                <a:gd name="connsiteX114" fmla="*/ 34290 w 234981"/>
                <a:gd name="connsiteY114" fmla="*/ 49721 h 274319"/>
                <a:gd name="connsiteX115" fmla="*/ 21431 w 234981"/>
                <a:gd name="connsiteY115" fmla="*/ 58960 h 274319"/>
                <a:gd name="connsiteX116" fmla="*/ 32195 w 234981"/>
                <a:gd name="connsiteY116" fmla="*/ 60103 h 274319"/>
                <a:gd name="connsiteX117" fmla="*/ 21527 w 234981"/>
                <a:gd name="connsiteY117" fmla="*/ 62865 h 274319"/>
                <a:gd name="connsiteX118" fmla="*/ 24194 w 234981"/>
                <a:gd name="connsiteY118" fmla="*/ 71914 h 274319"/>
                <a:gd name="connsiteX119" fmla="*/ 24765 w 234981"/>
                <a:gd name="connsiteY119" fmla="*/ 94679 h 274319"/>
                <a:gd name="connsiteX120" fmla="*/ 20003 w 234981"/>
                <a:gd name="connsiteY120" fmla="*/ 90964 h 274319"/>
                <a:gd name="connsiteX121" fmla="*/ 22384 w 234981"/>
                <a:gd name="connsiteY121" fmla="*/ 82201 h 274319"/>
                <a:gd name="connsiteX122" fmla="*/ 14002 w 234981"/>
                <a:gd name="connsiteY122" fmla="*/ 80010 h 274319"/>
                <a:gd name="connsiteX123" fmla="*/ 9239 w 234981"/>
                <a:gd name="connsiteY123" fmla="*/ 72771 h 274319"/>
                <a:gd name="connsiteX124" fmla="*/ 19050 w 234981"/>
                <a:gd name="connsiteY124" fmla="*/ 74486 h 274319"/>
                <a:gd name="connsiteX125" fmla="*/ 21717 w 234981"/>
                <a:gd name="connsiteY125" fmla="*/ 76867 h 274319"/>
                <a:gd name="connsiteX126" fmla="*/ 17621 w 234981"/>
                <a:gd name="connsiteY126" fmla="*/ 62484 h 274319"/>
                <a:gd name="connsiteX127" fmla="*/ 8287 w 234981"/>
                <a:gd name="connsiteY127" fmla="*/ 58007 h 274319"/>
                <a:gd name="connsiteX128" fmla="*/ 18955 w 234981"/>
                <a:gd name="connsiteY128" fmla="*/ 58769 h 274319"/>
                <a:gd name="connsiteX129" fmla="*/ 7906 w 234981"/>
                <a:gd name="connsiteY129" fmla="*/ 48006 h 274319"/>
                <a:gd name="connsiteX130" fmla="*/ 22003 w 234981"/>
                <a:gd name="connsiteY130" fmla="*/ 39053 h 274319"/>
                <a:gd name="connsiteX131" fmla="*/ 28575 w 234981"/>
                <a:gd name="connsiteY131" fmla="*/ 117729 h 274319"/>
                <a:gd name="connsiteX132" fmla="*/ 28289 w 234981"/>
                <a:gd name="connsiteY132" fmla="*/ 118586 h 274319"/>
                <a:gd name="connsiteX133" fmla="*/ 23527 w 234981"/>
                <a:gd name="connsiteY133" fmla="*/ 121730 h 274319"/>
                <a:gd name="connsiteX134" fmla="*/ 19717 w 234981"/>
                <a:gd name="connsiteY134" fmla="*/ 122015 h 274319"/>
                <a:gd name="connsiteX135" fmla="*/ 14288 w 234981"/>
                <a:gd name="connsiteY135" fmla="*/ 119158 h 274319"/>
                <a:gd name="connsiteX136" fmla="*/ 14002 w 234981"/>
                <a:gd name="connsiteY136" fmla="*/ 118301 h 274319"/>
                <a:gd name="connsiteX137" fmla="*/ 19336 w 234981"/>
                <a:gd name="connsiteY137" fmla="*/ 117729 h 274319"/>
                <a:gd name="connsiteX138" fmla="*/ 20860 w 234981"/>
                <a:gd name="connsiteY138" fmla="*/ 113157 h 274319"/>
                <a:gd name="connsiteX139" fmla="*/ 23241 w 234981"/>
                <a:gd name="connsiteY139" fmla="*/ 117443 h 274319"/>
                <a:gd name="connsiteX140" fmla="*/ 28575 w 234981"/>
                <a:gd name="connsiteY140" fmla="*/ 117729 h 274319"/>
                <a:gd name="connsiteX141" fmla="*/ 6477 w 234981"/>
                <a:gd name="connsiteY141" fmla="*/ 151162 h 274319"/>
                <a:gd name="connsiteX142" fmla="*/ 15430 w 234981"/>
                <a:gd name="connsiteY142" fmla="*/ 154305 h 274319"/>
                <a:gd name="connsiteX143" fmla="*/ 18574 w 234981"/>
                <a:gd name="connsiteY143" fmla="*/ 159353 h 274319"/>
                <a:gd name="connsiteX144" fmla="*/ 19717 w 234981"/>
                <a:gd name="connsiteY144" fmla="*/ 156591 h 274319"/>
                <a:gd name="connsiteX145" fmla="*/ 22289 w 234981"/>
                <a:gd name="connsiteY145" fmla="*/ 147542 h 274319"/>
                <a:gd name="connsiteX146" fmla="*/ 11621 w 234981"/>
                <a:gd name="connsiteY146" fmla="*/ 144780 h 274319"/>
                <a:gd name="connsiteX147" fmla="*/ 22670 w 234981"/>
                <a:gd name="connsiteY147" fmla="*/ 143447 h 274319"/>
                <a:gd name="connsiteX148" fmla="*/ 9525 w 234981"/>
                <a:gd name="connsiteY148" fmla="*/ 134493 h 274319"/>
                <a:gd name="connsiteX149" fmla="*/ 21812 w 234981"/>
                <a:gd name="connsiteY149" fmla="*/ 123539 h 274319"/>
                <a:gd name="connsiteX150" fmla="*/ 35909 w 234981"/>
                <a:gd name="connsiteY150" fmla="*/ 132779 h 274319"/>
                <a:gd name="connsiteX151" fmla="*/ 24384 w 234981"/>
                <a:gd name="connsiteY151" fmla="*/ 143351 h 274319"/>
                <a:gd name="connsiteX152" fmla="*/ 35624 w 234981"/>
                <a:gd name="connsiteY152" fmla="*/ 142875 h 274319"/>
                <a:gd name="connsiteX153" fmla="*/ 26194 w 234981"/>
                <a:gd name="connsiteY153" fmla="*/ 147352 h 274319"/>
                <a:gd name="connsiteX154" fmla="*/ 23908 w 234981"/>
                <a:gd name="connsiteY154" fmla="*/ 175736 h 274319"/>
                <a:gd name="connsiteX155" fmla="*/ 19145 w 234981"/>
                <a:gd name="connsiteY155" fmla="*/ 179451 h 274319"/>
                <a:gd name="connsiteX156" fmla="*/ 17907 w 234981"/>
                <a:gd name="connsiteY156" fmla="*/ 162211 h 274319"/>
                <a:gd name="connsiteX157" fmla="*/ 9239 w 234981"/>
                <a:gd name="connsiteY157" fmla="*/ 159068 h 274319"/>
                <a:gd name="connsiteX158" fmla="*/ 6477 w 234981"/>
                <a:gd name="connsiteY158" fmla="*/ 151162 h 274319"/>
                <a:gd name="connsiteX159" fmla="*/ 13526 w 234981"/>
                <a:gd name="connsiteY159" fmla="*/ 206597 h 274319"/>
                <a:gd name="connsiteX160" fmla="*/ 12954 w 234981"/>
                <a:gd name="connsiteY160" fmla="*/ 206026 h 274319"/>
                <a:gd name="connsiteX161" fmla="*/ 17431 w 234981"/>
                <a:gd name="connsiteY161" fmla="*/ 202883 h 274319"/>
                <a:gd name="connsiteX162" fmla="*/ 16193 w 234981"/>
                <a:gd name="connsiteY162" fmla="*/ 198025 h 274319"/>
                <a:gd name="connsiteX163" fmla="*/ 20383 w 234981"/>
                <a:gd name="connsiteY163" fmla="*/ 200882 h 274319"/>
                <a:gd name="connsiteX164" fmla="*/ 25146 w 234981"/>
                <a:gd name="connsiteY164" fmla="*/ 198311 h 274319"/>
                <a:gd name="connsiteX165" fmla="*/ 25432 w 234981"/>
                <a:gd name="connsiteY165" fmla="*/ 199168 h 274319"/>
                <a:gd name="connsiteX166" fmla="*/ 22765 w 234981"/>
                <a:gd name="connsiteY166" fmla="*/ 204692 h 274319"/>
                <a:gd name="connsiteX167" fmla="*/ 19812 w 234981"/>
                <a:gd name="connsiteY167" fmla="*/ 206693 h 274319"/>
                <a:gd name="connsiteX168" fmla="*/ 13526 w 234981"/>
                <a:gd name="connsiteY168" fmla="*/ 206597 h 274319"/>
                <a:gd name="connsiteX169" fmla="*/ 53340 w 234981"/>
                <a:gd name="connsiteY169" fmla="*/ 249555 h 274319"/>
                <a:gd name="connsiteX170" fmla="*/ 49911 w 234981"/>
                <a:gd name="connsiteY170" fmla="*/ 241268 h 274319"/>
                <a:gd name="connsiteX171" fmla="*/ 42005 w 234981"/>
                <a:gd name="connsiteY171" fmla="*/ 244412 h 274319"/>
                <a:gd name="connsiteX172" fmla="*/ 33338 w 234981"/>
                <a:gd name="connsiteY172" fmla="*/ 241268 h 274319"/>
                <a:gd name="connsiteX173" fmla="*/ 42291 w 234981"/>
                <a:gd name="connsiteY173" fmla="*/ 237268 h 274319"/>
                <a:gd name="connsiteX174" fmla="*/ 46196 w 234981"/>
                <a:gd name="connsiteY174" fmla="*/ 237554 h 274319"/>
                <a:gd name="connsiteX175" fmla="*/ 33719 w 234981"/>
                <a:gd name="connsiteY175" fmla="*/ 228410 h 274319"/>
                <a:gd name="connsiteX176" fmla="*/ 23431 w 234981"/>
                <a:gd name="connsiteY176" fmla="*/ 230029 h 274319"/>
                <a:gd name="connsiteX177" fmla="*/ 32861 w 234981"/>
                <a:gd name="connsiteY177" fmla="*/ 223933 h 274319"/>
                <a:gd name="connsiteX178" fmla="*/ 16859 w 234981"/>
                <a:gd name="connsiteY178" fmla="*/ 222218 h 274319"/>
                <a:gd name="connsiteX179" fmla="*/ 22289 w 234981"/>
                <a:gd name="connsiteY179" fmla="*/ 206978 h 274319"/>
                <a:gd name="connsiteX180" fmla="*/ 38767 w 234981"/>
                <a:gd name="connsiteY180" fmla="*/ 208407 h 274319"/>
                <a:gd name="connsiteX181" fmla="*/ 34100 w 234981"/>
                <a:gd name="connsiteY181" fmla="*/ 223266 h 274319"/>
                <a:gd name="connsiteX182" fmla="*/ 43815 w 234981"/>
                <a:gd name="connsiteY182" fmla="*/ 218218 h 274319"/>
                <a:gd name="connsiteX183" fmla="*/ 36957 w 234981"/>
                <a:gd name="connsiteY183" fmla="*/ 226409 h 274319"/>
                <a:gd name="connsiteX184" fmla="*/ 44672 w 234981"/>
                <a:gd name="connsiteY184" fmla="*/ 232029 h 274319"/>
                <a:gd name="connsiteX185" fmla="*/ 59626 w 234981"/>
                <a:gd name="connsiteY185" fmla="*/ 249936 h 274319"/>
                <a:gd name="connsiteX186" fmla="*/ 53340 w 234981"/>
                <a:gd name="connsiteY186" fmla="*/ 249555 h 274319"/>
                <a:gd name="connsiteX187" fmla="*/ 91154 w 234981"/>
                <a:gd name="connsiteY187" fmla="*/ 245555 h 274319"/>
                <a:gd name="connsiteX188" fmla="*/ 86678 w 234981"/>
                <a:gd name="connsiteY188" fmla="*/ 249841 h 274319"/>
                <a:gd name="connsiteX189" fmla="*/ 85820 w 234981"/>
                <a:gd name="connsiteY189" fmla="*/ 249841 h 274319"/>
                <a:gd name="connsiteX190" fmla="*/ 86678 w 234981"/>
                <a:gd name="connsiteY190" fmla="*/ 244697 h 274319"/>
                <a:gd name="connsiteX191" fmla="*/ 82201 w 234981"/>
                <a:gd name="connsiteY191" fmla="*/ 241840 h 274319"/>
                <a:gd name="connsiteX192" fmla="*/ 87249 w 234981"/>
                <a:gd name="connsiteY192" fmla="*/ 241268 h 274319"/>
                <a:gd name="connsiteX193" fmla="*/ 88678 w 234981"/>
                <a:gd name="connsiteY193" fmla="*/ 236125 h 274319"/>
                <a:gd name="connsiteX194" fmla="*/ 89630 w 234981"/>
                <a:gd name="connsiteY194" fmla="*/ 236696 h 274319"/>
                <a:gd name="connsiteX195" fmla="*/ 91726 w 234981"/>
                <a:gd name="connsiteY195" fmla="*/ 242126 h 274319"/>
                <a:gd name="connsiteX196" fmla="*/ 91154 w 234981"/>
                <a:gd name="connsiteY196" fmla="*/ 245555 h 274319"/>
                <a:gd name="connsiteX197" fmla="*/ 146399 w 234981"/>
                <a:gd name="connsiteY197" fmla="*/ 253270 h 274319"/>
                <a:gd name="connsiteX198" fmla="*/ 137732 w 234981"/>
                <a:gd name="connsiteY198" fmla="*/ 249746 h 274319"/>
                <a:gd name="connsiteX199" fmla="*/ 134398 w 234981"/>
                <a:gd name="connsiteY199" fmla="*/ 257270 h 274319"/>
                <a:gd name="connsiteX200" fmla="*/ 126016 w 234981"/>
                <a:gd name="connsiteY200" fmla="*/ 260985 h 274319"/>
                <a:gd name="connsiteX201" fmla="*/ 129349 w 234981"/>
                <a:gd name="connsiteY201" fmla="*/ 251746 h 274319"/>
                <a:gd name="connsiteX202" fmla="*/ 132493 w 234981"/>
                <a:gd name="connsiteY202" fmla="*/ 249555 h 274319"/>
                <a:gd name="connsiteX203" fmla="*/ 117062 w 234981"/>
                <a:gd name="connsiteY203" fmla="*/ 251651 h 274319"/>
                <a:gd name="connsiteX204" fmla="*/ 110871 w 234981"/>
                <a:gd name="connsiteY204" fmla="*/ 259556 h 274319"/>
                <a:gd name="connsiteX205" fmla="*/ 113157 w 234981"/>
                <a:gd name="connsiteY205" fmla="*/ 249269 h 274319"/>
                <a:gd name="connsiteX206" fmla="*/ 100774 w 234981"/>
                <a:gd name="connsiteY206" fmla="*/ 258699 h 274319"/>
                <a:gd name="connsiteX207" fmla="*/ 92964 w 234981"/>
                <a:gd name="connsiteY207" fmla="*/ 244316 h 274319"/>
                <a:gd name="connsiteX208" fmla="*/ 105823 w 234981"/>
                <a:gd name="connsiteY208" fmla="*/ 233934 h 274319"/>
                <a:gd name="connsiteX209" fmla="*/ 113538 w 234981"/>
                <a:gd name="connsiteY209" fmla="*/ 247460 h 274319"/>
                <a:gd name="connsiteX210" fmla="*/ 116300 w 234981"/>
                <a:gd name="connsiteY210" fmla="*/ 237649 h 274319"/>
                <a:gd name="connsiteX211" fmla="*/ 117824 w 234981"/>
                <a:gd name="connsiteY211" fmla="*/ 247936 h 274319"/>
                <a:gd name="connsiteX212" fmla="*/ 127349 w 234981"/>
                <a:gd name="connsiteY212" fmla="*/ 246888 h 274319"/>
                <a:gd name="connsiteX213" fmla="*/ 151257 w 234981"/>
                <a:gd name="connsiteY213" fmla="*/ 249174 h 274319"/>
                <a:gd name="connsiteX214" fmla="*/ 146399 w 234981"/>
                <a:gd name="connsiteY214" fmla="*/ 253270 h 274319"/>
                <a:gd name="connsiteX215" fmla="*/ 117157 w 234981"/>
                <a:gd name="connsiteY215" fmla="*/ 230886 h 274319"/>
                <a:gd name="connsiteX216" fmla="*/ 70580 w 234981"/>
                <a:gd name="connsiteY216" fmla="*/ 219551 h 274319"/>
                <a:gd name="connsiteX217" fmla="*/ 40005 w 234981"/>
                <a:gd name="connsiteY217" fmla="*/ 188976 h 274319"/>
                <a:gd name="connsiteX218" fmla="*/ 39910 w 234981"/>
                <a:gd name="connsiteY218" fmla="*/ 47435 h 274319"/>
                <a:gd name="connsiteX219" fmla="*/ 118205 w 234981"/>
                <a:gd name="connsiteY219" fmla="*/ 41339 h 274319"/>
                <a:gd name="connsiteX220" fmla="*/ 196501 w 234981"/>
                <a:gd name="connsiteY220" fmla="*/ 47435 h 274319"/>
                <a:gd name="connsiteX221" fmla="*/ 196310 w 234981"/>
                <a:gd name="connsiteY221" fmla="*/ 188976 h 274319"/>
                <a:gd name="connsiteX222" fmla="*/ 163544 w 234981"/>
                <a:gd name="connsiteY222" fmla="*/ 219551 h 274319"/>
                <a:gd name="connsiteX223" fmla="*/ 117157 w 234981"/>
                <a:gd name="connsiteY223" fmla="*/ 230886 h 274319"/>
                <a:gd name="connsiteX224" fmla="*/ 219456 w 234981"/>
                <a:gd name="connsiteY224" fmla="*/ 222123 h 274319"/>
                <a:gd name="connsiteX225" fmla="*/ 203645 w 234981"/>
                <a:gd name="connsiteY225" fmla="*/ 224123 h 274319"/>
                <a:gd name="connsiteX226" fmla="*/ 212884 w 234981"/>
                <a:gd name="connsiteY226" fmla="*/ 229934 h 274319"/>
                <a:gd name="connsiteX227" fmla="*/ 202597 w 234981"/>
                <a:gd name="connsiteY227" fmla="*/ 228314 h 274319"/>
                <a:gd name="connsiteX228" fmla="*/ 190024 w 234981"/>
                <a:gd name="connsiteY228" fmla="*/ 237458 h 274319"/>
                <a:gd name="connsiteX229" fmla="*/ 194024 w 234981"/>
                <a:gd name="connsiteY229" fmla="*/ 237173 h 274319"/>
                <a:gd name="connsiteX230" fmla="*/ 202978 w 234981"/>
                <a:gd name="connsiteY230" fmla="*/ 241173 h 274319"/>
                <a:gd name="connsiteX231" fmla="*/ 194310 w 234981"/>
                <a:gd name="connsiteY231" fmla="*/ 244316 h 274319"/>
                <a:gd name="connsiteX232" fmla="*/ 186404 w 234981"/>
                <a:gd name="connsiteY232" fmla="*/ 241173 h 274319"/>
                <a:gd name="connsiteX233" fmla="*/ 182975 w 234981"/>
                <a:gd name="connsiteY233" fmla="*/ 249460 h 274319"/>
                <a:gd name="connsiteX234" fmla="*/ 176689 w 234981"/>
                <a:gd name="connsiteY234" fmla="*/ 249746 h 274319"/>
                <a:gd name="connsiteX235" fmla="*/ 191643 w 234981"/>
                <a:gd name="connsiteY235" fmla="*/ 231839 h 274319"/>
                <a:gd name="connsiteX236" fmla="*/ 199358 w 234981"/>
                <a:gd name="connsiteY236" fmla="*/ 226219 h 274319"/>
                <a:gd name="connsiteX237" fmla="*/ 192500 w 234981"/>
                <a:gd name="connsiteY237" fmla="*/ 218027 h 274319"/>
                <a:gd name="connsiteX238" fmla="*/ 202025 w 234981"/>
                <a:gd name="connsiteY238" fmla="*/ 223076 h 274319"/>
                <a:gd name="connsiteX239" fmla="*/ 197644 w 234981"/>
                <a:gd name="connsiteY239" fmla="*/ 208217 h 274319"/>
                <a:gd name="connsiteX240" fmla="*/ 214122 w 234981"/>
                <a:gd name="connsiteY240" fmla="*/ 206788 h 274319"/>
                <a:gd name="connsiteX241" fmla="*/ 219456 w 234981"/>
                <a:gd name="connsiteY241" fmla="*/ 222123 h 274319"/>
                <a:gd name="connsiteX242" fmla="*/ 222409 w 234981"/>
                <a:gd name="connsiteY242" fmla="*/ 206597 h 274319"/>
                <a:gd name="connsiteX243" fmla="*/ 216408 w 234981"/>
                <a:gd name="connsiteY243" fmla="*/ 206597 h 274319"/>
                <a:gd name="connsiteX244" fmla="*/ 213074 w 234981"/>
                <a:gd name="connsiteY244" fmla="*/ 204597 h 274319"/>
                <a:gd name="connsiteX245" fmla="*/ 210693 w 234981"/>
                <a:gd name="connsiteY245" fmla="*/ 199073 h 274319"/>
                <a:gd name="connsiteX246" fmla="*/ 210979 w 234981"/>
                <a:gd name="connsiteY246" fmla="*/ 198215 h 274319"/>
                <a:gd name="connsiteX247" fmla="*/ 215741 w 234981"/>
                <a:gd name="connsiteY247" fmla="*/ 200787 h 274319"/>
                <a:gd name="connsiteX248" fmla="*/ 219932 w 234981"/>
                <a:gd name="connsiteY248" fmla="*/ 197930 h 274319"/>
                <a:gd name="connsiteX249" fmla="*/ 218694 w 234981"/>
                <a:gd name="connsiteY249" fmla="*/ 202787 h 274319"/>
                <a:gd name="connsiteX250" fmla="*/ 223171 w 234981"/>
                <a:gd name="connsiteY250" fmla="*/ 205931 h 274319"/>
                <a:gd name="connsiteX251" fmla="*/ 222409 w 234981"/>
                <a:gd name="connsiteY251" fmla="*/ 206597 h 274319"/>
                <a:gd name="connsiteX252" fmla="*/ 226981 w 234981"/>
                <a:gd name="connsiteY252" fmla="*/ 158972 h 274319"/>
                <a:gd name="connsiteX253" fmla="*/ 218503 w 234981"/>
                <a:gd name="connsiteY253" fmla="*/ 162116 h 274319"/>
                <a:gd name="connsiteX254" fmla="*/ 217170 w 234981"/>
                <a:gd name="connsiteY254" fmla="*/ 179356 h 274319"/>
                <a:gd name="connsiteX255" fmla="*/ 212408 w 234981"/>
                <a:gd name="connsiteY255" fmla="*/ 175641 h 274319"/>
                <a:gd name="connsiteX256" fmla="*/ 210122 w 234981"/>
                <a:gd name="connsiteY256" fmla="*/ 147257 h 274319"/>
                <a:gd name="connsiteX257" fmla="*/ 200978 w 234981"/>
                <a:gd name="connsiteY257" fmla="*/ 142780 h 274319"/>
                <a:gd name="connsiteX258" fmla="*/ 211836 w 234981"/>
                <a:gd name="connsiteY258" fmla="*/ 143256 h 274319"/>
                <a:gd name="connsiteX259" fmla="*/ 200311 w 234981"/>
                <a:gd name="connsiteY259" fmla="*/ 132683 h 274319"/>
                <a:gd name="connsiteX260" fmla="*/ 214408 w 234981"/>
                <a:gd name="connsiteY260" fmla="*/ 123444 h 274319"/>
                <a:gd name="connsiteX261" fmla="*/ 226600 w 234981"/>
                <a:gd name="connsiteY261" fmla="*/ 134398 h 274319"/>
                <a:gd name="connsiteX262" fmla="*/ 213455 w 234981"/>
                <a:gd name="connsiteY262" fmla="*/ 143351 h 274319"/>
                <a:gd name="connsiteX263" fmla="*/ 224504 w 234981"/>
                <a:gd name="connsiteY263" fmla="*/ 144685 h 274319"/>
                <a:gd name="connsiteX264" fmla="*/ 213836 w 234981"/>
                <a:gd name="connsiteY264" fmla="*/ 147447 h 274319"/>
                <a:gd name="connsiteX265" fmla="*/ 216503 w 234981"/>
                <a:gd name="connsiteY265" fmla="*/ 156496 h 274319"/>
                <a:gd name="connsiteX266" fmla="*/ 217742 w 234981"/>
                <a:gd name="connsiteY266" fmla="*/ 159258 h 274319"/>
                <a:gd name="connsiteX267" fmla="*/ 220790 w 234981"/>
                <a:gd name="connsiteY267" fmla="*/ 154210 h 274319"/>
                <a:gd name="connsiteX268" fmla="*/ 230029 w 234981"/>
                <a:gd name="connsiteY268" fmla="*/ 151067 h 274319"/>
                <a:gd name="connsiteX269" fmla="*/ 226981 w 234981"/>
                <a:gd name="connsiteY269" fmla="*/ 158972 h 27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234981" h="274319">
                  <a:moveTo>
                    <a:pt x="117443" y="286"/>
                  </a:moveTo>
                  <a:cubicBezTo>
                    <a:pt x="80963" y="19431"/>
                    <a:pt x="36385" y="19336"/>
                    <a:pt x="0" y="0"/>
                  </a:cubicBezTo>
                  <a:lnTo>
                    <a:pt x="0" y="210598"/>
                  </a:lnTo>
                  <a:cubicBezTo>
                    <a:pt x="0" y="236315"/>
                    <a:pt x="21241" y="256794"/>
                    <a:pt x="47530" y="256794"/>
                  </a:cubicBezTo>
                  <a:cubicBezTo>
                    <a:pt x="72962" y="256794"/>
                    <a:pt x="95631" y="260318"/>
                    <a:pt x="117443" y="274320"/>
                  </a:cubicBezTo>
                  <a:cubicBezTo>
                    <a:pt x="139351" y="260509"/>
                    <a:pt x="161735" y="256794"/>
                    <a:pt x="187166" y="256794"/>
                  </a:cubicBezTo>
                  <a:cubicBezTo>
                    <a:pt x="213455" y="256794"/>
                    <a:pt x="234982" y="236315"/>
                    <a:pt x="234982" y="210598"/>
                  </a:cubicBezTo>
                  <a:lnTo>
                    <a:pt x="234982" y="0"/>
                  </a:lnTo>
                  <a:cubicBezTo>
                    <a:pt x="198311" y="19431"/>
                    <a:pt x="154210" y="19145"/>
                    <a:pt x="117443" y="286"/>
                  </a:cubicBezTo>
                  <a:moveTo>
                    <a:pt x="211931" y="33052"/>
                  </a:moveTo>
                  <a:cubicBezTo>
                    <a:pt x="211931" y="33052"/>
                    <a:pt x="212598" y="28480"/>
                    <a:pt x="213455" y="28480"/>
                  </a:cubicBezTo>
                  <a:cubicBezTo>
                    <a:pt x="214313" y="28194"/>
                    <a:pt x="215837" y="32766"/>
                    <a:pt x="215837" y="32766"/>
                  </a:cubicBezTo>
                  <a:cubicBezTo>
                    <a:pt x="217646" y="31052"/>
                    <a:pt x="221170" y="33052"/>
                    <a:pt x="221170" y="33052"/>
                  </a:cubicBezTo>
                  <a:lnTo>
                    <a:pt x="220885" y="33909"/>
                  </a:lnTo>
                  <a:cubicBezTo>
                    <a:pt x="218218" y="32766"/>
                    <a:pt x="215837" y="35624"/>
                    <a:pt x="216122" y="37052"/>
                  </a:cubicBezTo>
                  <a:cubicBezTo>
                    <a:pt x="216122" y="37910"/>
                    <a:pt x="212217" y="38195"/>
                    <a:pt x="212217" y="37338"/>
                  </a:cubicBezTo>
                  <a:cubicBezTo>
                    <a:pt x="212217" y="35909"/>
                    <a:pt x="209550" y="33338"/>
                    <a:pt x="206883" y="34481"/>
                  </a:cubicBezTo>
                  <a:lnTo>
                    <a:pt x="206597" y="33909"/>
                  </a:lnTo>
                  <a:cubicBezTo>
                    <a:pt x="206502" y="33909"/>
                    <a:pt x="209550" y="31242"/>
                    <a:pt x="211931" y="33052"/>
                  </a:cubicBezTo>
                  <a:moveTo>
                    <a:pt x="214313" y="39053"/>
                  </a:moveTo>
                  <a:cubicBezTo>
                    <a:pt x="221456" y="38481"/>
                    <a:pt x="227743" y="42482"/>
                    <a:pt x="228314" y="48006"/>
                  </a:cubicBezTo>
                  <a:cubicBezTo>
                    <a:pt x="228600" y="53150"/>
                    <a:pt x="223838" y="57817"/>
                    <a:pt x="217361" y="58865"/>
                  </a:cubicBezTo>
                  <a:cubicBezTo>
                    <a:pt x="221361" y="60293"/>
                    <a:pt x="225743" y="58674"/>
                    <a:pt x="228028" y="58103"/>
                  </a:cubicBezTo>
                  <a:cubicBezTo>
                    <a:pt x="228028" y="58103"/>
                    <a:pt x="228886" y="64770"/>
                    <a:pt x="218599" y="62579"/>
                  </a:cubicBezTo>
                  <a:cubicBezTo>
                    <a:pt x="218980" y="68009"/>
                    <a:pt x="215551" y="71914"/>
                    <a:pt x="214313" y="77343"/>
                  </a:cubicBezTo>
                  <a:cubicBezTo>
                    <a:pt x="215074" y="76295"/>
                    <a:pt x="216027" y="75438"/>
                    <a:pt x="217361" y="74581"/>
                  </a:cubicBezTo>
                  <a:cubicBezTo>
                    <a:pt x="220313" y="72866"/>
                    <a:pt x="223933" y="72295"/>
                    <a:pt x="227267" y="72866"/>
                  </a:cubicBezTo>
                  <a:cubicBezTo>
                    <a:pt x="226981" y="75438"/>
                    <a:pt x="225171" y="78296"/>
                    <a:pt x="222504" y="80105"/>
                  </a:cubicBezTo>
                  <a:cubicBezTo>
                    <a:pt x="219837" y="81820"/>
                    <a:pt x="216884" y="82487"/>
                    <a:pt x="213932" y="82296"/>
                  </a:cubicBezTo>
                  <a:cubicBezTo>
                    <a:pt x="214122" y="84773"/>
                    <a:pt x="214789" y="87725"/>
                    <a:pt x="216503" y="91059"/>
                  </a:cubicBezTo>
                  <a:lnTo>
                    <a:pt x="211741" y="94774"/>
                  </a:lnTo>
                  <a:cubicBezTo>
                    <a:pt x="209360" y="90202"/>
                    <a:pt x="208407" y="79534"/>
                    <a:pt x="212312" y="72009"/>
                  </a:cubicBezTo>
                  <a:cubicBezTo>
                    <a:pt x="214789" y="66866"/>
                    <a:pt x="215170" y="64961"/>
                    <a:pt x="214979" y="62960"/>
                  </a:cubicBezTo>
                  <a:cubicBezTo>
                    <a:pt x="211741" y="64103"/>
                    <a:pt x="205168" y="65723"/>
                    <a:pt x="204311" y="60198"/>
                  </a:cubicBezTo>
                  <a:cubicBezTo>
                    <a:pt x="204311" y="60198"/>
                    <a:pt x="211645" y="61341"/>
                    <a:pt x="214979" y="59055"/>
                  </a:cubicBezTo>
                  <a:cubicBezTo>
                    <a:pt x="208312" y="58865"/>
                    <a:pt x="202787" y="54959"/>
                    <a:pt x="202120" y="49816"/>
                  </a:cubicBezTo>
                  <a:cubicBezTo>
                    <a:pt x="201740" y="44291"/>
                    <a:pt x="207074" y="39338"/>
                    <a:pt x="214313" y="39053"/>
                  </a:cubicBezTo>
                  <a:moveTo>
                    <a:pt x="222218" y="118301"/>
                  </a:moveTo>
                  <a:lnTo>
                    <a:pt x="221933" y="119158"/>
                  </a:lnTo>
                  <a:cubicBezTo>
                    <a:pt x="219266" y="118015"/>
                    <a:pt x="216599" y="120587"/>
                    <a:pt x="216599" y="122015"/>
                  </a:cubicBezTo>
                  <a:cubicBezTo>
                    <a:pt x="216599" y="122873"/>
                    <a:pt x="212693" y="122587"/>
                    <a:pt x="212693" y="121730"/>
                  </a:cubicBezTo>
                  <a:cubicBezTo>
                    <a:pt x="212979" y="120301"/>
                    <a:pt x="210598" y="117443"/>
                    <a:pt x="207931" y="118586"/>
                  </a:cubicBezTo>
                  <a:lnTo>
                    <a:pt x="207645" y="117729"/>
                  </a:lnTo>
                  <a:cubicBezTo>
                    <a:pt x="207645" y="117729"/>
                    <a:pt x="211169" y="115729"/>
                    <a:pt x="212979" y="117443"/>
                  </a:cubicBezTo>
                  <a:cubicBezTo>
                    <a:pt x="212979" y="117443"/>
                    <a:pt x="214503" y="112871"/>
                    <a:pt x="215360" y="113157"/>
                  </a:cubicBezTo>
                  <a:cubicBezTo>
                    <a:pt x="216313" y="113157"/>
                    <a:pt x="216884" y="117729"/>
                    <a:pt x="216884" y="117729"/>
                  </a:cubicBezTo>
                  <a:cubicBezTo>
                    <a:pt x="219170" y="116015"/>
                    <a:pt x="222218" y="118301"/>
                    <a:pt x="222218" y="118301"/>
                  </a:cubicBezTo>
                  <a:moveTo>
                    <a:pt x="145066" y="19145"/>
                  </a:moveTo>
                  <a:cubicBezTo>
                    <a:pt x="150495" y="19145"/>
                    <a:pt x="154876" y="24384"/>
                    <a:pt x="154972" y="30861"/>
                  </a:cubicBezTo>
                  <a:cubicBezTo>
                    <a:pt x="157067" y="26956"/>
                    <a:pt x="155543" y="22384"/>
                    <a:pt x="155258" y="20288"/>
                  </a:cubicBezTo>
                  <a:cubicBezTo>
                    <a:pt x="155258" y="20288"/>
                    <a:pt x="162116" y="20003"/>
                    <a:pt x="159449" y="29623"/>
                  </a:cubicBezTo>
                  <a:cubicBezTo>
                    <a:pt x="164783" y="29813"/>
                    <a:pt x="168593" y="33242"/>
                    <a:pt x="173831" y="34957"/>
                  </a:cubicBezTo>
                  <a:cubicBezTo>
                    <a:pt x="172879" y="34100"/>
                    <a:pt x="172022" y="33052"/>
                    <a:pt x="171450" y="31909"/>
                  </a:cubicBezTo>
                  <a:cubicBezTo>
                    <a:pt x="169640" y="29051"/>
                    <a:pt x="169355" y="25622"/>
                    <a:pt x="170307" y="22384"/>
                  </a:cubicBezTo>
                  <a:cubicBezTo>
                    <a:pt x="173260" y="22955"/>
                    <a:pt x="175927" y="24670"/>
                    <a:pt x="177451" y="27527"/>
                  </a:cubicBezTo>
                  <a:cubicBezTo>
                    <a:pt x="178975" y="30290"/>
                    <a:pt x="179451" y="33242"/>
                    <a:pt x="178975" y="35814"/>
                  </a:cubicBezTo>
                  <a:cubicBezTo>
                    <a:pt x="181547" y="35909"/>
                    <a:pt x="184595" y="35528"/>
                    <a:pt x="188214" y="34195"/>
                  </a:cubicBezTo>
                  <a:lnTo>
                    <a:pt x="191834" y="39053"/>
                  </a:lnTo>
                  <a:cubicBezTo>
                    <a:pt x="186785" y="40767"/>
                    <a:pt x="175641" y="40767"/>
                    <a:pt x="168212" y="36481"/>
                  </a:cubicBezTo>
                  <a:cubicBezTo>
                    <a:pt x="163449" y="33909"/>
                    <a:pt x="161258" y="33242"/>
                    <a:pt x="159353" y="33147"/>
                  </a:cubicBezTo>
                  <a:cubicBezTo>
                    <a:pt x="160115" y="36290"/>
                    <a:pt x="161068" y="42863"/>
                    <a:pt x="155639" y="43148"/>
                  </a:cubicBezTo>
                  <a:cubicBezTo>
                    <a:pt x="155639" y="43148"/>
                    <a:pt x="157448" y="35814"/>
                    <a:pt x="155067" y="32576"/>
                  </a:cubicBezTo>
                  <a:cubicBezTo>
                    <a:pt x="154781" y="39148"/>
                    <a:pt x="150114" y="44291"/>
                    <a:pt x="144304" y="44291"/>
                  </a:cubicBezTo>
                  <a:cubicBezTo>
                    <a:pt x="138589" y="44291"/>
                    <a:pt x="134112" y="38576"/>
                    <a:pt x="134493" y="31623"/>
                  </a:cubicBezTo>
                  <a:cubicBezTo>
                    <a:pt x="134398" y="24670"/>
                    <a:pt x="139160" y="19145"/>
                    <a:pt x="145066" y="19145"/>
                  </a:cubicBezTo>
                  <a:moveTo>
                    <a:pt x="128683" y="24670"/>
                  </a:moveTo>
                  <a:lnTo>
                    <a:pt x="129540" y="24956"/>
                  </a:lnTo>
                  <a:cubicBezTo>
                    <a:pt x="128016" y="27527"/>
                    <a:pt x="131064" y="29813"/>
                    <a:pt x="132588" y="29813"/>
                  </a:cubicBezTo>
                  <a:cubicBezTo>
                    <a:pt x="133445" y="29813"/>
                    <a:pt x="133445" y="33242"/>
                    <a:pt x="132588" y="33242"/>
                  </a:cubicBezTo>
                  <a:cubicBezTo>
                    <a:pt x="130778" y="33242"/>
                    <a:pt x="128111" y="35528"/>
                    <a:pt x="128968" y="38481"/>
                  </a:cubicBezTo>
                  <a:lnTo>
                    <a:pt x="128111" y="38481"/>
                  </a:lnTo>
                  <a:cubicBezTo>
                    <a:pt x="128111" y="38481"/>
                    <a:pt x="126016" y="35243"/>
                    <a:pt x="127826" y="33242"/>
                  </a:cubicBezTo>
                  <a:cubicBezTo>
                    <a:pt x="127826" y="33242"/>
                    <a:pt x="123063" y="32385"/>
                    <a:pt x="123063" y="31528"/>
                  </a:cubicBezTo>
                  <a:cubicBezTo>
                    <a:pt x="123063" y="30671"/>
                    <a:pt x="128111" y="29813"/>
                    <a:pt x="128111" y="29813"/>
                  </a:cubicBezTo>
                  <a:cubicBezTo>
                    <a:pt x="126301" y="27813"/>
                    <a:pt x="128683" y="24670"/>
                    <a:pt x="128683" y="24670"/>
                  </a:cubicBezTo>
                  <a:moveTo>
                    <a:pt x="103251" y="29813"/>
                  </a:moveTo>
                  <a:cubicBezTo>
                    <a:pt x="104775" y="29813"/>
                    <a:pt x="107728" y="27527"/>
                    <a:pt x="106204" y="24956"/>
                  </a:cubicBezTo>
                  <a:lnTo>
                    <a:pt x="107061" y="24670"/>
                  </a:lnTo>
                  <a:cubicBezTo>
                    <a:pt x="107061" y="24670"/>
                    <a:pt x="109442" y="27813"/>
                    <a:pt x="107632" y="29909"/>
                  </a:cubicBezTo>
                  <a:cubicBezTo>
                    <a:pt x="107632" y="29909"/>
                    <a:pt x="112681" y="30766"/>
                    <a:pt x="112681" y="31623"/>
                  </a:cubicBezTo>
                  <a:cubicBezTo>
                    <a:pt x="112681" y="32480"/>
                    <a:pt x="107918" y="33338"/>
                    <a:pt x="107918" y="33338"/>
                  </a:cubicBezTo>
                  <a:cubicBezTo>
                    <a:pt x="109728" y="35338"/>
                    <a:pt x="107632" y="38576"/>
                    <a:pt x="107632" y="38576"/>
                  </a:cubicBezTo>
                  <a:lnTo>
                    <a:pt x="106775" y="38576"/>
                  </a:lnTo>
                  <a:cubicBezTo>
                    <a:pt x="107632" y="35719"/>
                    <a:pt x="104966" y="33338"/>
                    <a:pt x="103156" y="33338"/>
                  </a:cubicBezTo>
                  <a:cubicBezTo>
                    <a:pt x="102394" y="33338"/>
                    <a:pt x="102394" y="29813"/>
                    <a:pt x="103251" y="29813"/>
                  </a:cubicBezTo>
                  <a:moveTo>
                    <a:pt x="47625" y="34195"/>
                  </a:moveTo>
                  <a:cubicBezTo>
                    <a:pt x="51245" y="35528"/>
                    <a:pt x="54293" y="35909"/>
                    <a:pt x="56864" y="35814"/>
                  </a:cubicBezTo>
                  <a:cubicBezTo>
                    <a:pt x="56388" y="33242"/>
                    <a:pt x="56769" y="30290"/>
                    <a:pt x="58388" y="27527"/>
                  </a:cubicBezTo>
                  <a:cubicBezTo>
                    <a:pt x="59912" y="24670"/>
                    <a:pt x="62579" y="22955"/>
                    <a:pt x="65532" y="22384"/>
                  </a:cubicBezTo>
                  <a:cubicBezTo>
                    <a:pt x="66389" y="25527"/>
                    <a:pt x="66103" y="29051"/>
                    <a:pt x="64294" y="31909"/>
                  </a:cubicBezTo>
                  <a:cubicBezTo>
                    <a:pt x="63722" y="33147"/>
                    <a:pt x="62865" y="34195"/>
                    <a:pt x="61913" y="34957"/>
                  </a:cubicBezTo>
                  <a:cubicBezTo>
                    <a:pt x="67151" y="33338"/>
                    <a:pt x="70866" y="29813"/>
                    <a:pt x="76295" y="29623"/>
                  </a:cubicBezTo>
                  <a:cubicBezTo>
                    <a:pt x="73628" y="20098"/>
                    <a:pt x="80486" y="20288"/>
                    <a:pt x="80486" y="20288"/>
                  </a:cubicBezTo>
                  <a:cubicBezTo>
                    <a:pt x="80201" y="22479"/>
                    <a:pt x="78676" y="26956"/>
                    <a:pt x="80772" y="30861"/>
                  </a:cubicBezTo>
                  <a:cubicBezTo>
                    <a:pt x="80867" y="24384"/>
                    <a:pt x="85249" y="19145"/>
                    <a:pt x="90583" y="19145"/>
                  </a:cubicBezTo>
                  <a:cubicBezTo>
                    <a:pt x="96584" y="19145"/>
                    <a:pt x="101346" y="24670"/>
                    <a:pt x="101346" y="31528"/>
                  </a:cubicBezTo>
                  <a:cubicBezTo>
                    <a:pt x="101632" y="38481"/>
                    <a:pt x="97155" y="44196"/>
                    <a:pt x="91440" y="44196"/>
                  </a:cubicBezTo>
                  <a:cubicBezTo>
                    <a:pt x="85630" y="44196"/>
                    <a:pt x="80963" y="39053"/>
                    <a:pt x="80677" y="32480"/>
                  </a:cubicBezTo>
                  <a:cubicBezTo>
                    <a:pt x="78295" y="35814"/>
                    <a:pt x="80105" y="43053"/>
                    <a:pt x="80105" y="43053"/>
                  </a:cubicBezTo>
                  <a:cubicBezTo>
                    <a:pt x="74581" y="42863"/>
                    <a:pt x="75628" y="36195"/>
                    <a:pt x="76391" y="33147"/>
                  </a:cubicBezTo>
                  <a:cubicBezTo>
                    <a:pt x="74486" y="33242"/>
                    <a:pt x="72295" y="33909"/>
                    <a:pt x="67532" y="36481"/>
                  </a:cubicBezTo>
                  <a:cubicBezTo>
                    <a:pt x="60103" y="40767"/>
                    <a:pt x="48958" y="40767"/>
                    <a:pt x="43910" y="39053"/>
                  </a:cubicBezTo>
                  <a:lnTo>
                    <a:pt x="47625" y="34195"/>
                  </a:lnTo>
                  <a:close/>
                  <a:moveTo>
                    <a:pt x="20479" y="32766"/>
                  </a:moveTo>
                  <a:cubicBezTo>
                    <a:pt x="20479" y="32766"/>
                    <a:pt x="22003" y="28194"/>
                    <a:pt x="22860" y="28385"/>
                  </a:cubicBezTo>
                  <a:cubicBezTo>
                    <a:pt x="23813" y="28385"/>
                    <a:pt x="24384" y="32957"/>
                    <a:pt x="24384" y="32957"/>
                  </a:cubicBezTo>
                  <a:cubicBezTo>
                    <a:pt x="26765" y="31242"/>
                    <a:pt x="29813" y="33814"/>
                    <a:pt x="29813" y="33814"/>
                  </a:cubicBezTo>
                  <a:lnTo>
                    <a:pt x="29528" y="34385"/>
                  </a:lnTo>
                  <a:cubicBezTo>
                    <a:pt x="26860" y="33242"/>
                    <a:pt x="24194" y="35814"/>
                    <a:pt x="24194" y="37243"/>
                  </a:cubicBezTo>
                  <a:cubicBezTo>
                    <a:pt x="23908" y="38100"/>
                    <a:pt x="20288" y="37814"/>
                    <a:pt x="20288" y="36957"/>
                  </a:cubicBezTo>
                  <a:cubicBezTo>
                    <a:pt x="20288" y="35528"/>
                    <a:pt x="18193" y="32671"/>
                    <a:pt x="15526" y="33814"/>
                  </a:cubicBezTo>
                  <a:lnTo>
                    <a:pt x="15240" y="32957"/>
                  </a:lnTo>
                  <a:cubicBezTo>
                    <a:pt x="15050" y="32957"/>
                    <a:pt x="18669" y="30956"/>
                    <a:pt x="20479" y="32766"/>
                  </a:cubicBezTo>
                  <a:moveTo>
                    <a:pt x="22003" y="39053"/>
                  </a:moveTo>
                  <a:cubicBezTo>
                    <a:pt x="29147" y="39338"/>
                    <a:pt x="34576" y="44196"/>
                    <a:pt x="34290" y="49721"/>
                  </a:cubicBezTo>
                  <a:cubicBezTo>
                    <a:pt x="33719" y="54864"/>
                    <a:pt x="28099" y="58769"/>
                    <a:pt x="21431" y="58960"/>
                  </a:cubicBezTo>
                  <a:cubicBezTo>
                    <a:pt x="24860" y="61246"/>
                    <a:pt x="32195" y="60103"/>
                    <a:pt x="32195" y="60103"/>
                  </a:cubicBezTo>
                  <a:cubicBezTo>
                    <a:pt x="31337" y="65723"/>
                    <a:pt x="24765" y="64103"/>
                    <a:pt x="21527" y="62865"/>
                  </a:cubicBezTo>
                  <a:cubicBezTo>
                    <a:pt x="21241" y="64865"/>
                    <a:pt x="21717" y="66770"/>
                    <a:pt x="24194" y="71914"/>
                  </a:cubicBezTo>
                  <a:cubicBezTo>
                    <a:pt x="27813" y="79439"/>
                    <a:pt x="27146" y="90107"/>
                    <a:pt x="24765" y="94679"/>
                  </a:cubicBezTo>
                  <a:lnTo>
                    <a:pt x="20003" y="90964"/>
                  </a:lnTo>
                  <a:cubicBezTo>
                    <a:pt x="21622" y="87535"/>
                    <a:pt x="22289" y="84677"/>
                    <a:pt x="22384" y="82201"/>
                  </a:cubicBezTo>
                  <a:cubicBezTo>
                    <a:pt x="19526" y="82391"/>
                    <a:pt x="16574" y="81725"/>
                    <a:pt x="14002" y="80010"/>
                  </a:cubicBezTo>
                  <a:cubicBezTo>
                    <a:pt x="10954" y="78296"/>
                    <a:pt x="9525" y="75438"/>
                    <a:pt x="9239" y="72771"/>
                  </a:cubicBezTo>
                  <a:cubicBezTo>
                    <a:pt x="12478" y="72200"/>
                    <a:pt x="16097" y="72771"/>
                    <a:pt x="19050" y="74486"/>
                  </a:cubicBezTo>
                  <a:cubicBezTo>
                    <a:pt x="20098" y="75248"/>
                    <a:pt x="21050" y="76010"/>
                    <a:pt x="21717" y="76867"/>
                  </a:cubicBezTo>
                  <a:cubicBezTo>
                    <a:pt x="20288" y="71723"/>
                    <a:pt x="17145" y="67818"/>
                    <a:pt x="17621" y="62484"/>
                  </a:cubicBezTo>
                  <a:cubicBezTo>
                    <a:pt x="7525" y="64580"/>
                    <a:pt x="8287" y="58007"/>
                    <a:pt x="8287" y="58007"/>
                  </a:cubicBezTo>
                  <a:cubicBezTo>
                    <a:pt x="10668" y="58484"/>
                    <a:pt x="14954" y="60198"/>
                    <a:pt x="18955" y="58769"/>
                  </a:cubicBezTo>
                  <a:cubicBezTo>
                    <a:pt x="12382" y="57722"/>
                    <a:pt x="7620" y="53150"/>
                    <a:pt x="7906" y="48006"/>
                  </a:cubicBezTo>
                  <a:cubicBezTo>
                    <a:pt x="8477" y="42577"/>
                    <a:pt x="14764" y="38481"/>
                    <a:pt x="22003" y="39053"/>
                  </a:cubicBezTo>
                  <a:moveTo>
                    <a:pt x="28575" y="117729"/>
                  </a:moveTo>
                  <a:lnTo>
                    <a:pt x="28289" y="118586"/>
                  </a:lnTo>
                  <a:cubicBezTo>
                    <a:pt x="25622" y="117443"/>
                    <a:pt x="23241" y="120301"/>
                    <a:pt x="23527" y="121730"/>
                  </a:cubicBezTo>
                  <a:cubicBezTo>
                    <a:pt x="23527" y="122587"/>
                    <a:pt x="20003" y="122873"/>
                    <a:pt x="19717" y="122015"/>
                  </a:cubicBezTo>
                  <a:cubicBezTo>
                    <a:pt x="19717" y="120587"/>
                    <a:pt x="16955" y="118015"/>
                    <a:pt x="14288" y="119158"/>
                  </a:cubicBezTo>
                  <a:lnTo>
                    <a:pt x="14002" y="118301"/>
                  </a:lnTo>
                  <a:cubicBezTo>
                    <a:pt x="14002" y="118301"/>
                    <a:pt x="16955" y="116015"/>
                    <a:pt x="19336" y="117729"/>
                  </a:cubicBezTo>
                  <a:cubicBezTo>
                    <a:pt x="19336" y="117729"/>
                    <a:pt x="19907" y="113157"/>
                    <a:pt x="20860" y="113157"/>
                  </a:cubicBezTo>
                  <a:cubicBezTo>
                    <a:pt x="21717" y="112871"/>
                    <a:pt x="23241" y="117443"/>
                    <a:pt x="23241" y="117443"/>
                  </a:cubicBezTo>
                  <a:cubicBezTo>
                    <a:pt x="25051" y="115729"/>
                    <a:pt x="28575" y="117729"/>
                    <a:pt x="28575" y="117729"/>
                  </a:cubicBezTo>
                  <a:moveTo>
                    <a:pt x="6477" y="151162"/>
                  </a:moveTo>
                  <a:cubicBezTo>
                    <a:pt x="9811" y="150876"/>
                    <a:pt x="13049" y="152019"/>
                    <a:pt x="15430" y="154305"/>
                  </a:cubicBezTo>
                  <a:cubicBezTo>
                    <a:pt x="17240" y="155639"/>
                    <a:pt x="18288" y="157544"/>
                    <a:pt x="18574" y="159353"/>
                  </a:cubicBezTo>
                  <a:cubicBezTo>
                    <a:pt x="18859" y="158401"/>
                    <a:pt x="19241" y="157448"/>
                    <a:pt x="19717" y="156591"/>
                  </a:cubicBezTo>
                  <a:cubicBezTo>
                    <a:pt x="22098" y="151448"/>
                    <a:pt x="22574" y="149543"/>
                    <a:pt x="22289" y="147542"/>
                  </a:cubicBezTo>
                  <a:cubicBezTo>
                    <a:pt x="19050" y="148685"/>
                    <a:pt x="12478" y="150305"/>
                    <a:pt x="11621" y="144780"/>
                  </a:cubicBezTo>
                  <a:cubicBezTo>
                    <a:pt x="11621" y="144780"/>
                    <a:pt x="19431" y="146018"/>
                    <a:pt x="22670" y="143447"/>
                  </a:cubicBezTo>
                  <a:cubicBezTo>
                    <a:pt x="15907" y="143637"/>
                    <a:pt x="10097" y="139732"/>
                    <a:pt x="9525" y="134493"/>
                  </a:cubicBezTo>
                  <a:cubicBezTo>
                    <a:pt x="9239" y="128969"/>
                    <a:pt x="14573" y="124111"/>
                    <a:pt x="21812" y="123539"/>
                  </a:cubicBezTo>
                  <a:cubicBezTo>
                    <a:pt x="28956" y="123254"/>
                    <a:pt x="35243" y="127254"/>
                    <a:pt x="35909" y="132779"/>
                  </a:cubicBezTo>
                  <a:cubicBezTo>
                    <a:pt x="36195" y="138017"/>
                    <a:pt x="31242" y="142780"/>
                    <a:pt x="24384" y="143351"/>
                  </a:cubicBezTo>
                  <a:cubicBezTo>
                    <a:pt x="28575" y="145161"/>
                    <a:pt x="33147" y="143351"/>
                    <a:pt x="35624" y="142875"/>
                  </a:cubicBezTo>
                  <a:cubicBezTo>
                    <a:pt x="35624" y="142875"/>
                    <a:pt x="36385" y="149543"/>
                    <a:pt x="26194" y="147352"/>
                  </a:cubicBezTo>
                  <a:cubicBezTo>
                    <a:pt x="27051" y="156305"/>
                    <a:pt x="17050" y="161449"/>
                    <a:pt x="23908" y="175736"/>
                  </a:cubicBezTo>
                  <a:lnTo>
                    <a:pt x="19145" y="179451"/>
                  </a:lnTo>
                  <a:cubicBezTo>
                    <a:pt x="17335" y="175927"/>
                    <a:pt x="16574" y="168688"/>
                    <a:pt x="17907" y="162211"/>
                  </a:cubicBezTo>
                  <a:cubicBezTo>
                    <a:pt x="14764" y="162306"/>
                    <a:pt x="11525" y="161163"/>
                    <a:pt x="9239" y="159068"/>
                  </a:cubicBezTo>
                  <a:cubicBezTo>
                    <a:pt x="6763" y="156686"/>
                    <a:pt x="5905" y="153829"/>
                    <a:pt x="6477" y="151162"/>
                  </a:cubicBezTo>
                  <a:moveTo>
                    <a:pt x="13526" y="206597"/>
                  </a:moveTo>
                  <a:lnTo>
                    <a:pt x="12954" y="206026"/>
                  </a:lnTo>
                  <a:cubicBezTo>
                    <a:pt x="12954" y="206026"/>
                    <a:pt x="14478" y="202311"/>
                    <a:pt x="17431" y="202883"/>
                  </a:cubicBezTo>
                  <a:cubicBezTo>
                    <a:pt x="17431" y="202883"/>
                    <a:pt x="15335" y="198596"/>
                    <a:pt x="16193" y="198025"/>
                  </a:cubicBezTo>
                  <a:cubicBezTo>
                    <a:pt x="17050" y="197453"/>
                    <a:pt x="20383" y="200882"/>
                    <a:pt x="20383" y="200882"/>
                  </a:cubicBezTo>
                  <a:cubicBezTo>
                    <a:pt x="21241" y="198311"/>
                    <a:pt x="25146" y="198311"/>
                    <a:pt x="25146" y="198311"/>
                  </a:cubicBezTo>
                  <a:lnTo>
                    <a:pt x="25432" y="199168"/>
                  </a:lnTo>
                  <a:cubicBezTo>
                    <a:pt x="22384" y="199739"/>
                    <a:pt x="21812" y="203264"/>
                    <a:pt x="22765" y="204692"/>
                  </a:cubicBezTo>
                  <a:cubicBezTo>
                    <a:pt x="23336" y="205264"/>
                    <a:pt x="20098" y="207264"/>
                    <a:pt x="19812" y="206693"/>
                  </a:cubicBezTo>
                  <a:cubicBezTo>
                    <a:pt x="18955" y="205169"/>
                    <a:pt x="15335" y="204026"/>
                    <a:pt x="13526" y="206597"/>
                  </a:cubicBezTo>
                  <a:moveTo>
                    <a:pt x="53340" y="249555"/>
                  </a:moveTo>
                  <a:cubicBezTo>
                    <a:pt x="52578" y="245936"/>
                    <a:pt x="51340" y="243269"/>
                    <a:pt x="49911" y="241268"/>
                  </a:cubicBezTo>
                  <a:cubicBezTo>
                    <a:pt x="47625" y="243078"/>
                    <a:pt x="44863" y="244126"/>
                    <a:pt x="42005" y="244412"/>
                  </a:cubicBezTo>
                  <a:cubicBezTo>
                    <a:pt x="38386" y="244697"/>
                    <a:pt x="35147" y="243269"/>
                    <a:pt x="33338" y="241268"/>
                  </a:cubicBezTo>
                  <a:cubicBezTo>
                    <a:pt x="35433" y="238982"/>
                    <a:pt x="38767" y="237268"/>
                    <a:pt x="42291" y="237268"/>
                  </a:cubicBezTo>
                  <a:cubicBezTo>
                    <a:pt x="43720" y="237173"/>
                    <a:pt x="45053" y="237268"/>
                    <a:pt x="46196" y="237554"/>
                  </a:cubicBezTo>
                  <a:cubicBezTo>
                    <a:pt x="41910" y="234220"/>
                    <a:pt x="36767" y="232981"/>
                    <a:pt x="33719" y="228410"/>
                  </a:cubicBezTo>
                  <a:cubicBezTo>
                    <a:pt x="26860" y="235839"/>
                    <a:pt x="23431" y="230029"/>
                    <a:pt x="23431" y="230029"/>
                  </a:cubicBezTo>
                  <a:cubicBezTo>
                    <a:pt x="25718" y="229267"/>
                    <a:pt x="30480" y="227933"/>
                    <a:pt x="32861" y="223933"/>
                  </a:cubicBezTo>
                  <a:cubicBezTo>
                    <a:pt x="26956" y="227648"/>
                    <a:pt x="20098" y="226695"/>
                    <a:pt x="16859" y="222218"/>
                  </a:cubicBezTo>
                  <a:cubicBezTo>
                    <a:pt x="13906" y="217646"/>
                    <a:pt x="16288" y="210693"/>
                    <a:pt x="22289" y="206978"/>
                  </a:cubicBezTo>
                  <a:cubicBezTo>
                    <a:pt x="28289" y="203264"/>
                    <a:pt x="35719" y="203835"/>
                    <a:pt x="38767" y="208407"/>
                  </a:cubicBezTo>
                  <a:cubicBezTo>
                    <a:pt x="41910" y="212884"/>
                    <a:pt x="39815" y="219361"/>
                    <a:pt x="34100" y="223266"/>
                  </a:cubicBezTo>
                  <a:cubicBezTo>
                    <a:pt x="38291" y="223647"/>
                    <a:pt x="43815" y="218218"/>
                    <a:pt x="43815" y="218218"/>
                  </a:cubicBezTo>
                  <a:cubicBezTo>
                    <a:pt x="46482" y="222980"/>
                    <a:pt x="40196" y="225457"/>
                    <a:pt x="36957" y="226409"/>
                  </a:cubicBezTo>
                  <a:cubicBezTo>
                    <a:pt x="37909" y="228219"/>
                    <a:pt x="39624" y="229457"/>
                    <a:pt x="44672" y="232029"/>
                  </a:cubicBezTo>
                  <a:cubicBezTo>
                    <a:pt x="52483" y="235744"/>
                    <a:pt x="58484" y="244697"/>
                    <a:pt x="59626" y="249936"/>
                  </a:cubicBezTo>
                  <a:lnTo>
                    <a:pt x="53340" y="249555"/>
                  </a:lnTo>
                  <a:close/>
                  <a:moveTo>
                    <a:pt x="91154" y="245555"/>
                  </a:moveTo>
                  <a:cubicBezTo>
                    <a:pt x="89345" y="245269"/>
                    <a:pt x="86106" y="246983"/>
                    <a:pt x="86678" y="249841"/>
                  </a:cubicBezTo>
                  <a:lnTo>
                    <a:pt x="85820" y="249841"/>
                  </a:lnTo>
                  <a:cubicBezTo>
                    <a:pt x="85820" y="249841"/>
                    <a:pt x="84296" y="246412"/>
                    <a:pt x="86678" y="244697"/>
                  </a:cubicBezTo>
                  <a:cubicBezTo>
                    <a:pt x="86678" y="244697"/>
                    <a:pt x="81915" y="242697"/>
                    <a:pt x="82201" y="241840"/>
                  </a:cubicBezTo>
                  <a:cubicBezTo>
                    <a:pt x="82487" y="241268"/>
                    <a:pt x="87249" y="241268"/>
                    <a:pt x="87249" y="241268"/>
                  </a:cubicBezTo>
                  <a:cubicBezTo>
                    <a:pt x="85725" y="238697"/>
                    <a:pt x="88678" y="236125"/>
                    <a:pt x="88678" y="236125"/>
                  </a:cubicBezTo>
                  <a:lnTo>
                    <a:pt x="89630" y="236696"/>
                  </a:lnTo>
                  <a:cubicBezTo>
                    <a:pt x="87820" y="238982"/>
                    <a:pt x="90202" y="241840"/>
                    <a:pt x="91726" y="242126"/>
                  </a:cubicBezTo>
                  <a:cubicBezTo>
                    <a:pt x="92583" y="242316"/>
                    <a:pt x="91726" y="245745"/>
                    <a:pt x="91154" y="245555"/>
                  </a:cubicBezTo>
                  <a:moveTo>
                    <a:pt x="146399" y="253270"/>
                  </a:moveTo>
                  <a:cubicBezTo>
                    <a:pt x="143161" y="251270"/>
                    <a:pt x="140399" y="250222"/>
                    <a:pt x="137732" y="249746"/>
                  </a:cubicBezTo>
                  <a:cubicBezTo>
                    <a:pt x="137636" y="252508"/>
                    <a:pt x="136493" y="255365"/>
                    <a:pt x="134398" y="257270"/>
                  </a:cubicBezTo>
                  <a:cubicBezTo>
                    <a:pt x="132017" y="259842"/>
                    <a:pt x="128968" y="260985"/>
                    <a:pt x="126016" y="260985"/>
                  </a:cubicBezTo>
                  <a:cubicBezTo>
                    <a:pt x="126016" y="257842"/>
                    <a:pt x="127254" y="254318"/>
                    <a:pt x="129349" y="251746"/>
                  </a:cubicBezTo>
                  <a:cubicBezTo>
                    <a:pt x="130302" y="250793"/>
                    <a:pt x="131350" y="250127"/>
                    <a:pt x="132493" y="249555"/>
                  </a:cubicBezTo>
                  <a:cubicBezTo>
                    <a:pt x="126968" y="250127"/>
                    <a:pt x="122396" y="252698"/>
                    <a:pt x="117062" y="251651"/>
                  </a:cubicBezTo>
                  <a:cubicBezTo>
                    <a:pt x="117634" y="261556"/>
                    <a:pt x="110871" y="259556"/>
                    <a:pt x="110871" y="259556"/>
                  </a:cubicBezTo>
                  <a:cubicBezTo>
                    <a:pt x="111633" y="257461"/>
                    <a:pt x="114205" y="253460"/>
                    <a:pt x="113157" y="249269"/>
                  </a:cubicBezTo>
                  <a:cubicBezTo>
                    <a:pt x="111728" y="255556"/>
                    <a:pt x="106204" y="259747"/>
                    <a:pt x="100774" y="258699"/>
                  </a:cubicBezTo>
                  <a:cubicBezTo>
                    <a:pt x="95059" y="257270"/>
                    <a:pt x="91821" y="250889"/>
                    <a:pt x="92964" y="244316"/>
                  </a:cubicBezTo>
                  <a:cubicBezTo>
                    <a:pt x="94488" y="237363"/>
                    <a:pt x="100108" y="232791"/>
                    <a:pt x="105823" y="233934"/>
                  </a:cubicBezTo>
                  <a:cubicBezTo>
                    <a:pt x="111157" y="235268"/>
                    <a:pt x="114395" y="241078"/>
                    <a:pt x="113538" y="247460"/>
                  </a:cubicBezTo>
                  <a:cubicBezTo>
                    <a:pt x="116586" y="244793"/>
                    <a:pt x="116300" y="237649"/>
                    <a:pt x="116300" y="237649"/>
                  </a:cubicBezTo>
                  <a:cubicBezTo>
                    <a:pt x="121920" y="239173"/>
                    <a:pt x="119443" y="245078"/>
                    <a:pt x="117824" y="247936"/>
                  </a:cubicBezTo>
                  <a:cubicBezTo>
                    <a:pt x="119824" y="248412"/>
                    <a:pt x="122015" y="248412"/>
                    <a:pt x="127349" y="246888"/>
                  </a:cubicBezTo>
                  <a:cubicBezTo>
                    <a:pt x="135731" y="244316"/>
                    <a:pt x="146780" y="246317"/>
                    <a:pt x="151257" y="249174"/>
                  </a:cubicBezTo>
                  <a:lnTo>
                    <a:pt x="146399" y="253270"/>
                  </a:lnTo>
                  <a:close/>
                  <a:moveTo>
                    <a:pt x="117157" y="230886"/>
                  </a:moveTo>
                  <a:cubicBezTo>
                    <a:pt x="102108" y="221456"/>
                    <a:pt x="87916" y="219551"/>
                    <a:pt x="70580" y="219551"/>
                  </a:cubicBezTo>
                  <a:cubicBezTo>
                    <a:pt x="52864" y="219551"/>
                    <a:pt x="40005" y="205835"/>
                    <a:pt x="40005" y="188976"/>
                  </a:cubicBezTo>
                  <a:lnTo>
                    <a:pt x="39910" y="47435"/>
                  </a:lnTo>
                  <a:cubicBezTo>
                    <a:pt x="58769" y="57531"/>
                    <a:pt x="100108" y="50768"/>
                    <a:pt x="118205" y="41339"/>
                  </a:cubicBezTo>
                  <a:cubicBezTo>
                    <a:pt x="136493" y="50864"/>
                    <a:pt x="177451" y="57341"/>
                    <a:pt x="196501" y="47435"/>
                  </a:cubicBezTo>
                  <a:lnTo>
                    <a:pt x="196310" y="188976"/>
                  </a:lnTo>
                  <a:cubicBezTo>
                    <a:pt x="196310" y="205740"/>
                    <a:pt x="181261" y="219551"/>
                    <a:pt x="163544" y="219551"/>
                  </a:cubicBezTo>
                  <a:cubicBezTo>
                    <a:pt x="146304" y="219551"/>
                    <a:pt x="132112" y="221552"/>
                    <a:pt x="117157" y="230886"/>
                  </a:cubicBezTo>
                  <a:moveTo>
                    <a:pt x="219456" y="222123"/>
                  </a:moveTo>
                  <a:cubicBezTo>
                    <a:pt x="216313" y="226505"/>
                    <a:pt x="209645" y="227552"/>
                    <a:pt x="203645" y="224123"/>
                  </a:cubicBezTo>
                  <a:cubicBezTo>
                    <a:pt x="206026" y="227838"/>
                    <a:pt x="210693" y="229172"/>
                    <a:pt x="212884" y="229934"/>
                  </a:cubicBezTo>
                  <a:cubicBezTo>
                    <a:pt x="212884" y="229934"/>
                    <a:pt x="209455" y="235744"/>
                    <a:pt x="202597" y="228314"/>
                  </a:cubicBezTo>
                  <a:cubicBezTo>
                    <a:pt x="199453" y="232886"/>
                    <a:pt x="194405" y="234125"/>
                    <a:pt x="190024" y="237458"/>
                  </a:cubicBezTo>
                  <a:cubicBezTo>
                    <a:pt x="191262" y="237173"/>
                    <a:pt x="192595" y="236982"/>
                    <a:pt x="194024" y="237173"/>
                  </a:cubicBezTo>
                  <a:cubicBezTo>
                    <a:pt x="197644" y="237173"/>
                    <a:pt x="200597" y="238887"/>
                    <a:pt x="202978" y="241173"/>
                  </a:cubicBezTo>
                  <a:cubicBezTo>
                    <a:pt x="200882" y="243173"/>
                    <a:pt x="197930" y="244602"/>
                    <a:pt x="194310" y="244316"/>
                  </a:cubicBezTo>
                  <a:cubicBezTo>
                    <a:pt x="191167" y="244031"/>
                    <a:pt x="188595" y="242983"/>
                    <a:pt x="186404" y="241173"/>
                  </a:cubicBezTo>
                  <a:cubicBezTo>
                    <a:pt x="184976" y="243269"/>
                    <a:pt x="183737" y="245936"/>
                    <a:pt x="182975" y="249460"/>
                  </a:cubicBezTo>
                  <a:lnTo>
                    <a:pt x="176689" y="249746"/>
                  </a:lnTo>
                  <a:cubicBezTo>
                    <a:pt x="177927" y="244602"/>
                    <a:pt x="183833" y="235649"/>
                    <a:pt x="191643" y="231839"/>
                  </a:cubicBezTo>
                  <a:cubicBezTo>
                    <a:pt x="196691" y="229267"/>
                    <a:pt x="198406" y="227933"/>
                    <a:pt x="199358" y="226219"/>
                  </a:cubicBezTo>
                  <a:cubicBezTo>
                    <a:pt x="196120" y="225266"/>
                    <a:pt x="189833" y="222790"/>
                    <a:pt x="192500" y="218027"/>
                  </a:cubicBezTo>
                  <a:cubicBezTo>
                    <a:pt x="192500" y="218027"/>
                    <a:pt x="197930" y="223266"/>
                    <a:pt x="202025" y="223076"/>
                  </a:cubicBezTo>
                  <a:cubicBezTo>
                    <a:pt x="196501" y="219266"/>
                    <a:pt x="194405" y="212693"/>
                    <a:pt x="197644" y="208217"/>
                  </a:cubicBezTo>
                  <a:cubicBezTo>
                    <a:pt x="200597" y="203645"/>
                    <a:pt x="208121" y="203073"/>
                    <a:pt x="214122" y="206788"/>
                  </a:cubicBezTo>
                  <a:cubicBezTo>
                    <a:pt x="220028" y="210598"/>
                    <a:pt x="222409" y="217551"/>
                    <a:pt x="219456" y="222123"/>
                  </a:cubicBezTo>
                  <a:moveTo>
                    <a:pt x="222409" y="206597"/>
                  </a:moveTo>
                  <a:cubicBezTo>
                    <a:pt x="220885" y="204026"/>
                    <a:pt x="217361" y="205169"/>
                    <a:pt x="216408" y="206597"/>
                  </a:cubicBezTo>
                  <a:cubicBezTo>
                    <a:pt x="216122" y="207169"/>
                    <a:pt x="212789" y="205169"/>
                    <a:pt x="213074" y="204597"/>
                  </a:cubicBezTo>
                  <a:cubicBezTo>
                    <a:pt x="214027" y="203168"/>
                    <a:pt x="213646" y="199644"/>
                    <a:pt x="210693" y="199073"/>
                  </a:cubicBezTo>
                  <a:lnTo>
                    <a:pt x="210979" y="198215"/>
                  </a:lnTo>
                  <a:cubicBezTo>
                    <a:pt x="210979" y="198215"/>
                    <a:pt x="214884" y="198215"/>
                    <a:pt x="215741" y="200787"/>
                  </a:cubicBezTo>
                  <a:cubicBezTo>
                    <a:pt x="215741" y="200787"/>
                    <a:pt x="218980" y="197358"/>
                    <a:pt x="219932" y="197930"/>
                  </a:cubicBezTo>
                  <a:cubicBezTo>
                    <a:pt x="220599" y="198501"/>
                    <a:pt x="218694" y="202787"/>
                    <a:pt x="218694" y="202787"/>
                  </a:cubicBezTo>
                  <a:cubicBezTo>
                    <a:pt x="221647" y="202216"/>
                    <a:pt x="223171" y="205931"/>
                    <a:pt x="223171" y="205931"/>
                  </a:cubicBezTo>
                  <a:lnTo>
                    <a:pt x="222409" y="206597"/>
                  </a:lnTo>
                  <a:close/>
                  <a:moveTo>
                    <a:pt x="226981" y="158972"/>
                  </a:moveTo>
                  <a:cubicBezTo>
                    <a:pt x="224790" y="161068"/>
                    <a:pt x="221551" y="162211"/>
                    <a:pt x="218503" y="162116"/>
                  </a:cubicBezTo>
                  <a:cubicBezTo>
                    <a:pt x="219932" y="168688"/>
                    <a:pt x="218980" y="175831"/>
                    <a:pt x="217170" y="179356"/>
                  </a:cubicBezTo>
                  <a:lnTo>
                    <a:pt x="212408" y="175641"/>
                  </a:lnTo>
                  <a:cubicBezTo>
                    <a:pt x="219551" y="161354"/>
                    <a:pt x="209550" y="156210"/>
                    <a:pt x="210122" y="147257"/>
                  </a:cubicBezTo>
                  <a:cubicBezTo>
                    <a:pt x="199930" y="149447"/>
                    <a:pt x="200978" y="142780"/>
                    <a:pt x="200978" y="142780"/>
                  </a:cubicBezTo>
                  <a:cubicBezTo>
                    <a:pt x="203168" y="143256"/>
                    <a:pt x="207645" y="145066"/>
                    <a:pt x="211836" y="143256"/>
                  </a:cubicBezTo>
                  <a:cubicBezTo>
                    <a:pt x="205073" y="142685"/>
                    <a:pt x="200025" y="137922"/>
                    <a:pt x="200311" y="132683"/>
                  </a:cubicBezTo>
                  <a:cubicBezTo>
                    <a:pt x="200882" y="127159"/>
                    <a:pt x="207169" y="123158"/>
                    <a:pt x="214408" y="123444"/>
                  </a:cubicBezTo>
                  <a:cubicBezTo>
                    <a:pt x="221551" y="124016"/>
                    <a:pt x="226886" y="128969"/>
                    <a:pt x="226600" y="134398"/>
                  </a:cubicBezTo>
                  <a:cubicBezTo>
                    <a:pt x="226028" y="139637"/>
                    <a:pt x="220218" y="143542"/>
                    <a:pt x="213455" y="143351"/>
                  </a:cubicBezTo>
                  <a:cubicBezTo>
                    <a:pt x="216694" y="146018"/>
                    <a:pt x="224504" y="144685"/>
                    <a:pt x="224504" y="144685"/>
                  </a:cubicBezTo>
                  <a:cubicBezTo>
                    <a:pt x="223647" y="150305"/>
                    <a:pt x="217075" y="148685"/>
                    <a:pt x="213836" y="147447"/>
                  </a:cubicBezTo>
                  <a:cubicBezTo>
                    <a:pt x="213551" y="149352"/>
                    <a:pt x="214027" y="151352"/>
                    <a:pt x="216503" y="156496"/>
                  </a:cubicBezTo>
                  <a:cubicBezTo>
                    <a:pt x="216980" y="157353"/>
                    <a:pt x="217361" y="158306"/>
                    <a:pt x="217742" y="159258"/>
                  </a:cubicBezTo>
                  <a:cubicBezTo>
                    <a:pt x="218122" y="157448"/>
                    <a:pt x="219170" y="155543"/>
                    <a:pt x="220790" y="154210"/>
                  </a:cubicBezTo>
                  <a:cubicBezTo>
                    <a:pt x="223171" y="151924"/>
                    <a:pt x="226409" y="150686"/>
                    <a:pt x="230029" y="151067"/>
                  </a:cubicBezTo>
                  <a:cubicBezTo>
                    <a:pt x="230219" y="153829"/>
                    <a:pt x="229362" y="156686"/>
                    <a:pt x="226981" y="15897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3" name="Gráfico 14">
              <a:extLst>
                <a:ext uri="{FF2B5EF4-FFF2-40B4-BE49-F238E27FC236}">
                  <a16:creationId xmlns:a16="http://schemas.microsoft.com/office/drawing/2014/main" id="{AB096F4E-663A-49AD-8C3B-08D70CB7F511}"/>
                </a:ext>
              </a:extLst>
            </p:cNvPr>
            <p:cNvSpPr/>
            <p:nvPr/>
          </p:nvSpPr>
          <p:spPr>
            <a:xfrm>
              <a:off x="6850665" y="3880389"/>
              <a:ext cx="91058" cy="124967"/>
            </a:xfrm>
            <a:custGeom>
              <a:avLst/>
              <a:gdLst>
                <a:gd name="connsiteX0" fmla="*/ 86868 w 91058"/>
                <a:gd name="connsiteY0" fmla="*/ 39148 h 124967"/>
                <a:gd name="connsiteX1" fmla="*/ 47435 w 91058"/>
                <a:gd name="connsiteY1" fmla="*/ 0 h 124967"/>
                <a:gd name="connsiteX2" fmla="*/ 0 w 91058"/>
                <a:gd name="connsiteY2" fmla="*/ 0 h 124967"/>
                <a:gd name="connsiteX3" fmla="*/ 0 w 91058"/>
                <a:gd name="connsiteY3" fmla="*/ 124968 h 124967"/>
                <a:gd name="connsiteX4" fmla="*/ 51625 w 91058"/>
                <a:gd name="connsiteY4" fmla="*/ 124968 h 124967"/>
                <a:gd name="connsiteX5" fmla="*/ 91059 w 91058"/>
                <a:gd name="connsiteY5" fmla="*/ 85820 h 124967"/>
                <a:gd name="connsiteX6" fmla="*/ 80963 w 91058"/>
                <a:gd name="connsiteY6" fmla="*/ 59722 h 124967"/>
                <a:gd name="connsiteX7" fmla="*/ 86868 w 91058"/>
                <a:gd name="connsiteY7" fmla="*/ 39148 h 124967"/>
                <a:gd name="connsiteX8" fmla="*/ 31718 w 91058"/>
                <a:gd name="connsiteY8" fmla="*/ 27242 h 124967"/>
                <a:gd name="connsiteX9" fmla="*/ 47339 w 91058"/>
                <a:gd name="connsiteY9" fmla="*/ 27242 h 124967"/>
                <a:gd name="connsiteX10" fmla="*/ 59627 w 91058"/>
                <a:gd name="connsiteY10" fmla="*/ 39148 h 124967"/>
                <a:gd name="connsiteX11" fmla="*/ 47339 w 91058"/>
                <a:gd name="connsiteY11" fmla="*/ 51054 h 124967"/>
                <a:gd name="connsiteX12" fmla="*/ 31718 w 91058"/>
                <a:gd name="connsiteY12" fmla="*/ 51054 h 124967"/>
                <a:gd name="connsiteX13" fmla="*/ 31718 w 91058"/>
                <a:gd name="connsiteY13" fmla="*/ 27242 h 124967"/>
                <a:gd name="connsiteX14" fmla="*/ 51530 w 91058"/>
                <a:gd name="connsiteY14" fmla="*/ 97822 h 124967"/>
                <a:gd name="connsiteX15" fmla="*/ 31718 w 91058"/>
                <a:gd name="connsiteY15" fmla="*/ 97822 h 124967"/>
                <a:gd name="connsiteX16" fmla="*/ 31718 w 91058"/>
                <a:gd name="connsiteY16" fmla="*/ 73914 h 124967"/>
                <a:gd name="connsiteX17" fmla="*/ 47339 w 91058"/>
                <a:gd name="connsiteY17" fmla="*/ 73914 h 124967"/>
                <a:gd name="connsiteX18" fmla="*/ 51530 w 91058"/>
                <a:gd name="connsiteY18" fmla="*/ 73914 h 124967"/>
                <a:gd name="connsiteX19" fmla="*/ 63722 w 91058"/>
                <a:gd name="connsiteY19" fmla="*/ 85916 h 124967"/>
                <a:gd name="connsiteX20" fmla="*/ 51530 w 91058"/>
                <a:gd name="connsiteY20" fmla="*/ 97822 h 12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1058" h="124967">
                  <a:moveTo>
                    <a:pt x="86868" y="39148"/>
                  </a:moveTo>
                  <a:cubicBezTo>
                    <a:pt x="86868" y="17621"/>
                    <a:pt x="69152" y="0"/>
                    <a:pt x="47435" y="0"/>
                  </a:cubicBezTo>
                  <a:lnTo>
                    <a:pt x="0" y="0"/>
                  </a:lnTo>
                  <a:lnTo>
                    <a:pt x="0" y="124968"/>
                  </a:lnTo>
                  <a:lnTo>
                    <a:pt x="51625" y="124968"/>
                  </a:lnTo>
                  <a:cubicBezTo>
                    <a:pt x="73438" y="124968"/>
                    <a:pt x="91059" y="107442"/>
                    <a:pt x="91059" y="85820"/>
                  </a:cubicBezTo>
                  <a:cubicBezTo>
                    <a:pt x="91059" y="76200"/>
                    <a:pt x="87440" y="66866"/>
                    <a:pt x="80963" y="59722"/>
                  </a:cubicBezTo>
                  <a:cubicBezTo>
                    <a:pt x="84773" y="53626"/>
                    <a:pt x="86868" y="46482"/>
                    <a:pt x="86868" y="39148"/>
                  </a:cubicBezTo>
                  <a:moveTo>
                    <a:pt x="31718" y="27242"/>
                  </a:moveTo>
                  <a:lnTo>
                    <a:pt x="47339" y="27242"/>
                  </a:lnTo>
                  <a:cubicBezTo>
                    <a:pt x="54102" y="27242"/>
                    <a:pt x="59627" y="32576"/>
                    <a:pt x="59627" y="39148"/>
                  </a:cubicBezTo>
                  <a:cubicBezTo>
                    <a:pt x="59627" y="45720"/>
                    <a:pt x="54102" y="51054"/>
                    <a:pt x="47339" y="51054"/>
                  </a:cubicBezTo>
                  <a:lnTo>
                    <a:pt x="31718" y="51054"/>
                  </a:lnTo>
                  <a:lnTo>
                    <a:pt x="31718" y="27242"/>
                  </a:lnTo>
                  <a:close/>
                  <a:moveTo>
                    <a:pt x="51530" y="97822"/>
                  </a:moveTo>
                  <a:lnTo>
                    <a:pt x="31718" y="97822"/>
                  </a:lnTo>
                  <a:lnTo>
                    <a:pt x="31718" y="73914"/>
                  </a:lnTo>
                  <a:lnTo>
                    <a:pt x="47339" y="73914"/>
                  </a:lnTo>
                  <a:lnTo>
                    <a:pt x="51530" y="73914"/>
                  </a:lnTo>
                  <a:cubicBezTo>
                    <a:pt x="58293" y="73914"/>
                    <a:pt x="63722" y="79343"/>
                    <a:pt x="63722" y="85916"/>
                  </a:cubicBezTo>
                  <a:cubicBezTo>
                    <a:pt x="63817" y="92393"/>
                    <a:pt x="58293" y="97822"/>
                    <a:pt x="51530" y="9782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4" name="Gráfico 14">
              <a:extLst>
                <a:ext uri="{FF2B5EF4-FFF2-40B4-BE49-F238E27FC236}">
                  <a16:creationId xmlns:a16="http://schemas.microsoft.com/office/drawing/2014/main" id="{BFF490E7-A577-4000-B7FD-35B6E3D9FF18}"/>
                </a:ext>
              </a:extLst>
            </p:cNvPr>
            <p:cNvSpPr/>
            <p:nvPr/>
          </p:nvSpPr>
          <p:spPr>
            <a:xfrm>
              <a:off x="6946582" y="3878103"/>
              <a:ext cx="126206" cy="130682"/>
            </a:xfrm>
            <a:custGeom>
              <a:avLst/>
              <a:gdLst>
                <a:gd name="connsiteX0" fmla="*/ 63151 w 126206"/>
                <a:gd name="connsiteY0" fmla="*/ 0 h 130682"/>
                <a:gd name="connsiteX1" fmla="*/ 0 w 126206"/>
                <a:gd name="connsiteY1" fmla="*/ 65341 h 130682"/>
                <a:gd name="connsiteX2" fmla="*/ 63151 w 126206"/>
                <a:gd name="connsiteY2" fmla="*/ 130683 h 130682"/>
                <a:gd name="connsiteX3" fmla="*/ 126206 w 126206"/>
                <a:gd name="connsiteY3" fmla="*/ 65341 h 130682"/>
                <a:gd name="connsiteX4" fmla="*/ 63151 w 126206"/>
                <a:gd name="connsiteY4" fmla="*/ 0 h 130682"/>
                <a:gd name="connsiteX5" fmla="*/ 63151 w 126206"/>
                <a:gd name="connsiteY5" fmla="*/ 96774 h 130682"/>
                <a:gd name="connsiteX6" fmla="*/ 34004 w 126206"/>
                <a:gd name="connsiteY6" fmla="*/ 65341 h 130682"/>
                <a:gd name="connsiteX7" fmla="*/ 63151 w 126206"/>
                <a:gd name="connsiteY7" fmla="*/ 34004 h 130682"/>
                <a:gd name="connsiteX8" fmla="*/ 92297 w 126206"/>
                <a:gd name="connsiteY8" fmla="*/ 65341 h 130682"/>
                <a:gd name="connsiteX9" fmla="*/ 63151 w 126206"/>
                <a:gd name="connsiteY9" fmla="*/ 96774 h 13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206" h="130682">
                  <a:moveTo>
                    <a:pt x="63151" y="0"/>
                  </a:moveTo>
                  <a:cubicBezTo>
                    <a:pt x="28384" y="0"/>
                    <a:pt x="0" y="29337"/>
                    <a:pt x="0" y="65341"/>
                  </a:cubicBezTo>
                  <a:cubicBezTo>
                    <a:pt x="0" y="101441"/>
                    <a:pt x="28289" y="130683"/>
                    <a:pt x="63151" y="130683"/>
                  </a:cubicBezTo>
                  <a:cubicBezTo>
                    <a:pt x="98012" y="130683"/>
                    <a:pt x="126206" y="101441"/>
                    <a:pt x="126206" y="65341"/>
                  </a:cubicBezTo>
                  <a:cubicBezTo>
                    <a:pt x="126301" y="29337"/>
                    <a:pt x="98012" y="0"/>
                    <a:pt x="63151" y="0"/>
                  </a:cubicBezTo>
                  <a:moveTo>
                    <a:pt x="63151" y="96774"/>
                  </a:moveTo>
                  <a:cubicBezTo>
                    <a:pt x="47054" y="96774"/>
                    <a:pt x="34004" y="82677"/>
                    <a:pt x="34004" y="65341"/>
                  </a:cubicBezTo>
                  <a:cubicBezTo>
                    <a:pt x="34004" y="48101"/>
                    <a:pt x="47054" y="34004"/>
                    <a:pt x="63151" y="34004"/>
                  </a:cubicBezTo>
                  <a:cubicBezTo>
                    <a:pt x="79248" y="34004"/>
                    <a:pt x="92297" y="48101"/>
                    <a:pt x="92297" y="65341"/>
                  </a:cubicBezTo>
                  <a:cubicBezTo>
                    <a:pt x="92297" y="82677"/>
                    <a:pt x="79248" y="96774"/>
                    <a:pt x="63151" y="9677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5" name="Gráfico 14">
              <a:extLst>
                <a:ext uri="{FF2B5EF4-FFF2-40B4-BE49-F238E27FC236}">
                  <a16:creationId xmlns:a16="http://schemas.microsoft.com/office/drawing/2014/main" id="{2146347B-26E5-41BE-B714-AF61E2240984}"/>
                </a:ext>
              </a:extLst>
            </p:cNvPr>
            <p:cNvSpPr/>
            <p:nvPr/>
          </p:nvSpPr>
          <p:spPr>
            <a:xfrm>
              <a:off x="7079456" y="3878103"/>
              <a:ext cx="119919" cy="130682"/>
            </a:xfrm>
            <a:custGeom>
              <a:avLst/>
              <a:gdLst>
                <a:gd name="connsiteX0" fmla="*/ 71057 w 119919"/>
                <a:gd name="connsiteY0" fmla="*/ 84582 h 130682"/>
                <a:gd name="connsiteX1" fmla="*/ 85820 w 119919"/>
                <a:gd name="connsiteY1" fmla="*/ 84582 h 130682"/>
                <a:gd name="connsiteX2" fmla="*/ 85820 w 119919"/>
                <a:gd name="connsiteY2" fmla="*/ 91440 h 130682"/>
                <a:gd name="connsiteX3" fmla="*/ 67246 w 119919"/>
                <a:gd name="connsiteY3" fmla="*/ 96774 h 130682"/>
                <a:gd name="connsiteX4" fmla="*/ 33814 w 119919"/>
                <a:gd name="connsiteY4" fmla="*/ 65341 h 130682"/>
                <a:gd name="connsiteX5" fmla="*/ 67246 w 119919"/>
                <a:gd name="connsiteY5" fmla="*/ 34004 h 130682"/>
                <a:gd name="connsiteX6" fmla="*/ 90488 w 119919"/>
                <a:gd name="connsiteY6" fmla="*/ 42863 h 130682"/>
                <a:gd name="connsiteX7" fmla="*/ 93821 w 119919"/>
                <a:gd name="connsiteY7" fmla="*/ 45911 h 130682"/>
                <a:gd name="connsiteX8" fmla="*/ 116776 w 119919"/>
                <a:gd name="connsiteY8" fmla="*/ 20860 h 130682"/>
                <a:gd name="connsiteX9" fmla="*/ 113538 w 119919"/>
                <a:gd name="connsiteY9" fmla="*/ 17812 h 130682"/>
                <a:gd name="connsiteX10" fmla="*/ 67342 w 119919"/>
                <a:gd name="connsiteY10" fmla="*/ 0 h 130682"/>
                <a:gd name="connsiteX11" fmla="*/ 0 w 119919"/>
                <a:gd name="connsiteY11" fmla="*/ 65341 h 130682"/>
                <a:gd name="connsiteX12" fmla="*/ 67342 w 119919"/>
                <a:gd name="connsiteY12" fmla="*/ 130683 h 130682"/>
                <a:gd name="connsiteX13" fmla="*/ 85916 w 119919"/>
                <a:gd name="connsiteY13" fmla="*/ 128111 h 130682"/>
                <a:gd name="connsiteX14" fmla="*/ 85916 w 119919"/>
                <a:gd name="connsiteY14" fmla="*/ 128397 h 130682"/>
                <a:gd name="connsiteX15" fmla="*/ 119920 w 119919"/>
                <a:gd name="connsiteY15" fmla="*/ 128397 h 130682"/>
                <a:gd name="connsiteX16" fmla="*/ 119920 w 119919"/>
                <a:gd name="connsiteY16" fmla="*/ 50673 h 130682"/>
                <a:gd name="connsiteX17" fmla="*/ 71152 w 119919"/>
                <a:gd name="connsiteY17" fmla="*/ 50673 h 130682"/>
                <a:gd name="connsiteX18" fmla="*/ 71152 w 119919"/>
                <a:gd name="connsiteY18" fmla="*/ 84582 h 13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9919" h="130682">
                  <a:moveTo>
                    <a:pt x="71057" y="84582"/>
                  </a:moveTo>
                  <a:lnTo>
                    <a:pt x="85820" y="84582"/>
                  </a:lnTo>
                  <a:lnTo>
                    <a:pt x="85820" y="91440"/>
                  </a:lnTo>
                  <a:cubicBezTo>
                    <a:pt x="80296" y="94869"/>
                    <a:pt x="73819" y="96774"/>
                    <a:pt x="67246" y="96774"/>
                  </a:cubicBezTo>
                  <a:cubicBezTo>
                    <a:pt x="48863" y="96774"/>
                    <a:pt x="33814" y="82677"/>
                    <a:pt x="33814" y="65341"/>
                  </a:cubicBezTo>
                  <a:cubicBezTo>
                    <a:pt x="33814" y="48101"/>
                    <a:pt x="48768" y="34004"/>
                    <a:pt x="67246" y="34004"/>
                  </a:cubicBezTo>
                  <a:cubicBezTo>
                    <a:pt x="76009" y="34004"/>
                    <a:pt x="84296" y="37147"/>
                    <a:pt x="90488" y="42863"/>
                  </a:cubicBezTo>
                  <a:lnTo>
                    <a:pt x="93821" y="45911"/>
                  </a:lnTo>
                  <a:lnTo>
                    <a:pt x="116776" y="20860"/>
                  </a:lnTo>
                  <a:lnTo>
                    <a:pt x="113538" y="17812"/>
                  </a:lnTo>
                  <a:cubicBezTo>
                    <a:pt x="100965" y="6287"/>
                    <a:pt x="84582" y="0"/>
                    <a:pt x="67342" y="0"/>
                  </a:cubicBezTo>
                  <a:cubicBezTo>
                    <a:pt x="30194" y="0"/>
                    <a:pt x="0" y="29337"/>
                    <a:pt x="0" y="65341"/>
                  </a:cubicBezTo>
                  <a:cubicBezTo>
                    <a:pt x="0" y="101441"/>
                    <a:pt x="30289" y="130683"/>
                    <a:pt x="67342" y="130683"/>
                  </a:cubicBezTo>
                  <a:cubicBezTo>
                    <a:pt x="73628" y="130683"/>
                    <a:pt x="79915" y="129826"/>
                    <a:pt x="85916" y="128111"/>
                  </a:cubicBezTo>
                  <a:lnTo>
                    <a:pt x="85916" y="128397"/>
                  </a:lnTo>
                  <a:lnTo>
                    <a:pt x="119920" y="128397"/>
                  </a:lnTo>
                  <a:lnTo>
                    <a:pt x="119920" y="50673"/>
                  </a:lnTo>
                  <a:lnTo>
                    <a:pt x="71152" y="50673"/>
                  </a:lnTo>
                  <a:lnTo>
                    <a:pt x="71152" y="8458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6" name="Gráfico 14">
              <a:extLst>
                <a:ext uri="{FF2B5EF4-FFF2-40B4-BE49-F238E27FC236}">
                  <a16:creationId xmlns:a16="http://schemas.microsoft.com/office/drawing/2014/main" id="{CA912E5E-D0A0-4C01-97B8-72172C736FC1}"/>
                </a:ext>
              </a:extLst>
            </p:cNvPr>
            <p:cNvSpPr/>
            <p:nvPr/>
          </p:nvSpPr>
          <p:spPr>
            <a:xfrm>
              <a:off x="7335392" y="3878674"/>
              <a:ext cx="116395" cy="127825"/>
            </a:xfrm>
            <a:custGeom>
              <a:avLst/>
              <a:gdLst>
                <a:gd name="connsiteX0" fmla="*/ 38100 w 116395"/>
                <a:gd name="connsiteY0" fmla="*/ 38481 h 127825"/>
                <a:gd name="connsiteX1" fmla="*/ 38100 w 116395"/>
                <a:gd name="connsiteY1" fmla="*/ 127826 h 127825"/>
                <a:gd name="connsiteX2" fmla="*/ 78391 w 116395"/>
                <a:gd name="connsiteY2" fmla="*/ 127826 h 127825"/>
                <a:gd name="connsiteX3" fmla="*/ 78391 w 116395"/>
                <a:gd name="connsiteY3" fmla="*/ 38481 h 127825"/>
                <a:gd name="connsiteX4" fmla="*/ 116396 w 116395"/>
                <a:gd name="connsiteY4" fmla="*/ 38481 h 127825"/>
                <a:gd name="connsiteX5" fmla="*/ 116396 w 116395"/>
                <a:gd name="connsiteY5" fmla="*/ 0 h 127825"/>
                <a:gd name="connsiteX6" fmla="*/ 0 w 116395"/>
                <a:gd name="connsiteY6" fmla="*/ 0 h 127825"/>
                <a:gd name="connsiteX7" fmla="*/ 0 w 116395"/>
                <a:gd name="connsiteY7" fmla="*/ 38481 h 12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395" h="127825">
                  <a:moveTo>
                    <a:pt x="38100" y="38481"/>
                  </a:moveTo>
                  <a:lnTo>
                    <a:pt x="38100" y="127826"/>
                  </a:lnTo>
                  <a:lnTo>
                    <a:pt x="78391" y="127826"/>
                  </a:lnTo>
                  <a:lnTo>
                    <a:pt x="78391" y="38481"/>
                  </a:lnTo>
                  <a:lnTo>
                    <a:pt x="116396" y="38481"/>
                  </a:lnTo>
                  <a:lnTo>
                    <a:pt x="116396" y="0"/>
                  </a:lnTo>
                  <a:lnTo>
                    <a:pt x="0" y="0"/>
                  </a:lnTo>
                  <a:lnTo>
                    <a:pt x="0" y="3848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7" name="Gráfico 14">
              <a:extLst>
                <a:ext uri="{FF2B5EF4-FFF2-40B4-BE49-F238E27FC236}">
                  <a16:creationId xmlns:a16="http://schemas.microsoft.com/office/drawing/2014/main" id="{C060A596-B242-48D5-BB27-D92C47384A04}"/>
                </a:ext>
              </a:extLst>
            </p:cNvPr>
            <p:cNvSpPr/>
            <p:nvPr/>
          </p:nvSpPr>
          <p:spPr>
            <a:xfrm>
              <a:off x="7427214" y="3855147"/>
              <a:ext cx="202882" cy="204977"/>
            </a:xfrm>
            <a:custGeom>
              <a:avLst/>
              <a:gdLst>
                <a:gd name="connsiteX0" fmla="*/ 202882 w 202882"/>
                <a:gd name="connsiteY0" fmla="*/ 204978 h 204977"/>
                <a:gd name="connsiteX1" fmla="*/ 125825 w 202882"/>
                <a:gd name="connsiteY1" fmla="*/ 0 h 204977"/>
                <a:gd name="connsiteX2" fmla="*/ 56674 w 202882"/>
                <a:gd name="connsiteY2" fmla="*/ 0 h 204977"/>
                <a:gd name="connsiteX3" fmla="*/ 0 w 202882"/>
                <a:gd name="connsiteY3" fmla="*/ 151162 h 204977"/>
                <a:gd name="connsiteX4" fmla="*/ 42005 w 202882"/>
                <a:gd name="connsiteY4" fmla="*/ 151162 h 204977"/>
                <a:gd name="connsiteX5" fmla="*/ 91154 w 202882"/>
                <a:gd name="connsiteY5" fmla="*/ 26765 h 204977"/>
                <a:gd name="connsiteX6" fmla="*/ 160972 w 202882"/>
                <a:gd name="connsiteY6" fmla="*/ 204978 h 20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882" h="204977">
                  <a:moveTo>
                    <a:pt x="202882" y="204978"/>
                  </a:moveTo>
                  <a:lnTo>
                    <a:pt x="125825" y="0"/>
                  </a:lnTo>
                  <a:lnTo>
                    <a:pt x="56674" y="0"/>
                  </a:lnTo>
                  <a:lnTo>
                    <a:pt x="0" y="151162"/>
                  </a:lnTo>
                  <a:lnTo>
                    <a:pt x="42005" y="151162"/>
                  </a:lnTo>
                  <a:lnTo>
                    <a:pt x="91154" y="26765"/>
                  </a:lnTo>
                  <a:lnTo>
                    <a:pt x="160972" y="2049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8" name="Gráfico 14">
              <a:extLst>
                <a:ext uri="{FF2B5EF4-FFF2-40B4-BE49-F238E27FC236}">
                  <a16:creationId xmlns:a16="http://schemas.microsoft.com/office/drawing/2014/main" id="{A85985A3-17A0-4C89-92B2-B9A26FBC9B17}"/>
                </a:ext>
              </a:extLst>
            </p:cNvPr>
            <p:cNvSpPr/>
            <p:nvPr/>
          </p:nvSpPr>
          <p:spPr>
            <a:xfrm>
              <a:off x="7206900" y="3878198"/>
              <a:ext cx="126206" cy="130683"/>
            </a:xfrm>
            <a:custGeom>
              <a:avLst/>
              <a:gdLst>
                <a:gd name="connsiteX0" fmla="*/ 118681 w 126206"/>
                <a:gd name="connsiteY0" fmla="*/ 34480 h 130683"/>
                <a:gd name="connsiteX1" fmla="*/ 118586 w 126206"/>
                <a:gd name="connsiteY1" fmla="*/ 34385 h 130683"/>
                <a:gd name="connsiteX2" fmla="*/ 63055 w 126206"/>
                <a:gd name="connsiteY2" fmla="*/ 0 h 130683"/>
                <a:gd name="connsiteX3" fmla="*/ 0 w 126206"/>
                <a:gd name="connsiteY3" fmla="*/ 65342 h 130683"/>
                <a:gd name="connsiteX4" fmla="*/ 63055 w 126206"/>
                <a:gd name="connsiteY4" fmla="*/ 130683 h 130683"/>
                <a:gd name="connsiteX5" fmla="*/ 126206 w 126206"/>
                <a:gd name="connsiteY5" fmla="*/ 65342 h 130683"/>
                <a:gd name="connsiteX6" fmla="*/ 118681 w 126206"/>
                <a:gd name="connsiteY6" fmla="*/ 34480 h 130683"/>
                <a:gd name="connsiteX7" fmla="*/ 63055 w 126206"/>
                <a:gd name="connsiteY7" fmla="*/ 96679 h 130683"/>
                <a:gd name="connsiteX8" fmla="*/ 33909 w 126206"/>
                <a:gd name="connsiteY8" fmla="*/ 65246 h 130683"/>
                <a:gd name="connsiteX9" fmla="*/ 63055 w 126206"/>
                <a:gd name="connsiteY9" fmla="*/ 33909 h 130683"/>
                <a:gd name="connsiteX10" fmla="*/ 92202 w 126206"/>
                <a:gd name="connsiteY10" fmla="*/ 65246 h 130683"/>
                <a:gd name="connsiteX11" fmla="*/ 63055 w 126206"/>
                <a:gd name="connsiteY11" fmla="*/ 96679 h 13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206" h="130683">
                  <a:moveTo>
                    <a:pt x="118681" y="34480"/>
                  </a:moveTo>
                  <a:lnTo>
                    <a:pt x="118586" y="34385"/>
                  </a:lnTo>
                  <a:cubicBezTo>
                    <a:pt x="107918" y="13906"/>
                    <a:pt x="87058" y="0"/>
                    <a:pt x="63055" y="0"/>
                  </a:cubicBezTo>
                  <a:cubicBezTo>
                    <a:pt x="28289" y="0"/>
                    <a:pt x="0" y="29337"/>
                    <a:pt x="0" y="65342"/>
                  </a:cubicBezTo>
                  <a:cubicBezTo>
                    <a:pt x="0" y="101441"/>
                    <a:pt x="28289" y="130683"/>
                    <a:pt x="63055" y="130683"/>
                  </a:cubicBezTo>
                  <a:cubicBezTo>
                    <a:pt x="97822" y="130683"/>
                    <a:pt x="126206" y="101441"/>
                    <a:pt x="126206" y="65342"/>
                  </a:cubicBezTo>
                  <a:cubicBezTo>
                    <a:pt x="126111" y="54197"/>
                    <a:pt x="123444" y="43625"/>
                    <a:pt x="118681" y="34480"/>
                  </a:cubicBezTo>
                  <a:moveTo>
                    <a:pt x="63055" y="96679"/>
                  </a:moveTo>
                  <a:cubicBezTo>
                    <a:pt x="46958" y="96679"/>
                    <a:pt x="33909" y="82582"/>
                    <a:pt x="33909" y="65246"/>
                  </a:cubicBezTo>
                  <a:cubicBezTo>
                    <a:pt x="33909" y="48006"/>
                    <a:pt x="46958" y="33909"/>
                    <a:pt x="63055" y="33909"/>
                  </a:cubicBezTo>
                  <a:cubicBezTo>
                    <a:pt x="79153" y="33909"/>
                    <a:pt x="92202" y="48006"/>
                    <a:pt x="92202" y="65246"/>
                  </a:cubicBezTo>
                  <a:cubicBezTo>
                    <a:pt x="92202" y="82582"/>
                    <a:pt x="79057" y="96679"/>
                    <a:pt x="63055" y="9667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9" name="Gráfico 14">
              <a:extLst>
                <a:ext uri="{FF2B5EF4-FFF2-40B4-BE49-F238E27FC236}">
                  <a16:creationId xmlns:a16="http://schemas.microsoft.com/office/drawing/2014/main" id="{66D3CEB1-D6E7-464A-AF03-3687F143D821}"/>
                </a:ext>
              </a:extLst>
            </p:cNvPr>
            <p:cNvSpPr/>
            <p:nvPr/>
          </p:nvSpPr>
          <p:spPr>
            <a:xfrm>
              <a:off x="7424451" y="3669124"/>
              <a:ext cx="184023" cy="186023"/>
            </a:xfrm>
            <a:custGeom>
              <a:avLst/>
              <a:gdLst>
                <a:gd name="connsiteX0" fmla="*/ 146209 w 184023"/>
                <a:gd name="connsiteY0" fmla="*/ 119634 h 186023"/>
                <a:gd name="connsiteX1" fmla="*/ 184023 w 184023"/>
                <a:gd name="connsiteY1" fmla="*/ 104203 h 186023"/>
                <a:gd name="connsiteX2" fmla="*/ 133731 w 184023"/>
                <a:gd name="connsiteY2" fmla="*/ 86201 h 186023"/>
                <a:gd name="connsiteX3" fmla="*/ 101537 w 184023"/>
                <a:gd name="connsiteY3" fmla="*/ 0 h 186023"/>
                <a:gd name="connsiteX4" fmla="*/ 68104 w 184023"/>
                <a:gd name="connsiteY4" fmla="*/ 63437 h 186023"/>
                <a:gd name="connsiteX5" fmla="*/ 0 w 184023"/>
                <a:gd name="connsiteY5" fmla="*/ 49435 h 186023"/>
                <a:gd name="connsiteX6" fmla="*/ 48101 w 184023"/>
                <a:gd name="connsiteY6" fmla="*/ 101537 h 186023"/>
                <a:gd name="connsiteX7" fmla="*/ 24574 w 184023"/>
                <a:gd name="connsiteY7" fmla="*/ 164592 h 186023"/>
                <a:gd name="connsiteX8" fmla="*/ 109252 w 184023"/>
                <a:gd name="connsiteY8" fmla="*/ 134207 h 186023"/>
                <a:gd name="connsiteX9" fmla="*/ 171069 w 184023"/>
                <a:gd name="connsiteY9" fmla="*/ 186023 h 18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023" h="186023">
                  <a:moveTo>
                    <a:pt x="146209" y="119634"/>
                  </a:moveTo>
                  <a:lnTo>
                    <a:pt x="184023" y="104203"/>
                  </a:lnTo>
                  <a:lnTo>
                    <a:pt x="133731" y="86201"/>
                  </a:lnTo>
                  <a:lnTo>
                    <a:pt x="101537" y="0"/>
                  </a:lnTo>
                  <a:lnTo>
                    <a:pt x="68104" y="63437"/>
                  </a:lnTo>
                  <a:lnTo>
                    <a:pt x="0" y="49435"/>
                  </a:lnTo>
                  <a:lnTo>
                    <a:pt x="48101" y="101537"/>
                  </a:lnTo>
                  <a:lnTo>
                    <a:pt x="24574" y="164592"/>
                  </a:lnTo>
                  <a:lnTo>
                    <a:pt x="109252" y="134207"/>
                  </a:lnTo>
                  <a:lnTo>
                    <a:pt x="171069" y="1860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0" name="Gráfico 14">
              <a:extLst>
                <a:ext uri="{FF2B5EF4-FFF2-40B4-BE49-F238E27FC236}">
                  <a16:creationId xmlns:a16="http://schemas.microsoft.com/office/drawing/2014/main" id="{442CCB73-7B30-427E-B581-CB328D1930D3}"/>
                </a:ext>
              </a:extLst>
            </p:cNvPr>
            <p:cNvSpPr/>
            <p:nvPr/>
          </p:nvSpPr>
          <p:spPr>
            <a:xfrm>
              <a:off x="7386066" y="3759802"/>
              <a:ext cx="59245" cy="50672"/>
            </a:xfrm>
            <a:custGeom>
              <a:avLst/>
              <a:gdLst>
                <a:gd name="connsiteX0" fmla="*/ 43720 w 59245"/>
                <a:gd name="connsiteY0" fmla="*/ 32385 h 50672"/>
                <a:gd name="connsiteX1" fmla="*/ 59246 w 59245"/>
                <a:gd name="connsiteY1" fmla="*/ 22384 h 50672"/>
                <a:gd name="connsiteX2" fmla="*/ 40767 w 59245"/>
                <a:gd name="connsiteY2" fmla="*/ 18479 h 50672"/>
                <a:gd name="connsiteX3" fmla="*/ 35433 w 59245"/>
                <a:gd name="connsiteY3" fmla="*/ 0 h 50672"/>
                <a:gd name="connsiteX4" fmla="*/ 28004 w 59245"/>
                <a:gd name="connsiteY4" fmla="*/ 15716 h 50672"/>
                <a:gd name="connsiteX5" fmla="*/ 0 w 59245"/>
                <a:gd name="connsiteY5" fmla="*/ 9811 h 50672"/>
                <a:gd name="connsiteX6" fmla="*/ 21907 w 59245"/>
                <a:gd name="connsiteY6" fmla="*/ 32385 h 50672"/>
                <a:gd name="connsiteX7" fmla="*/ 15145 w 59245"/>
                <a:gd name="connsiteY7" fmla="*/ 50673 h 50672"/>
                <a:gd name="connsiteX8" fmla="*/ 34862 w 59245"/>
                <a:gd name="connsiteY8" fmla="*/ 38005 h 50672"/>
                <a:gd name="connsiteX9" fmla="*/ 50197 w 59245"/>
                <a:gd name="connsiteY9" fmla="*/ 50387 h 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245" h="50672">
                  <a:moveTo>
                    <a:pt x="43720" y="32385"/>
                  </a:moveTo>
                  <a:lnTo>
                    <a:pt x="59246" y="22384"/>
                  </a:lnTo>
                  <a:lnTo>
                    <a:pt x="40767" y="18479"/>
                  </a:lnTo>
                  <a:lnTo>
                    <a:pt x="35433" y="0"/>
                  </a:lnTo>
                  <a:lnTo>
                    <a:pt x="28004" y="15716"/>
                  </a:lnTo>
                  <a:lnTo>
                    <a:pt x="0" y="9811"/>
                  </a:lnTo>
                  <a:lnTo>
                    <a:pt x="21907" y="32385"/>
                  </a:lnTo>
                  <a:lnTo>
                    <a:pt x="15145" y="50673"/>
                  </a:lnTo>
                  <a:lnTo>
                    <a:pt x="34862" y="38005"/>
                  </a:lnTo>
                  <a:lnTo>
                    <a:pt x="50197" y="503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1" name="Gráfico 14">
              <a:extLst>
                <a:ext uri="{FF2B5EF4-FFF2-40B4-BE49-F238E27FC236}">
                  <a16:creationId xmlns:a16="http://schemas.microsoft.com/office/drawing/2014/main" id="{32D3B2A8-4595-45BE-82B4-8FEC6167BE8B}"/>
                </a:ext>
              </a:extLst>
            </p:cNvPr>
            <p:cNvSpPr/>
            <p:nvPr/>
          </p:nvSpPr>
          <p:spPr>
            <a:xfrm>
              <a:off x="7551324" y="3664743"/>
              <a:ext cx="61912" cy="52959"/>
            </a:xfrm>
            <a:custGeom>
              <a:avLst/>
              <a:gdLst>
                <a:gd name="connsiteX0" fmla="*/ 45720 w 61912"/>
                <a:gd name="connsiteY0" fmla="*/ 33814 h 52959"/>
                <a:gd name="connsiteX1" fmla="*/ 61913 w 61912"/>
                <a:gd name="connsiteY1" fmla="*/ 23432 h 52959"/>
                <a:gd name="connsiteX2" fmla="*/ 42577 w 61912"/>
                <a:gd name="connsiteY2" fmla="*/ 19336 h 52959"/>
                <a:gd name="connsiteX3" fmla="*/ 36957 w 61912"/>
                <a:gd name="connsiteY3" fmla="*/ 0 h 52959"/>
                <a:gd name="connsiteX4" fmla="*/ 27622 w 61912"/>
                <a:gd name="connsiteY4" fmla="*/ 16097 h 52959"/>
                <a:gd name="connsiteX5" fmla="*/ 0 w 61912"/>
                <a:gd name="connsiteY5" fmla="*/ 10287 h 52959"/>
                <a:gd name="connsiteX6" fmla="*/ 22860 w 61912"/>
                <a:gd name="connsiteY6" fmla="*/ 33909 h 52959"/>
                <a:gd name="connsiteX7" fmla="*/ 15907 w 61912"/>
                <a:gd name="connsiteY7" fmla="*/ 52959 h 52959"/>
                <a:gd name="connsiteX8" fmla="*/ 36481 w 61912"/>
                <a:gd name="connsiteY8" fmla="*/ 39719 h 52959"/>
                <a:gd name="connsiteX9" fmla="*/ 52388 w 61912"/>
                <a:gd name="connsiteY9" fmla="*/ 52673 h 5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12" h="52959">
                  <a:moveTo>
                    <a:pt x="45720" y="33814"/>
                  </a:moveTo>
                  <a:lnTo>
                    <a:pt x="61913" y="23432"/>
                  </a:lnTo>
                  <a:lnTo>
                    <a:pt x="42577" y="19336"/>
                  </a:lnTo>
                  <a:lnTo>
                    <a:pt x="36957" y="0"/>
                  </a:lnTo>
                  <a:lnTo>
                    <a:pt x="27622" y="16097"/>
                  </a:lnTo>
                  <a:lnTo>
                    <a:pt x="0" y="10287"/>
                  </a:lnTo>
                  <a:lnTo>
                    <a:pt x="22860" y="33909"/>
                  </a:lnTo>
                  <a:lnTo>
                    <a:pt x="15907" y="52959"/>
                  </a:lnTo>
                  <a:lnTo>
                    <a:pt x="36481" y="39719"/>
                  </a:lnTo>
                  <a:lnTo>
                    <a:pt x="52388" y="5267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2" name="Gráfico 14">
              <a:extLst>
                <a:ext uri="{FF2B5EF4-FFF2-40B4-BE49-F238E27FC236}">
                  <a16:creationId xmlns:a16="http://schemas.microsoft.com/office/drawing/2014/main" id="{E5C82149-0E50-41B0-9D47-1E539D040A8B}"/>
                </a:ext>
              </a:extLst>
            </p:cNvPr>
            <p:cNvSpPr/>
            <p:nvPr/>
          </p:nvSpPr>
          <p:spPr>
            <a:xfrm>
              <a:off x="6726650" y="3729894"/>
              <a:ext cx="7238" cy="397192"/>
            </a:xfrm>
            <a:custGeom>
              <a:avLst/>
              <a:gdLst>
                <a:gd name="connsiteX0" fmla="*/ 0 w 7238"/>
                <a:gd name="connsiteY0" fmla="*/ 0 h 397192"/>
                <a:gd name="connsiteX1" fmla="*/ 7239 w 7238"/>
                <a:gd name="connsiteY1" fmla="*/ 0 h 397192"/>
                <a:gd name="connsiteX2" fmla="*/ 7239 w 7238"/>
                <a:gd name="connsiteY2" fmla="*/ 397193 h 397192"/>
                <a:gd name="connsiteX3" fmla="*/ 0 w 7238"/>
                <a:gd name="connsiteY3" fmla="*/ 397193 h 39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8" h="397192">
                  <a:moveTo>
                    <a:pt x="0" y="0"/>
                  </a:moveTo>
                  <a:lnTo>
                    <a:pt x="7239" y="0"/>
                  </a:lnTo>
                  <a:lnTo>
                    <a:pt x="7239" y="397193"/>
                  </a:lnTo>
                  <a:lnTo>
                    <a:pt x="0" y="397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3" name="Gráfico 14">
              <a:extLst>
                <a:ext uri="{FF2B5EF4-FFF2-40B4-BE49-F238E27FC236}">
                  <a16:creationId xmlns:a16="http://schemas.microsoft.com/office/drawing/2014/main" id="{D4118320-A198-4F87-8F70-C380D0007F50}"/>
                </a:ext>
              </a:extLst>
            </p:cNvPr>
            <p:cNvSpPr/>
            <p:nvPr/>
          </p:nvSpPr>
          <p:spPr>
            <a:xfrm>
              <a:off x="5832252" y="3729894"/>
              <a:ext cx="7239" cy="397192"/>
            </a:xfrm>
            <a:custGeom>
              <a:avLst/>
              <a:gdLst>
                <a:gd name="connsiteX0" fmla="*/ 0 w 7239"/>
                <a:gd name="connsiteY0" fmla="*/ 0 h 397192"/>
                <a:gd name="connsiteX1" fmla="*/ 7239 w 7239"/>
                <a:gd name="connsiteY1" fmla="*/ 0 h 397192"/>
                <a:gd name="connsiteX2" fmla="*/ 7239 w 7239"/>
                <a:gd name="connsiteY2" fmla="*/ 397193 h 397192"/>
                <a:gd name="connsiteX3" fmla="*/ 0 w 7239"/>
                <a:gd name="connsiteY3" fmla="*/ 397193 h 39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9" h="397192">
                  <a:moveTo>
                    <a:pt x="0" y="0"/>
                  </a:moveTo>
                  <a:lnTo>
                    <a:pt x="7239" y="0"/>
                  </a:lnTo>
                  <a:lnTo>
                    <a:pt x="7239" y="397193"/>
                  </a:lnTo>
                  <a:lnTo>
                    <a:pt x="0" y="397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3400546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Marcador de posición de imagen 537">
            <a:extLst>
              <a:ext uri="{FF2B5EF4-FFF2-40B4-BE49-F238E27FC236}">
                <a16:creationId xmlns:a16="http://schemas.microsoft.com/office/drawing/2014/main" id="{824A3905-E244-4A0B-816C-7ADED5DFD3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2223" y="244475"/>
            <a:ext cx="12157115" cy="7302500"/>
          </a:xfrm>
        </p:spPr>
        <p:txBody>
          <a:bodyPr/>
          <a:lstStyle/>
          <a:p>
            <a:endParaRPr lang="es-CO"/>
          </a:p>
        </p:txBody>
      </p:sp>
      <p:sp>
        <p:nvSpPr>
          <p:cNvPr id="16" name="Gráfico 14">
            <a:extLst>
              <a:ext uri="{FF2B5EF4-FFF2-40B4-BE49-F238E27FC236}">
                <a16:creationId xmlns:a16="http://schemas.microsoft.com/office/drawing/2014/main" id="{8883DAF1-4443-4C60-8F1D-25D157A32D74}"/>
              </a:ext>
            </a:extLst>
          </p:cNvPr>
          <p:cNvSpPr/>
          <p:nvPr/>
        </p:nvSpPr>
        <p:spPr>
          <a:xfrm>
            <a:off x="297053" y="6720840"/>
            <a:ext cx="4077619" cy="825604"/>
          </a:xfrm>
          <a:custGeom>
            <a:avLst/>
            <a:gdLst>
              <a:gd name="connsiteX0" fmla="*/ 0 w 3109436"/>
              <a:gd name="connsiteY0" fmla="*/ 0 h 616267"/>
              <a:gd name="connsiteX1" fmla="*/ 3109436 w 3109436"/>
              <a:gd name="connsiteY1" fmla="*/ 0 h 616267"/>
              <a:gd name="connsiteX2" fmla="*/ 3109436 w 3109436"/>
              <a:gd name="connsiteY2" fmla="*/ 616268 h 616267"/>
              <a:gd name="connsiteX3" fmla="*/ 0 w 3109436"/>
              <a:gd name="connsiteY3" fmla="*/ 616268 h 61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436" h="616267">
                <a:moveTo>
                  <a:pt x="0" y="0"/>
                </a:moveTo>
                <a:lnTo>
                  <a:pt x="3109436" y="0"/>
                </a:lnTo>
                <a:lnTo>
                  <a:pt x="3109436" y="616268"/>
                </a:lnTo>
                <a:lnTo>
                  <a:pt x="0" y="616268"/>
                </a:lnTo>
                <a:close/>
              </a:path>
            </a:pathLst>
          </a:custGeom>
          <a:solidFill>
            <a:srgbClr val="F1B63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CO"/>
          </a:p>
        </p:txBody>
      </p:sp>
      <p:grpSp>
        <p:nvGrpSpPr>
          <p:cNvPr id="112" name="Gráfico 110">
            <a:extLst>
              <a:ext uri="{FF2B5EF4-FFF2-40B4-BE49-F238E27FC236}">
                <a16:creationId xmlns:a16="http://schemas.microsoft.com/office/drawing/2014/main" id="{4F5C52EA-428C-4797-BE15-3C56B6A86A6C}"/>
              </a:ext>
            </a:extLst>
          </p:cNvPr>
          <p:cNvGrpSpPr/>
          <p:nvPr/>
        </p:nvGrpSpPr>
        <p:grpSpPr>
          <a:xfrm>
            <a:off x="61341" y="1492251"/>
            <a:ext cx="235712" cy="960882"/>
            <a:chOff x="61341" y="1492251"/>
            <a:chExt cx="235712" cy="960882"/>
          </a:xfrm>
          <a:solidFill>
            <a:srgbClr val="F1B634"/>
          </a:solidFill>
        </p:grpSpPr>
        <p:sp>
          <p:nvSpPr>
            <p:cNvPr id="113" name="Gráfico 110">
              <a:extLst>
                <a:ext uri="{FF2B5EF4-FFF2-40B4-BE49-F238E27FC236}">
                  <a16:creationId xmlns:a16="http://schemas.microsoft.com/office/drawing/2014/main" id="{38E30933-ABFC-44B8-9916-4E960709103C}"/>
                </a:ext>
              </a:extLst>
            </p:cNvPr>
            <p:cNvSpPr/>
            <p:nvPr/>
          </p:nvSpPr>
          <p:spPr>
            <a:xfrm>
              <a:off x="61341" y="2394713"/>
              <a:ext cx="58419" cy="58419"/>
            </a:xfrm>
            <a:custGeom>
              <a:avLst/>
              <a:gdLst>
                <a:gd name="connsiteX0" fmla="*/ 58420 w 58419"/>
                <a:gd name="connsiteY0" fmla="*/ 29210 h 58419"/>
                <a:gd name="connsiteX1" fmla="*/ 29210 w 58419"/>
                <a:gd name="connsiteY1" fmla="*/ 58420 h 58419"/>
                <a:gd name="connsiteX2" fmla="*/ 0 w 58419"/>
                <a:gd name="connsiteY2" fmla="*/ 29210 h 58419"/>
                <a:gd name="connsiteX3" fmla="*/ 29210 w 58419"/>
                <a:gd name="connsiteY3" fmla="*/ 0 h 58419"/>
                <a:gd name="connsiteX4" fmla="*/ 58420 w 58419"/>
                <a:gd name="connsiteY4" fmla="*/ 2921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19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F1B63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14" name="Gráfico 110">
              <a:extLst>
                <a:ext uri="{FF2B5EF4-FFF2-40B4-BE49-F238E27FC236}">
                  <a16:creationId xmlns:a16="http://schemas.microsoft.com/office/drawing/2014/main" id="{6F84502E-531E-4265-AFB3-065BD5A24B46}"/>
                </a:ext>
              </a:extLst>
            </p:cNvPr>
            <p:cNvSpPr/>
            <p:nvPr/>
          </p:nvSpPr>
          <p:spPr>
            <a:xfrm>
              <a:off x="238633" y="2394713"/>
              <a:ext cx="58420" cy="58419"/>
            </a:xfrm>
            <a:custGeom>
              <a:avLst/>
              <a:gdLst>
                <a:gd name="connsiteX0" fmla="*/ 58420 w 58420"/>
                <a:gd name="connsiteY0" fmla="*/ 29210 h 58419"/>
                <a:gd name="connsiteX1" fmla="*/ 29210 w 58420"/>
                <a:gd name="connsiteY1" fmla="*/ 58420 h 58419"/>
                <a:gd name="connsiteX2" fmla="*/ 0 w 58420"/>
                <a:gd name="connsiteY2" fmla="*/ 29210 h 58419"/>
                <a:gd name="connsiteX3" fmla="*/ 29210 w 58420"/>
                <a:gd name="connsiteY3" fmla="*/ 0 h 58419"/>
                <a:gd name="connsiteX4" fmla="*/ 58420 w 58420"/>
                <a:gd name="connsiteY4" fmla="*/ 2921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" h="58419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F1B63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15" name="Gráfico 110">
              <a:extLst>
                <a:ext uri="{FF2B5EF4-FFF2-40B4-BE49-F238E27FC236}">
                  <a16:creationId xmlns:a16="http://schemas.microsoft.com/office/drawing/2014/main" id="{40582F6F-23C0-4290-8EEA-8B4CDE2BD1AE}"/>
                </a:ext>
              </a:extLst>
            </p:cNvPr>
            <p:cNvSpPr/>
            <p:nvPr/>
          </p:nvSpPr>
          <p:spPr>
            <a:xfrm>
              <a:off x="61341" y="2214246"/>
              <a:ext cx="58419" cy="58419"/>
            </a:xfrm>
            <a:custGeom>
              <a:avLst/>
              <a:gdLst>
                <a:gd name="connsiteX0" fmla="*/ 58420 w 58419"/>
                <a:gd name="connsiteY0" fmla="*/ 29210 h 58419"/>
                <a:gd name="connsiteX1" fmla="*/ 29210 w 58419"/>
                <a:gd name="connsiteY1" fmla="*/ 58420 h 58419"/>
                <a:gd name="connsiteX2" fmla="*/ 0 w 58419"/>
                <a:gd name="connsiteY2" fmla="*/ 29210 h 58419"/>
                <a:gd name="connsiteX3" fmla="*/ 29210 w 58419"/>
                <a:gd name="connsiteY3" fmla="*/ 0 h 58419"/>
                <a:gd name="connsiteX4" fmla="*/ 58420 w 58419"/>
                <a:gd name="connsiteY4" fmla="*/ 2921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19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F1B63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16" name="Gráfico 110">
              <a:extLst>
                <a:ext uri="{FF2B5EF4-FFF2-40B4-BE49-F238E27FC236}">
                  <a16:creationId xmlns:a16="http://schemas.microsoft.com/office/drawing/2014/main" id="{0C02FC0C-CC8D-4721-9826-9BAC9EEB6209}"/>
                </a:ext>
              </a:extLst>
            </p:cNvPr>
            <p:cNvSpPr/>
            <p:nvPr/>
          </p:nvSpPr>
          <p:spPr>
            <a:xfrm>
              <a:off x="238633" y="2214246"/>
              <a:ext cx="58420" cy="58419"/>
            </a:xfrm>
            <a:custGeom>
              <a:avLst/>
              <a:gdLst>
                <a:gd name="connsiteX0" fmla="*/ 58420 w 58420"/>
                <a:gd name="connsiteY0" fmla="*/ 29210 h 58419"/>
                <a:gd name="connsiteX1" fmla="*/ 29210 w 58420"/>
                <a:gd name="connsiteY1" fmla="*/ 58420 h 58419"/>
                <a:gd name="connsiteX2" fmla="*/ 0 w 58420"/>
                <a:gd name="connsiteY2" fmla="*/ 29210 h 58419"/>
                <a:gd name="connsiteX3" fmla="*/ 29210 w 58420"/>
                <a:gd name="connsiteY3" fmla="*/ 0 h 58419"/>
                <a:gd name="connsiteX4" fmla="*/ 58420 w 58420"/>
                <a:gd name="connsiteY4" fmla="*/ 2921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" h="58419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F1B63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17" name="Gráfico 110">
              <a:extLst>
                <a:ext uri="{FF2B5EF4-FFF2-40B4-BE49-F238E27FC236}">
                  <a16:creationId xmlns:a16="http://schemas.microsoft.com/office/drawing/2014/main" id="{0B48CDAE-ECB6-42AF-A325-6799F42F7B39}"/>
                </a:ext>
              </a:extLst>
            </p:cNvPr>
            <p:cNvSpPr/>
            <p:nvPr/>
          </p:nvSpPr>
          <p:spPr>
            <a:xfrm>
              <a:off x="61341" y="2033779"/>
              <a:ext cx="58419" cy="58419"/>
            </a:xfrm>
            <a:custGeom>
              <a:avLst/>
              <a:gdLst>
                <a:gd name="connsiteX0" fmla="*/ 58420 w 58419"/>
                <a:gd name="connsiteY0" fmla="*/ 29210 h 58419"/>
                <a:gd name="connsiteX1" fmla="*/ 29210 w 58419"/>
                <a:gd name="connsiteY1" fmla="*/ 58420 h 58419"/>
                <a:gd name="connsiteX2" fmla="*/ 0 w 58419"/>
                <a:gd name="connsiteY2" fmla="*/ 29210 h 58419"/>
                <a:gd name="connsiteX3" fmla="*/ 29210 w 58419"/>
                <a:gd name="connsiteY3" fmla="*/ 0 h 58419"/>
                <a:gd name="connsiteX4" fmla="*/ 58420 w 58419"/>
                <a:gd name="connsiteY4" fmla="*/ 2921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19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F1B63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18" name="Gráfico 110">
              <a:extLst>
                <a:ext uri="{FF2B5EF4-FFF2-40B4-BE49-F238E27FC236}">
                  <a16:creationId xmlns:a16="http://schemas.microsoft.com/office/drawing/2014/main" id="{D69F57C4-073B-4939-9594-1A68D4C2E907}"/>
                </a:ext>
              </a:extLst>
            </p:cNvPr>
            <p:cNvSpPr/>
            <p:nvPr/>
          </p:nvSpPr>
          <p:spPr>
            <a:xfrm>
              <a:off x="238633" y="2033779"/>
              <a:ext cx="58420" cy="58419"/>
            </a:xfrm>
            <a:custGeom>
              <a:avLst/>
              <a:gdLst>
                <a:gd name="connsiteX0" fmla="*/ 58420 w 58420"/>
                <a:gd name="connsiteY0" fmla="*/ 29210 h 58419"/>
                <a:gd name="connsiteX1" fmla="*/ 29210 w 58420"/>
                <a:gd name="connsiteY1" fmla="*/ 58420 h 58419"/>
                <a:gd name="connsiteX2" fmla="*/ 0 w 58420"/>
                <a:gd name="connsiteY2" fmla="*/ 29210 h 58419"/>
                <a:gd name="connsiteX3" fmla="*/ 29210 w 58420"/>
                <a:gd name="connsiteY3" fmla="*/ 0 h 58419"/>
                <a:gd name="connsiteX4" fmla="*/ 58420 w 58420"/>
                <a:gd name="connsiteY4" fmla="*/ 2921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" h="58419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F1B63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19" name="Gráfico 110">
              <a:extLst>
                <a:ext uri="{FF2B5EF4-FFF2-40B4-BE49-F238E27FC236}">
                  <a16:creationId xmlns:a16="http://schemas.microsoft.com/office/drawing/2014/main" id="{59112C1C-C9CE-4B8B-80E1-30E1945DC6B0}"/>
                </a:ext>
              </a:extLst>
            </p:cNvPr>
            <p:cNvSpPr/>
            <p:nvPr/>
          </p:nvSpPr>
          <p:spPr>
            <a:xfrm>
              <a:off x="61341" y="1853185"/>
              <a:ext cx="58419" cy="58419"/>
            </a:xfrm>
            <a:custGeom>
              <a:avLst/>
              <a:gdLst>
                <a:gd name="connsiteX0" fmla="*/ 58420 w 58419"/>
                <a:gd name="connsiteY0" fmla="*/ 29210 h 58419"/>
                <a:gd name="connsiteX1" fmla="*/ 29210 w 58419"/>
                <a:gd name="connsiteY1" fmla="*/ 58420 h 58419"/>
                <a:gd name="connsiteX2" fmla="*/ 0 w 58419"/>
                <a:gd name="connsiteY2" fmla="*/ 29210 h 58419"/>
                <a:gd name="connsiteX3" fmla="*/ 29210 w 58419"/>
                <a:gd name="connsiteY3" fmla="*/ 0 h 58419"/>
                <a:gd name="connsiteX4" fmla="*/ 58420 w 58419"/>
                <a:gd name="connsiteY4" fmla="*/ 2921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19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F1B63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20" name="Gráfico 110">
              <a:extLst>
                <a:ext uri="{FF2B5EF4-FFF2-40B4-BE49-F238E27FC236}">
                  <a16:creationId xmlns:a16="http://schemas.microsoft.com/office/drawing/2014/main" id="{5A758746-DC9F-4F0D-BC41-C5BA61A3F3C4}"/>
                </a:ext>
              </a:extLst>
            </p:cNvPr>
            <p:cNvSpPr/>
            <p:nvPr/>
          </p:nvSpPr>
          <p:spPr>
            <a:xfrm>
              <a:off x="238633" y="1853185"/>
              <a:ext cx="58420" cy="58419"/>
            </a:xfrm>
            <a:custGeom>
              <a:avLst/>
              <a:gdLst>
                <a:gd name="connsiteX0" fmla="*/ 58420 w 58420"/>
                <a:gd name="connsiteY0" fmla="*/ 29210 h 58419"/>
                <a:gd name="connsiteX1" fmla="*/ 29210 w 58420"/>
                <a:gd name="connsiteY1" fmla="*/ 58420 h 58419"/>
                <a:gd name="connsiteX2" fmla="*/ 0 w 58420"/>
                <a:gd name="connsiteY2" fmla="*/ 29210 h 58419"/>
                <a:gd name="connsiteX3" fmla="*/ 29210 w 58420"/>
                <a:gd name="connsiteY3" fmla="*/ 0 h 58419"/>
                <a:gd name="connsiteX4" fmla="*/ 58420 w 58420"/>
                <a:gd name="connsiteY4" fmla="*/ 2921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" h="58419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F1B63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21" name="Gráfico 110">
              <a:extLst>
                <a:ext uri="{FF2B5EF4-FFF2-40B4-BE49-F238E27FC236}">
                  <a16:creationId xmlns:a16="http://schemas.microsoft.com/office/drawing/2014/main" id="{1950E753-689E-420A-A8B4-C02E1C57E7E8}"/>
                </a:ext>
              </a:extLst>
            </p:cNvPr>
            <p:cNvSpPr/>
            <p:nvPr/>
          </p:nvSpPr>
          <p:spPr>
            <a:xfrm>
              <a:off x="61341" y="1672718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F1B63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22" name="Gráfico 110">
              <a:extLst>
                <a:ext uri="{FF2B5EF4-FFF2-40B4-BE49-F238E27FC236}">
                  <a16:creationId xmlns:a16="http://schemas.microsoft.com/office/drawing/2014/main" id="{95E1F685-38FC-4661-9B07-789A40391BB7}"/>
                </a:ext>
              </a:extLst>
            </p:cNvPr>
            <p:cNvSpPr/>
            <p:nvPr/>
          </p:nvSpPr>
          <p:spPr>
            <a:xfrm>
              <a:off x="238633" y="1672718"/>
              <a:ext cx="58420" cy="58420"/>
            </a:xfrm>
            <a:custGeom>
              <a:avLst/>
              <a:gdLst>
                <a:gd name="connsiteX0" fmla="*/ 58420 w 58420"/>
                <a:gd name="connsiteY0" fmla="*/ 29210 h 58420"/>
                <a:gd name="connsiteX1" fmla="*/ 29210 w 58420"/>
                <a:gd name="connsiteY1" fmla="*/ 58420 h 58420"/>
                <a:gd name="connsiteX2" fmla="*/ 0 w 58420"/>
                <a:gd name="connsiteY2" fmla="*/ 29210 h 58420"/>
                <a:gd name="connsiteX3" fmla="*/ 29210 w 58420"/>
                <a:gd name="connsiteY3" fmla="*/ 0 h 58420"/>
                <a:gd name="connsiteX4" fmla="*/ 58420 w 58420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" h="58420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F1B63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23" name="Gráfico 110">
              <a:extLst>
                <a:ext uri="{FF2B5EF4-FFF2-40B4-BE49-F238E27FC236}">
                  <a16:creationId xmlns:a16="http://schemas.microsoft.com/office/drawing/2014/main" id="{79C81D05-C485-45CC-867C-BE33ADDD4E64}"/>
                </a:ext>
              </a:extLst>
            </p:cNvPr>
            <p:cNvSpPr/>
            <p:nvPr/>
          </p:nvSpPr>
          <p:spPr>
            <a:xfrm>
              <a:off x="61341" y="1492251"/>
              <a:ext cx="58419" cy="58419"/>
            </a:xfrm>
            <a:custGeom>
              <a:avLst/>
              <a:gdLst>
                <a:gd name="connsiteX0" fmla="*/ 58420 w 58419"/>
                <a:gd name="connsiteY0" fmla="*/ 29210 h 58419"/>
                <a:gd name="connsiteX1" fmla="*/ 29210 w 58419"/>
                <a:gd name="connsiteY1" fmla="*/ 58420 h 58419"/>
                <a:gd name="connsiteX2" fmla="*/ 0 w 58419"/>
                <a:gd name="connsiteY2" fmla="*/ 29210 h 58419"/>
                <a:gd name="connsiteX3" fmla="*/ 29210 w 58419"/>
                <a:gd name="connsiteY3" fmla="*/ 0 h 58419"/>
                <a:gd name="connsiteX4" fmla="*/ 58420 w 58419"/>
                <a:gd name="connsiteY4" fmla="*/ 2921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19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F1B63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24" name="Gráfico 110">
              <a:extLst>
                <a:ext uri="{FF2B5EF4-FFF2-40B4-BE49-F238E27FC236}">
                  <a16:creationId xmlns:a16="http://schemas.microsoft.com/office/drawing/2014/main" id="{31152D9F-4C6E-413A-9B08-B1974523565E}"/>
                </a:ext>
              </a:extLst>
            </p:cNvPr>
            <p:cNvSpPr/>
            <p:nvPr/>
          </p:nvSpPr>
          <p:spPr>
            <a:xfrm>
              <a:off x="238633" y="1492251"/>
              <a:ext cx="58420" cy="58419"/>
            </a:xfrm>
            <a:custGeom>
              <a:avLst/>
              <a:gdLst>
                <a:gd name="connsiteX0" fmla="*/ 58420 w 58420"/>
                <a:gd name="connsiteY0" fmla="*/ 29210 h 58419"/>
                <a:gd name="connsiteX1" fmla="*/ 29210 w 58420"/>
                <a:gd name="connsiteY1" fmla="*/ 58420 h 58419"/>
                <a:gd name="connsiteX2" fmla="*/ 0 w 58420"/>
                <a:gd name="connsiteY2" fmla="*/ 29210 h 58419"/>
                <a:gd name="connsiteX3" fmla="*/ 29210 w 58420"/>
                <a:gd name="connsiteY3" fmla="*/ 0 h 58419"/>
                <a:gd name="connsiteX4" fmla="*/ 58420 w 58420"/>
                <a:gd name="connsiteY4" fmla="*/ 2921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" h="58419">
                  <a:moveTo>
                    <a:pt x="58420" y="29210"/>
                  </a:moveTo>
                  <a:cubicBezTo>
                    <a:pt x="58420" y="45342"/>
                    <a:pt x="45342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2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F1B63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125" name="Gráfico 110">
            <a:extLst>
              <a:ext uri="{FF2B5EF4-FFF2-40B4-BE49-F238E27FC236}">
                <a16:creationId xmlns:a16="http://schemas.microsoft.com/office/drawing/2014/main" id="{021B4053-FCD4-4B61-BF18-F96AB1224A23}"/>
              </a:ext>
            </a:extLst>
          </p:cNvPr>
          <p:cNvSpPr/>
          <p:nvPr/>
        </p:nvSpPr>
        <p:spPr>
          <a:xfrm>
            <a:off x="0" y="2591436"/>
            <a:ext cx="326136" cy="2581148"/>
          </a:xfrm>
          <a:custGeom>
            <a:avLst/>
            <a:gdLst>
              <a:gd name="connsiteX0" fmla="*/ 0 w 326136"/>
              <a:gd name="connsiteY0" fmla="*/ 0 h 2581148"/>
              <a:gd name="connsiteX1" fmla="*/ 326136 w 326136"/>
              <a:gd name="connsiteY1" fmla="*/ 0 h 2581148"/>
              <a:gd name="connsiteX2" fmla="*/ 326136 w 326136"/>
              <a:gd name="connsiteY2" fmla="*/ 2581148 h 2581148"/>
              <a:gd name="connsiteX3" fmla="*/ 0 w 326136"/>
              <a:gd name="connsiteY3" fmla="*/ 2581148 h 258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136" h="2581148">
                <a:moveTo>
                  <a:pt x="0" y="0"/>
                </a:moveTo>
                <a:lnTo>
                  <a:pt x="326136" y="0"/>
                </a:lnTo>
                <a:lnTo>
                  <a:pt x="326136" y="2581148"/>
                </a:lnTo>
                <a:lnTo>
                  <a:pt x="0" y="2581148"/>
                </a:lnTo>
                <a:close/>
              </a:path>
            </a:pathLst>
          </a:custGeom>
          <a:solidFill>
            <a:srgbClr val="57449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s-CO"/>
          </a:p>
        </p:txBody>
      </p:sp>
      <p:grpSp>
        <p:nvGrpSpPr>
          <p:cNvPr id="208" name="Gráfico 2">
            <a:extLst>
              <a:ext uri="{FF2B5EF4-FFF2-40B4-BE49-F238E27FC236}">
                <a16:creationId xmlns:a16="http://schemas.microsoft.com/office/drawing/2014/main" id="{2159B7EA-A47A-4B7E-9BE3-713C1990C184}"/>
              </a:ext>
            </a:extLst>
          </p:cNvPr>
          <p:cNvGrpSpPr/>
          <p:nvPr userDrawn="1"/>
        </p:nvGrpSpPr>
        <p:grpSpPr>
          <a:xfrm>
            <a:off x="5348942" y="387823"/>
            <a:ext cx="921134" cy="936860"/>
            <a:chOff x="6565760" y="287464"/>
            <a:chExt cx="921134" cy="936860"/>
          </a:xfrm>
          <a:solidFill>
            <a:srgbClr val="F1B634"/>
          </a:solidFill>
        </p:grpSpPr>
        <p:sp>
          <p:nvSpPr>
            <p:cNvPr id="209" name="Gráfico 2">
              <a:extLst>
                <a:ext uri="{FF2B5EF4-FFF2-40B4-BE49-F238E27FC236}">
                  <a16:creationId xmlns:a16="http://schemas.microsoft.com/office/drawing/2014/main" id="{757A0131-8083-4C9E-B22F-DE44D39B8AFA}"/>
                </a:ext>
              </a:extLst>
            </p:cNvPr>
            <p:cNvSpPr/>
            <p:nvPr/>
          </p:nvSpPr>
          <p:spPr>
            <a:xfrm>
              <a:off x="7429934" y="11673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0" name="Gráfico 2">
              <a:extLst>
                <a:ext uri="{FF2B5EF4-FFF2-40B4-BE49-F238E27FC236}">
                  <a16:creationId xmlns:a16="http://schemas.microsoft.com/office/drawing/2014/main" id="{372F87F8-DB04-44E7-937B-24F59548D67D}"/>
                </a:ext>
              </a:extLst>
            </p:cNvPr>
            <p:cNvSpPr/>
            <p:nvPr/>
          </p:nvSpPr>
          <p:spPr>
            <a:xfrm>
              <a:off x="7257075" y="1167364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1" name="Gráfico 2">
              <a:extLst>
                <a:ext uri="{FF2B5EF4-FFF2-40B4-BE49-F238E27FC236}">
                  <a16:creationId xmlns:a16="http://schemas.microsoft.com/office/drawing/2014/main" id="{F2E12BBC-2CD9-4789-AC16-31A038C6EBE1}"/>
                </a:ext>
              </a:extLst>
            </p:cNvPr>
            <p:cNvSpPr/>
            <p:nvPr/>
          </p:nvSpPr>
          <p:spPr>
            <a:xfrm>
              <a:off x="7084215" y="11673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2" name="Gráfico 2">
              <a:extLst>
                <a:ext uri="{FF2B5EF4-FFF2-40B4-BE49-F238E27FC236}">
                  <a16:creationId xmlns:a16="http://schemas.microsoft.com/office/drawing/2014/main" id="{4B304602-8052-4CF1-9949-1548A519B80D}"/>
                </a:ext>
              </a:extLst>
            </p:cNvPr>
            <p:cNvSpPr/>
            <p:nvPr/>
          </p:nvSpPr>
          <p:spPr>
            <a:xfrm>
              <a:off x="6911479" y="11673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3" name="Gráfico 2">
              <a:extLst>
                <a:ext uri="{FF2B5EF4-FFF2-40B4-BE49-F238E27FC236}">
                  <a16:creationId xmlns:a16="http://schemas.microsoft.com/office/drawing/2014/main" id="{531106B7-40F2-4766-BA3B-4BC385644613}"/>
                </a:ext>
              </a:extLst>
            </p:cNvPr>
            <p:cNvSpPr/>
            <p:nvPr/>
          </p:nvSpPr>
          <p:spPr>
            <a:xfrm>
              <a:off x="6738620" y="11673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4" name="Gráfico 2">
              <a:extLst>
                <a:ext uri="{FF2B5EF4-FFF2-40B4-BE49-F238E27FC236}">
                  <a16:creationId xmlns:a16="http://schemas.microsoft.com/office/drawing/2014/main" id="{5CA2AD33-EDC2-47AD-A2B2-8977B7CBDEE8}"/>
                </a:ext>
              </a:extLst>
            </p:cNvPr>
            <p:cNvSpPr/>
            <p:nvPr/>
          </p:nvSpPr>
          <p:spPr>
            <a:xfrm>
              <a:off x="6565760" y="11673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5" name="Gráfico 2">
              <a:extLst>
                <a:ext uri="{FF2B5EF4-FFF2-40B4-BE49-F238E27FC236}">
                  <a16:creationId xmlns:a16="http://schemas.microsoft.com/office/drawing/2014/main" id="{92726497-B682-4F48-82BC-5A7528F8D6E9}"/>
                </a:ext>
              </a:extLst>
            </p:cNvPr>
            <p:cNvSpPr/>
            <p:nvPr/>
          </p:nvSpPr>
          <p:spPr>
            <a:xfrm>
              <a:off x="7429934" y="99140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6" name="Gráfico 2">
              <a:extLst>
                <a:ext uri="{FF2B5EF4-FFF2-40B4-BE49-F238E27FC236}">
                  <a16:creationId xmlns:a16="http://schemas.microsoft.com/office/drawing/2014/main" id="{CEA68C6F-2530-4080-A70B-AE48B00A68ED}"/>
                </a:ext>
              </a:extLst>
            </p:cNvPr>
            <p:cNvSpPr/>
            <p:nvPr/>
          </p:nvSpPr>
          <p:spPr>
            <a:xfrm>
              <a:off x="7257075" y="991409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7" name="Gráfico 2">
              <a:extLst>
                <a:ext uri="{FF2B5EF4-FFF2-40B4-BE49-F238E27FC236}">
                  <a16:creationId xmlns:a16="http://schemas.microsoft.com/office/drawing/2014/main" id="{C74B5731-0DBB-4EFC-92C5-39C3CB01560C}"/>
                </a:ext>
              </a:extLst>
            </p:cNvPr>
            <p:cNvSpPr/>
            <p:nvPr/>
          </p:nvSpPr>
          <p:spPr>
            <a:xfrm>
              <a:off x="7084215" y="99140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8" name="Gráfico 2">
              <a:extLst>
                <a:ext uri="{FF2B5EF4-FFF2-40B4-BE49-F238E27FC236}">
                  <a16:creationId xmlns:a16="http://schemas.microsoft.com/office/drawing/2014/main" id="{488FC22A-E726-4883-B5A5-0F897EEE4DD5}"/>
                </a:ext>
              </a:extLst>
            </p:cNvPr>
            <p:cNvSpPr/>
            <p:nvPr/>
          </p:nvSpPr>
          <p:spPr>
            <a:xfrm>
              <a:off x="6911479" y="99140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9" name="Gráfico 2">
              <a:extLst>
                <a:ext uri="{FF2B5EF4-FFF2-40B4-BE49-F238E27FC236}">
                  <a16:creationId xmlns:a16="http://schemas.microsoft.com/office/drawing/2014/main" id="{2B97BD69-F7E6-4AFF-8495-3EB362ECB95A}"/>
                </a:ext>
              </a:extLst>
            </p:cNvPr>
            <p:cNvSpPr/>
            <p:nvPr/>
          </p:nvSpPr>
          <p:spPr>
            <a:xfrm>
              <a:off x="6738620" y="99140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0" name="Gráfico 2">
              <a:extLst>
                <a:ext uri="{FF2B5EF4-FFF2-40B4-BE49-F238E27FC236}">
                  <a16:creationId xmlns:a16="http://schemas.microsoft.com/office/drawing/2014/main" id="{56C9F751-941E-42D5-95A5-645597236762}"/>
                </a:ext>
              </a:extLst>
            </p:cNvPr>
            <p:cNvSpPr/>
            <p:nvPr/>
          </p:nvSpPr>
          <p:spPr>
            <a:xfrm>
              <a:off x="6565760" y="99140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1" name="Gráfico 2">
              <a:extLst>
                <a:ext uri="{FF2B5EF4-FFF2-40B4-BE49-F238E27FC236}">
                  <a16:creationId xmlns:a16="http://schemas.microsoft.com/office/drawing/2014/main" id="{2C9B67DF-C78B-4C3E-ADE0-39A2351A51AD}"/>
                </a:ext>
              </a:extLst>
            </p:cNvPr>
            <p:cNvSpPr/>
            <p:nvPr/>
          </p:nvSpPr>
          <p:spPr>
            <a:xfrm>
              <a:off x="7429934" y="815453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2" name="Gráfico 2">
              <a:extLst>
                <a:ext uri="{FF2B5EF4-FFF2-40B4-BE49-F238E27FC236}">
                  <a16:creationId xmlns:a16="http://schemas.microsoft.com/office/drawing/2014/main" id="{E8262AE1-DC01-4E95-8B66-9E4B70A4A0E1}"/>
                </a:ext>
              </a:extLst>
            </p:cNvPr>
            <p:cNvSpPr/>
            <p:nvPr/>
          </p:nvSpPr>
          <p:spPr>
            <a:xfrm>
              <a:off x="7257075" y="815453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3" name="Gráfico 2">
              <a:extLst>
                <a:ext uri="{FF2B5EF4-FFF2-40B4-BE49-F238E27FC236}">
                  <a16:creationId xmlns:a16="http://schemas.microsoft.com/office/drawing/2014/main" id="{10CB33F6-15DD-4750-80AC-8F86EEBEE1AA}"/>
                </a:ext>
              </a:extLst>
            </p:cNvPr>
            <p:cNvSpPr/>
            <p:nvPr/>
          </p:nvSpPr>
          <p:spPr>
            <a:xfrm>
              <a:off x="7084215" y="815453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4" name="Gráfico 2">
              <a:extLst>
                <a:ext uri="{FF2B5EF4-FFF2-40B4-BE49-F238E27FC236}">
                  <a16:creationId xmlns:a16="http://schemas.microsoft.com/office/drawing/2014/main" id="{6FC4885E-C649-4040-BD95-06F39AA5B629}"/>
                </a:ext>
              </a:extLst>
            </p:cNvPr>
            <p:cNvSpPr/>
            <p:nvPr/>
          </p:nvSpPr>
          <p:spPr>
            <a:xfrm>
              <a:off x="6911479" y="815453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5" name="Gráfico 2">
              <a:extLst>
                <a:ext uri="{FF2B5EF4-FFF2-40B4-BE49-F238E27FC236}">
                  <a16:creationId xmlns:a16="http://schemas.microsoft.com/office/drawing/2014/main" id="{47D78DC2-663A-4E4E-8506-059101700681}"/>
                </a:ext>
              </a:extLst>
            </p:cNvPr>
            <p:cNvSpPr/>
            <p:nvPr/>
          </p:nvSpPr>
          <p:spPr>
            <a:xfrm>
              <a:off x="6738620" y="815453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6" name="Gráfico 2">
              <a:extLst>
                <a:ext uri="{FF2B5EF4-FFF2-40B4-BE49-F238E27FC236}">
                  <a16:creationId xmlns:a16="http://schemas.microsoft.com/office/drawing/2014/main" id="{FE791870-3300-440B-9E18-2777B0801981}"/>
                </a:ext>
              </a:extLst>
            </p:cNvPr>
            <p:cNvSpPr/>
            <p:nvPr/>
          </p:nvSpPr>
          <p:spPr>
            <a:xfrm>
              <a:off x="6565760" y="815453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7" name="Gráfico 2">
              <a:extLst>
                <a:ext uri="{FF2B5EF4-FFF2-40B4-BE49-F238E27FC236}">
                  <a16:creationId xmlns:a16="http://schemas.microsoft.com/office/drawing/2014/main" id="{173DEF96-33D0-4F74-8680-323ECB47F93B}"/>
                </a:ext>
              </a:extLst>
            </p:cNvPr>
            <p:cNvSpPr/>
            <p:nvPr/>
          </p:nvSpPr>
          <p:spPr>
            <a:xfrm>
              <a:off x="7429934" y="63937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8" name="Gráfico 2">
              <a:extLst>
                <a:ext uri="{FF2B5EF4-FFF2-40B4-BE49-F238E27FC236}">
                  <a16:creationId xmlns:a16="http://schemas.microsoft.com/office/drawing/2014/main" id="{59A93A3B-2008-448A-ABB8-FE915218D003}"/>
                </a:ext>
              </a:extLst>
            </p:cNvPr>
            <p:cNvSpPr/>
            <p:nvPr/>
          </p:nvSpPr>
          <p:spPr>
            <a:xfrm>
              <a:off x="7257075" y="639374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9" name="Gráfico 2">
              <a:extLst>
                <a:ext uri="{FF2B5EF4-FFF2-40B4-BE49-F238E27FC236}">
                  <a16:creationId xmlns:a16="http://schemas.microsoft.com/office/drawing/2014/main" id="{1C790365-2AB2-48E5-ACC7-02EF7E4C0AEF}"/>
                </a:ext>
              </a:extLst>
            </p:cNvPr>
            <p:cNvSpPr/>
            <p:nvPr/>
          </p:nvSpPr>
          <p:spPr>
            <a:xfrm>
              <a:off x="7084215" y="63937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0" name="Gráfico 2">
              <a:extLst>
                <a:ext uri="{FF2B5EF4-FFF2-40B4-BE49-F238E27FC236}">
                  <a16:creationId xmlns:a16="http://schemas.microsoft.com/office/drawing/2014/main" id="{19E0AF89-CB7D-40CC-8102-AA82675DE4E1}"/>
                </a:ext>
              </a:extLst>
            </p:cNvPr>
            <p:cNvSpPr/>
            <p:nvPr/>
          </p:nvSpPr>
          <p:spPr>
            <a:xfrm>
              <a:off x="6911479" y="63937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1" name="Gráfico 2">
              <a:extLst>
                <a:ext uri="{FF2B5EF4-FFF2-40B4-BE49-F238E27FC236}">
                  <a16:creationId xmlns:a16="http://schemas.microsoft.com/office/drawing/2014/main" id="{75E66C3E-5C22-4DB7-8609-AE0B448C6284}"/>
                </a:ext>
              </a:extLst>
            </p:cNvPr>
            <p:cNvSpPr/>
            <p:nvPr/>
          </p:nvSpPr>
          <p:spPr>
            <a:xfrm>
              <a:off x="6738620" y="63937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2" name="Gráfico 2">
              <a:extLst>
                <a:ext uri="{FF2B5EF4-FFF2-40B4-BE49-F238E27FC236}">
                  <a16:creationId xmlns:a16="http://schemas.microsoft.com/office/drawing/2014/main" id="{09A3E142-DE1E-4717-9605-2CF11766F7E4}"/>
                </a:ext>
              </a:extLst>
            </p:cNvPr>
            <p:cNvSpPr/>
            <p:nvPr/>
          </p:nvSpPr>
          <p:spPr>
            <a:xfrm>
              <a:off x="6565760" y="63937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3" name="Gráfico 2">
              <a:extLst>
                <a:ext uri="{FF2B5EF4-FFF2-40B4-BE49-F238E27FC236}">
                  <a16:creationId xmlns:a16="http://schemas.microsoft.com/office/drawing/2014/main" id="{3F502442-BA44-42FC-9A4E-C71712EAD1B6}"/>
                </a:ext>
              </a:extLst>
            </p:cNvPr>
            <p:cNvSpPr/>
            <p:nvPr/>
          </p:nvSpPr>
          <p:spPr>
            <a:xfrm>
              <a:off x="7429934" y="46341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4" name="Gráfico 2">
              <a:extLst>
                <a:ext uri="{FF2B5EF4-FFF2-40B4-BE49-F238E27FC236}">
                  <a16:creationId xmlns:a16="http://schemas.microsoft.com/office/drawing/2014/main" id="{6048B3EF-7833-4E2E-8281-ED642C480264}"/>
                </a:ext>
              </a:extLst>
            </p:cNvPr>
            <p:cNvSpPr/>
            <p:nvPr/>
          </p:nvSpPr>
          <p:spPr>
            <a:xfrm>
              <a:off x="7257075" y="463419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5" name="Gráfico 2">
              <a:extLst>
                <a:ext uri="{FF2B5EF4-FFF2-40B4-BE49-F238E27FC236}">
                  <a16:creationId xmlns:a16="http://schemas.microsoft.com/office/drawing/2014/main" id="{E2FACCDE-EA2A-48A9-AB33-91F0E62704B2}"/>
                </a:ext>
              </a:extLst>
            </p:cNvPr>
            <p:cNvSpPr/>
            <p:nvPr/>
          </p:nvSpPr>
          <p:spPr>
            <a:xfrm>
              <a:off x="7084215" y="46341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6" name="Gráfico 2">
              <a:extLst>
                <a:ext uri="{FF2B5EF4-FFF2-40B4-BE49-F238E27FC236}">
                  <a16:creationId xmlns:a16="http://schemas.microsoft.com/office/drawing/2014/main" id="{02A1F9CF-98FB-43EA-A524-59D3B6EF3824}"/>
                </a:ext>
              </a:extLst>
            </p:cNvPr>
            <p:cNvSpPr/>
            <p:nvPr/>
          </p:nvSpPr>
          <p:spPr>
            <a:xfrm>
              <a:off x="6911479" y="46341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7" name="Gráfico 2">
              <a:extLst>
                <a:ext uri="{FF2B5EF4-FFF2-40B4-BE49-F238E27FC236}">
                  <a16:creationId xmlns:a16="http://schemas.microsoft.com/office/drawing/2014/main" id="{EA0F522A-86E9-40F4-91CE-17A0F9D0E32B}"/>
                </a:ext>
              </a:extLst>
            </p:cNvPr>
            <p:cNvSpPr/>
            <p:nvPr/>
          </p:nvSpPr>
          <p:spPr>
            <a:xfrm>
              <a:off x="6738620" y="46341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8" name="Gráfico 2">
              <a:extLst>
                <a:ext uri="{FF2B5EF4-FFF2-40B4-BE49-F238E27FC236}">
                  <a16:creationId xmlns:a16="http://schemas.microsoft.com/office/drawing/2014/main" id="{F8D43B7D-4A8F-40C7-8AB9-6BBF1C99637C}"/>
                </a:ext>
              </a:extLst>
            </p:cNvPr>
            <p:cNvSpPr/>
            <p:nvPr/>
          </p:nvSpPr>
          <p:spPr>
            <a:xfrm>
              <a:off x="6565760" y="463419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9" name="Gráfico 2">
              <a:extLst>
                <a:ext uri="{FF2B5EF4-FFF2-40B4-BE49-F238E27FC236}">
                  <a16:creationId xmlns:a16="http://schemas.microsoft.com/office/drawing/2014/main" id="{02FBE8C4-332E-4EFB-AC6A-403EBC6116A4}"/>
                </a:ext>
              </a:extLst>
            </p:cNvPr>
            <p:cNvSpPr/>
            <p:nvPr/>
          </p:nvSpPr>
          <p:spPr>
            <a:xfrm>
              <a:off x="7429934" y="2874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40" name="Gráfico 2">
              <a:extLst>
                <a:ext uri="{FF2B5EF4-FFF2-40B4-BE49-F238E27FC236}">
                  <a16:creationId xmlns:a16="http://schemas.microsoft.com/office/drawing/2014/main" id="{EE4D39B6-E4E6-489D-877C-3352C09B4458}"/>
                </a:ext>
              </a:extLst>
            </p:cNvPr>
            <p:cNvSpPr/>
            <p:nvPr/>
          </p:nvSpPr>
          <p:spPr>
            <a:xfrm>
              <a:off x="7257075" y="287464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41" name="Gráfico 2">
              <a:extLst>
                <a:ext uri="{FF2B5EF4-FFF2-40B4-BE49-F238E27FC236}">
                  <a16:creationId xmlns:a16="http://schemas.microsoft.com/office/drawing/2014/main" id="{527E96EE-387C-43F3-B362-A9C9518E02AF}"/>
                </a:ext>
              </a:extLst>
            </p:cNvPr>
            <p:cNvSpPr/>
            <p:nvPr/>
          </p:nvSpPr>
          <p:spPr>
            <a:xfrm>
              <a:off x="7084215" y="2874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8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42" name="Gráfico 2">
              <a:extLst>
                <a:ext uri="{FF2B5EF4-FFF2-40B4-BE49-F238E27FC236}">
                  <a16:creationId xmlns:a16="http://schemas.microsoft.com/office/drawing/2014/main" id="{600E4DE3-527C-4A92-8857-B6EFAAD463AA}"/>
                </a:ext>
              </a:extLst>
            </p:cNvPr>
            <p:cNvSpPr/>
            <p:nvPr/>
          </p:nvSpPr>
          <p:spPr>
            <a:xfrm>
              <a:off x="6911479" y="2874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43" name="Gráfico 2">
              <a:extLst>
                <a:ext uri="{FF2B5EF4-FFF2-40B4-BE49-F238E27FC236}">
                  <a16:creationId xmlns:a16="http://schemas.microsoft.com/office/drawing/2014/main" id="{8CD89596-4D73-46CD-98A1-46D7F19E8029}"/>
                </a:ext>
              </a:extLst>
            </p:cNvPr>
            <p:cNvSpPr/>
            <p:nvPr/>
          </p:nvSpPr>
          <p:spPr>
            <a:xfrm>
              <a:off x="6738620" y="2874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44" name="Gráfico 2">
              <a:extLst>
                <a:ext uri="{FF2B5EF4-FFF2-40B4-BE49-F238E27FC236}">
                  <a16:creationId xmlns:a16="http://schemas.microsoft.com/office/drawing/2014/main" id="{2A5EADC2-D035-4AC1-A6C9-F1388F7FCD22}"/>
                </a:ext>
              </a:extLst>
            </p:cNvPr>
            <p:cNvSpPr/>
            <p:nvPr/>
          </p:nvSpPr>
          <p:spPr>
            <a:xfrm>
              <a:off x="6565760" y="287464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1B634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grpSp>
        <p:nvGrpSpPr>
          <p:cNvPr id="17" name="Gráfico 14">
            <a:extLst>
              <a:ext uri="{FF2B5EF4-FFF2-40B4-BE49-F238E27FC236}">
                <a16:creationId xmlns:a16="http://schemas.microsoft.com/office/drawing/2014/main" id="{0C01E541-1D44-4F08-805D-88F5F1CFB220}"/>
              </a:ext>
            </a:extLst>
          </p:cNvPr>
          <p:cNvGrpSpPr/>
          <p:nvPr/>
        </p:nvGrpSpPr>
        <p:grpSpPr>
          <a:xfrm>
            <a:off x="9325014" y="6811520"/>
            <a:ext cx="3026144" cy="619394"/>
            <a:chOff x="5322474" y="3664743"/>
            <a:chExt cx="2307621" cy="462343"/>
          </a:xfrm>
          <a:solidFill>
            <a:srgbClr val="FFFFFF"/>
          </a:solidFill>
        </p:grpSpPr>
        <p:sp>
          <p:nvSpPr>
            <p:cNvPr id="18" name="Gráfico 14">
              <a:extLst>
                <a:ext uri="{FF2B5EF4-FFF2-40B4-BE49-F238E27FC236}">
                  <a16:creationId xmlns:a16="http://schemas.microsoft.com/office/drawing/2014/main" id="{6233246F-8F50-44C4-A7F4-DB3515D50A22}"/>
                </a:ext>
              </a:extLst>
            </p:cNvPr>
            <p:cNvSpPr/>
            <p:nvPr/>
          </p:nvSpPr>
          <p:spPr>
            <a:xfrm>
              <a:off x="5941790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" name="Gráfico 14">
              <a:extLst>
                <a:ext uri="{FF2B5EF4-FFF2-40B4-BE49-F238E27FC236}">
                  <a16:creationId xmlns:a16="http://schemas.microsoft.com/office/drawing/2014/main" id="{B23DA350-D9CF-4E14-A396-5DAEB498D1EA}"/>
                </a:ext>
              </a:extLst>
            </p:cNvPr>
            <p:cNvSpPr/>
            <p:nvPr/>
          </p:nvSpPr>
          <p:spPr>
            <a:xfrm>
              <a:off x="5960268" y="3768089"/>
              <a:ext cx="33908" cy="52578"/>
            </a:xfrm>
            <a:custGeom>
              <a:avLst/>
              <a:gdLst>
                <a:gd name="connsiteX0" fmla="*/ 0 w 33908"/>
                <a:gd name="connsiteY0" fmla="*/ 0 h 52578"/>
                <a:gd name="connsiteX1" fmla="*/ 9430 w 33908"/>
                <a:gd name="connsiteY1" fmla="*/ 0 h 52578"/>
                <a:gd name="connsiteX2" fmla="*/ 22955 w 33908"/>
                <a:gd name="connsiteY2" fmla="*/ 29718 h 52578"/>
                <a:gd name="connsiteX3" fmla="*/ 25622 w 33908"/>
                <a:gd name="connsiteY3" fmla="*/ 37719 h 52578"/>
                <a:gd name="connsiteX4" fmla="*/ 25908 w 33908"/>
                <a:gd name="connsiteY4" fmla="*/ 37719 h 52578"/>
                <a:gd name="connsiteX5" fmla="*/ 25432 w 33908"/>
                <a:gd name="connsiteY5" fmla="*/ 29623 h 52578"/>
                <a:gd name="connsiteX6" fmla="*/ 25432 w 33908"/>
                <a:gd name="connsiteY6" fmla="*/ 0 h 52578"/>
                <a:gd name="connsiteX7" fmla="*/ 33909 w 33908"/>
                <a:gd name="connsiteY7" fmla="*/ 0 h 52578"/>
                <a:gd name="connsiteX8" fmla="*/ 33909 w 33908"/>
                <a:gd name="connsiteY8" fmla="*/ 52578 h 52578"/>
                <a:gd name="connsiteX9" fmla="*/ 24479 w 33908"/>
                <a:gd name="connsiteY9" fmla="*/ 52578 h 52578"/>
                <a:gd name="connsiteX10" fmla="*/ 10954 w 33908"/>
                <a:gd name="connsiteY10" fmla="*/ 22765 h 52578"/>
                <a:gd name="connsiteX11" fmla="*/ 8287 w 33908"/>
                <a:gd name="connsiteY11" fmla="*/ 14764 h 52578"/>
                <a:gd name="connsiteX12" fmla="*/ 8001 w 33908"/>
                <a:gd name="connsiteY12" fmla="*/ 14764 h 52578"/>
                <a:gd name="connsiteX13" fmla="*/ 8477 w 33908"/>
                <a:gd name="connsiteY13" fmla="*/ 22860 h 52578"/>
                <a:gd name="connsiteX14" fmla="*/ 8477 w 33908"/>
                <a:gd name="connsiteY14" fmla="*/ 52578 h 52578"/>
                <a:gd name="connsiteX15" fmla="*/ 0 w 33908"/>
                <a:gd name="connsiteY15" fmla="*/ 52578 h 52578"/>
                <a:gd name="connsiteX16" fmla="*/ 0 w 33908"/>
                <a:gd name="connsiteY16" fmla="*/ 0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908" h="52578">
                  <a:moveTo>
                    <a:pt x="0" y="0"/>
                  </a:moveTo>
                  <a:lnTo>
                    <a:pt x="9430" y="0"/>
                  </a:lnTo>
                  <a:lnTo>
                    <a:pt x="22955" y="29718"/>
                  </a:lnTo>
                  <a:cubicBezTo>
                    <a:pt x="24384" y="32861"/>
                    <a:pt x="25622" y="37719"/>
                    <a:pt x="25622" y="37719"/>
                  </a:cubicBezTo>
                  <a:lnTo>
                    <a:pt x="25908" y="37719"/>
                  </a:lnTo>
                  <a:cubicBezTo>
                    <a:pt x="25908" y="37719"/>
                    <a:pt x="25432" y="32766"/>
                    <a:pt x="25432" y="29623"/>
                  </a:cubicBezTo>
                  <a:lnTo>
                    <a:pt x="25432" y="0"/>
                  </a:lnTo>
                  <a:lnTo>
                    <a:pt x="33909" y="0"/>
                  </a:lnTo>
                  <a:lnTo>
                    <a:pt x="33909" y="52578"/>
                  </a:lnTo>
                  <a:lnTo>
                    <a:pt x="24479" y="52578"/>
                  </a:lnTo>
                  <a:lnTo>
                    <a:pt x="10954" y="22765"/>
                  </a:lnTo>
                  <a:cubicBezTo>
                    <a:pt x="9525" y="19526"/>
                    <a:pt x="8287" y="14764"/>
                    <a:pt x="8287" y="14764"/>
                  </a:cubicBezTo>
                  <a:lnTo>
                    <a:pt x="8001" y="14764"/>
                  </a:lnTo>
                  <a:cubicBezTo>
                    <a:pt x="8001" y="14764"/>
                    <a:pt x="8477" y="19717"/>
                    <a:pt x="8477" y="22860"/>
                  </a:cubicBezTo>
                  <a:lnTo>
                    <a:pt x="8477" y="52578"/>
                  </a:lnTo>
                  <a:lnTo>
                    <a:pt x="0" y="52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" name="Gráfico 14">
              <a:extLst>
                <a:ext uri="{FF2B5EF4-FFF2-40B4-BE49-F238E27FC236}">
                  <a16:creationId xmlns:a16="http://schemas.microsoft.com/office/drawing/2014/main" id="{5A7D1506-9A48-4A07-9D94-07A73F5632A3}"/>
                </a:ext>
              </a:extLst>
            </p:cNvPr>
            <p:cNvSpPr/>
            <p:nvPr/>
          </p:nvSpPr>
          <p:spPr>
            <a:xfrm>
              <a:off x="6000750" y="3767327"/>
              <a:ext cx="28860" cy="54387"/>
            </a:xfrm>
            <a:custGeom>
              <a:avLst/>
              <a:gdLst>
                <a:gd name="connsiteX0" fmla="*/ 4096 w 28860"/>
                <a:gd name="connsiteY0" fmla="*/ 41434 h 54387"/>
                <a:gd name="connsiteX1" fmla="*/ 13240 w 28860"/>
                <a:gd name="connsiteY1" fmla="*/ 45910 h 54387"/>
                <a:gd name="connsiteX2" fmla="*/ 19717 w 28860"/>
                <a:gd name="connsiteY2" fmla="*/ 39433 h 54387"/>
                <a:gd name="connsiteX3" fmla="*/ 1238 w 28860"/>
                <a:gd name="connsiteY3" fmla="*/ 14954 h 54387"/>
                <a:gd name="connsiteX4" fmla="*/ 16859 w 28860"/>
                <a:gd name="connsiteY4" fmla="*/ 0 h 54387"/>
                <a:gd name="connsiteX5" fmla="*/ 28480 w 28860"/>
                <a:gd name="connsiteY5" fmla="*/ 3524 h 54387"/>
                <a:gd name="connsiteX6" fmla="*/ 25241 w 28860"/>
                <a:gd name="connsiteY6" fmla="*/ 11525 h 54387"/>
                <a:gd name="connsiteX7" fmla="*/ 17050 w 28860"/>
                <a:gd name="connsiteY7" fmla="*/ 8477 h 54387"/>
                <a:gd name="connsiteX8" fmla="*/ 10287 w 28860"/>
                <a:gd name="connsiteY8" fmla="*/ 14954 h 54387"/>
                <a:gd name="connsiteX9" fmla="*/ 28861 w 28860"/>
                <a:gd name="connsiteY9" fmla="*/ 39148 h 54387"/>
                <a:gd name="connsiteX10" fmla="*/ 13621 w 28860"/>
                <a:gd name="connsiteY10" fmla="*/ 54388 h 54387"/>
                <a:gd name="connsiteX11" fmla="*/ 0 w 28860"/>
                <a:gd name="connsiteY11" fmla="*/ 49244 h 54387"/>
                <a:gd name="connsiteX12" fmla="*/ 4096 w 28860"/>
                <a:gd name="connsiteY12" fmla="*/ 41434 h 5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860" h="54387">
                  <a:moveTo>
                    <a:pt x="4096" y="41434"/>
                  </a:moveTo>
                  <a:cubicBezTo>
                    <a:pt x="6382" y="43910"/>
                    <a:pt x="9620" y="45910"/>
                    <a:pt x="13240" y="45910"/>
                  </a:cubicBezTo>
                  <a:cubicBezTo>
                    <a:pt x="17335" y="45910"/>
                    <a:pt x="19717" y="43148"/>
                    <a:pt x="19717" y="39433"/>
                  </a:cubicBezTo>
                  <a:cubicBezTo>
                    <a:pt x="19717" y="29908"/>
                    <a:pt x="1238" y="30099"/>
                    <a:pt x="1238" y="14954"/>
                  </a:cubicBezTo>
                  <a:cubicBezTo>
                    <a:pt x="1238" y="6477"/>
                    <a:pt x="7048" y="0"/>
                    <a:pt x="16859" y="0"/>
                  </a:cubicBezTo>
                  <a:cubicBezTo>
                    <a:pt x="20955" y="0"/>
                    <a:pt x="25051" y="1143"/>
                    <a:pt x="28480" y="3524"/>
                  </a:cubicBezTo>
                  <a:lnTo>
                    <a:pt x="25241" y="11525"/>
                  </a:lnTo>
                  <a:cubicBezTo>
                    <a:pt x="23431" y="10001"/>
                    <a:pt x="19717" y="8477"/>
                    <a:pt x="17050" y="8477"/>
                  </a:cubicBezTo>
                  <a:cubicBezTo>
                    <a:pt x="12573" y="8477"/>
                    <a:pt x="10287" y="11430"/>
                    <a:pt x="10287" y="14954"/>
                  </a:cubicBezTo>
                  <a:cubicBezTo>
                    <a:pt x="10287" y="24575"/>
                    <a:pt x="28861" y="23717"/>
                    <a:pt x="28861" y="39148"/>
                  </a:cubicBezTo>
                  <a:cubicBezTo>
                    <a:pt x="28861" y="47434"/>
                    <a:pt x="23717" y="54388"/>
                    <a:pt x="13621" y="54388"/>
                  </a:cubicBezTo>
                  <a:cubicBezTo>
                    <a:pt x="8763" y="54388"/>
                    <a:pt x="3810" y="52673"/>
                    <a:pt x="0" y="49244"/>
                  </a:cubicBezTo>
                  <a:lnTo>
                    <a:pt x="4096" y="4143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" name="Gráfico 14">
              <a:extLst>
                <a:ext uri="{FF2B5EF4-FFF2-40B4-BE49-F238E27FC236}">
                  <a16:creationId xmlns:a16="http://schemas.microsoft.com/office/drawing/2014/main" id="{522CE498-97AD-4C82-A0BB-B7959D336950}"/>
                </a:ext>
              </a:extLst>
            </p:cNvPr>
            <p:cNvSpPr/>
            <p:nvPr/>
          </p:nvSpPr>
          <p:spPr>
            <a:xfrm>
              <a:off x="6032563" y="3768089"/>
              <a:ext cx="34385" cy="52578"/>
            </a:xfrm>
            <a:custGeom>
              <a:avLst/>
              <a:gdLst>
                <a:gd name="connsiteX0" fmla="*/ 12668 w 34385"/>
                <a:gd name="connsiteY0" fmla="*/ 8001 h 52578"/>
                <a:gd name="connsiteX1" fmla="*/ 0 w 34385"/>
                <a:gd name="connsiteY1" fmla="*/ 8001 h 52578"/>
                <a:gd name="connsiteX2" fmla="*/ 0 w 34385"/>
                <a:gd name="connsiteY2" fmla="*/ 0 h 52578"/>
                <a:gd name="connsiteX3" fmla="*/ 34385 w 34385"/>
                <a:gd name="connsiteY3" fmla="*/ 0 h 52578"/>
                <a:gd name="connsiteX4" fmla="*/ 34385 w 34385"/>
                <a:gd name="connsiteY4" fmla="*/ 8001 h 52578"/>
                <a:gd name="connsiteX5" fmla="*/ 21622 w 34385"/>
                <a:gd name="connsiteY5" fmla="*/ 8001 h 52578"/>
                <a:gd name="connsiteX6" fmla="*/ 21622 w 34385"/>
                <a:gd name="connsiteY6" fmla="*/ 52578 h 52578"/>
                <a:gd name="connsiteX7" fmla="*/ 12668 w 34385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385" y="0"/>
                  </a:lnTo>
                  <a:lnTo>
                    <a:pt x="34385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" name="Gráfico 14">
              <a:extLst>
                <a:ext uri="{FF2B5EF4-FFF2-40B4-BE49-F238E27FC236}">
                  <a16:creationId xmlns:a16="http://schemas.microsoft.com/office/drawing/2014/main" id="{301A5426-3357-499E-8F22-65495B4311D9}"/>
                </a:ext>
              </a:extLst>
            </p:cNvPr>
            <p:cNvSpPr/>
            <p:nvPr/>
          </p:nvSpPr>
          <p:spPr>
            <a:xfrm>
              <a:off x="6072568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" name="Gráfico 14">
              <a:extLst>
                <a:ext uri="{FF2B5EF4-FFF2-40B4-BE49-F238E27FC236}">
                  <a16:creationId xmlns:a16="http://schemas.microsoft.com/office/drawing/2014/main" id="{3B05AE2D-E60E-4DF5-9A3C-4A419B2F713B}"/>
                </a:ext>
              </a:extLst>
            </p:cNvPr>
            <p:cNvSpPr/>
            <p:nvPr/>
          </p:nvSpPr>
          <p:spPr>
            <a:xfrm>
              <a:off x="6087237" y="3768089"/>
              <a:ext cx="34289" cy="52578"/>
            </a:xfrm>
            <a:custGeom>
              <a:avLst/>
              <a:gdLst>
                <a:gd name="connsiteX0" fmla="*/ 12668 w 34289"/>
                <a:gd name="connsiteY0" fmla="*/ 8001 h 52578"/>
                <a:gd name="connsiteX1" fmla="*/ 0 w 34289"/>
                <a:gd name="connsiteY1" fmla="*/ 8001 h 52578"/>
                <a:gd name="connsiteX2" fmla="*/ 0 w 34289"/>
                <a:gd name="connsiteY2" fmla="*/ 0 h 52578"/>
                <a:gd name="connsiteX3" fmla="*/ 34290 w 34289"/>
                <a:gd name="connsiteY3" fmla="*/ 0 h 52578"/>
                <a:gd name="connsiteX4" fmla="*/ 34290 w 34289"/>
                <a:gd name="connsiteY4" fmla="*/ 8001 h 52578"/>
                <a:gd name="connsiteX5" fmla="*/ 21622 w 34289"/>
                <a:gd name="connsiteY5" fmla="*/ 8001 h 52578"/>
                <a:gd name="connsiteX6" fmla="*/ 21622 w 34289"/>
                <a:gd name="connsiteY6" fmla="*/ 52578 h 52578"/>
                <a:gd name="connsiteX7" fmla="*/ 12668 w 34289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89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290" y="0"/>
                  </a:lnTo>
                  <a:lnTo>
                    <a:pt x="34290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4" name="Gráfico 14">
              <a:extLst>
                <a:ext uri="{FF2B5EF4-FFF2-40B4-BE49-F238E27FC236}">
                  <a16:creationId xmlns:a16="http://schemas.microsoft.com/office/drawing/2014/main" id="{629C9A02-96D6-4EA9-B970-06C34DF7F7E2}"/>
                </a:ext>
              </a:extLst>
            </p:cNvPr>
            <p:cNvSpPr/>
            <p:nvPr/>
          </p:nvSpPr>
          <p:spPr>
            <a:xfrm>
              <a:off x="6126861" y="3768089"/>
              <a:ext cx="33623" cy="53435"/>
            </a:xfrm>
            <a:custGeom>
              <a:avLst/>
              <a:gdLst>
                <a:gd name="connsiteX0" fmla="*/ 0 w 33623"/>
                <a:gd name="connsiteY0" fmla="*/ 0 h 53435"/>
                <a:gd name="connsiteX1" fmla="*/ 8953 w 33623"/>
                <a:gd name="connsiteY1" fmla="*/ 0 h 53435"/>
                <a:gd name="connsiteX2" fmla="*/ 8953 w 33623"/>
                <a:gd name="connsiteY2" fmla="*/ 35528 h 53435"/>
                <a:gd name="connsiteX3" fmla="*/ 16764 w 33623"/>
                <a:gd name="connsiteY3" fmla="*/ 45053 h 53435"/>
                <a:gd name="connsiteX4" fmla="*/ 24575 w 33623"/>
                <a:gd name="connsiteY4" fmla="*/ 35528 h 53435"/>
                <a:gd name="connsiteX5" fmla="*/ 24575 w 33623"/>
                <a:gd name="connsiteY5" fmla="*/ 0 h 53435"/>
                <a:gd name="connsiteX6" fmla="*/ 33623 w 33623"/>
                <a:gd name="connsiteY6" fmla="*/ 0 h 53435"/>
                <a:gd name="connsiteX7" fmla="*/ 33623 w 33623"/>
                <a:gd name="connsiteY7" fmla="*/ 35623 h 53435"/>
                <a:gd name="connsiteX8" fmla="*/ 16859 w 33623"/>
                <a:gd name="connsiteY8" fmla="*/ 53435 h 53435"/>
                <a:gd name="connsiteX9" fmla="*/ 95 w 33623"/>
                <a:gd name="connsiteY9" fmla="*/ 35623 h 53435"/>
                <a:gd name="connsiteX10" fmla="*/ 95 w 33623"/>
                <a:gd name="connsiteY10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623" h="53435">
                  <a:moveTo>
                    <a:pt x="0" y="0"/>
                  </a:moveTo>
                  <a:lnTo>
                    <a:pt x="8953" y="0"/>
                  </a:lnTo>
                  <a:lnTo>
                    <a:pt x="8953" y="35528"/>
                  </a:lnTo>
                  <a:cubicBezTo>
                    <a:pt x="8953" y="42101"/>
                    <a:pt x="12001" y="45053"/>
                    <a:pt x="16764" y="45053"/>
                  </a:cubicBezTo>
                  <a:cubicBezTo>
                    <a:pt x="21526" y="45053"/>
                    <a:pt x="24575" y="42101"/>
                    <a:pt x="24575" y="35528"/>
                  </a:cubicBezTo>
                  <a:lnTo>
                    <a:pt x="24575" y="0"/>
                  </a:lnTo>
                  <a:lnTo>
                    <a:pt x="33623" y="0"/>
                  </a:lnTo>
                  <a:lnTo>
                    <a:pt x="33623" y="35623"/>
                  </a:lnTo>
                  <a:cubicBezTo>
                    <a:pt x="33623" y="46768"/>
                    <a:pt x="26956" y="53435"/>
                    <a:pt x="16859" y="53435"/>
                  </a:cubicBezTo>
                  <a:cubicBezTo>
                    <a:pt x="6667" y="53435"/>
                    <a:pt x="95" y="46672"/>
                    <a:pt x="95" y="35623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5" name="Gráfico 14">
              <a:extLst>
                <a:ext uri="{FF2B5EF4-FFF2-40B4-BE49-F238E27FC236}">
                  <a16:creationId xmlns:a16="http://schemas.microsoft.com/office/drawing/2014/main" id="{5B44EFD0-F782-4922-9A32-376618668E32}"/>
                </a:ext>
              </a:extLst>
            </p:cNvPr>
            <p:cNvSpPr/>
            <p:nvPr/>
          </p:nvSpPr>
          <p:spPr>
            <a:xfrm>
              <a:off x="6165723" y="3768089"/>
              <a:ext cx="34289" cy="52578"/>
            </a:xfrm>
            <a:custGeom>
              <a:avLst/>
              <a:gdLst>
                <a:gd name="connsiteX0" fmla="*/ 12668 w 34289"/>
                <a:gd name="connsiteY0" fmla="*/ 8001 h 52578"/>
                <a:gd name="connsiteX1" fmla="*/ 0 w 34289"/>
                <a:gd name="connsiteY1" fmla="*/ 8001 h 52578"/>
                <a:gd name="connsiteX2" fmla="*/ 0 w 34289"/>
                <a:gd name="connsiteY2" fmla="*/ 0 h 52578"/>
                <a:gd name="connsiteX3" fmla="*/ 34290 w 34289"/>
                <a:gd name="connsiteY3" fmla="*/ 0 h 52578"/>
                <a:gd name="connsiteX4" fmla="*/ 34290 w 34289"/>
                <a:gd name="connsiteY4" fmla="*/ 8001 h 52578"/>
                <a:gd name="connsiteX5" fmla="*/ 21622 w 34289"/>
                <a:gd name="connsiteY5" fmla="*/ 8001 h 52578"/>
                <a:gd name="connsiteX6" fmla="*/ 21622 w 34289"/>
                <a:gd name="connsiteY6" fmla="*/ 52578 h 52578"/>
                <a:gd name="connsiteX7" fmla="*/ 12668 w 34289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89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290" y="0"/>
                  </a:lnTo>
                  <a:lnTo>
                    <a:pt x="34290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6" name="Gráfico 14">
              <a:extLst>
                <a:ext uri="{FF2B5EF4-FFF2-40B4-BE49-F238E27FC236}">
                  <a16:creationId xmlns:a16="http://schemas.microsoft.com/office/drawing/2014/main" id="{DE575A10-84C0-4F87-8966-E5C50166965B}"/>
                </a:ext>
              </a:extLst>
            </p:cNvPr>
            <p:cNvSpPr/>
            <p:nvPr/>
          </p:nvSpPr>
          <p:spPr>
            <a:xfrm>
              <a:off x="6200870" y="3767232"/>
              <a:ext cx="42291" cy="54292"/>
            </a:xfrm>
            <a:custGeom>
              <a:avLst/>
              <a:gdLst>
                <a:gd name="connsiteX0" fmla="*/ 21146 w 42291"/>
                <a:gd name="connsiteY0" fmla="*/ 0 h 54292"/>
                <a:gd name="connsiteX1" fmla="*/ 42291 w 42291"/>
                <a:gd name="connsiteY1" fmla="*/ 26860 h 54292"/>
                <a:gd name="connsiteX2" fmla="*/ 21146 w 42291"/>
                <a:gd name="connsiteY2" fmla="*/ 54292 h 54292"/>
                <a:gd name="connsiteX3" fmla="*/ 0 w 42291"/>
                <a:gd name="connsiteY3" fmla="*/ 26765 h 54292"/>
                <a:gd name="connsiteX4" fmla="*/ 21146 w 42291"/>
                <a:gd name="connsiteY4" fmla="*/ 0 h 54292"/>
                <a:gd name="connsiteX5" fmla="*/ 21146 w 42291"/>
                <a:gd name="connsiteY5" fmla="*/ 45625 h 54292"/>
                <a:gd name="connsiteX6" fmla="*/ 32957 w 42291"/>
                <a:gd name="connsiteY6" fmla="*/ 26860 h 54292"/>
                <a:gd name="connsiteX7" fmla="*/ 21146 w 42291"/>
                <a:gd name="connsiteY7" fmla="*/ 8668 h 54292"/>
                <a:gd name="connsiteX8" fmla="*/ 9239 w 42291"/>
                <a:gd name="connsiteY8" fmla="*/ 26765 h 54292"/>
                <a:gd name="connsiteX9" fmla="*/ 21146 w 42291"/>
                <a:gd name="connsiteY9" fmla="*/ 45625 h 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91" h="54292">
                  <a:moveTo>
                    <a:pt x="21146" y="0"/>
                  </a:moveTo>
                  <a:cubicBezTo>
                    <a:pt x="34100" y="0"/>
                    <a:pt x="42291" y="11049"/>
                    <a:pt x="42291" y="26860"/>
                  </a:cubicBezTo>
                  <a:cubicBezTo>
                    <a:pt x="42291" y="42863"/>
                    <a:pt x="34100" y="54292"/>
                    <a:pt x="21146" y="54292"/>
                  </a:cubicBezTo>
                  <a:cubicBezTo>
                    <a:pt x="8096" y="54292"/>
                    <a:pt x="0" y="42863"/>
                    <a:pt x="0" y="26765"/>
                  </a:cubicBezTo>
                  <a:cubicBezTo>
                    <a:pt x="0" y="11049"/>
                    <a:pt x="8096" y="0"/>
                    <a:pt x="21146" y="0"/>
                  </a:cubicBezTo>
                  <a:moveTo>
                    <a:pt x="21146" y="45625"/>
                  </a:moveTo>
                  <a:cubicBezTo>
                    <a:pt x="28575" y="45625"/>
                    <a:pt x="32957" y="38195"/>
                    <a:pt x="32957" y="26860"/>
                  </a:cubicBezTo>
                  <a:cubicBezTo>
                    <a:pt x="32957" y="15716"/>
                    <a:pt x="28480" y="8668"/>
                    <a:pt x="21146" y="8668"/>
                  </a:cubicBezTo>
                  <a:cubicBezTo>
                    <a:pt x="13621" y="8668"/>
                    <a:pt x="9239" y="15811"/>
                    <a:pt x="9239" y="26765"/>
                  </a:cubicBezTo>
                  <a:cubicBezTo>
                    <a:pt x="9239" y="38195"/>
                    <a:pt x="13716" y="45625"/>
                    <a:pt x="21146" y="4562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7" name="Gráfico 14">
              <a:extLst>
                <a:ext uri="{FF2B5EF4-FFF2-40B4-BE49-F238E27FC236}">
                  <a16:creationId xmlns:a16="http://schemas.microsoft.com/office/drawing/2014/main" id="{7E7819DD-4E17-4D29-A46A-968C3FCC2D97}"/>
                </a:ext>
              </a:extLst>
            </p:cNvPr>
            <p:cNvSpPr/>
            <p:nvPr/>
          </p:nvSpPr>
          <p:spPr>
            <a:xfrm>
              <a:off x="6265068" y="3768089"/>
              <a:ext cx="35718" cy="52578"/>
            </a:xfrm>
            <a:custGeom>
              <a:avLst/>
              <a:gdLst>
                <a:gd name="connsiteX0" fmla="*/ 0 w 35718"/>
                <a:gd name="connsiteY0" fmla="*/ 0 h 52578"/>
                <a:gd name="connsiteX1" fmla="*/ 14573 w 35718"/>
                <a:gd name="connsiteY1" fmla="*/ 0 h 52578"/>
                <a:gd name="connsiteX2" fmla="*/ 35719 w 35718"/>
                <a:gd name="connsiteY2" fmla="*/ 26194 h 52578"/>
                <a:gd name="connsiteX3" fmla="*/ 14573 w 35718"/>
                <a:gd name="connsiteY3" fmla="*/ 52578 h 52578"/>
                <a:gd name="connsiteX4" fmla="*/ 0 w 35718"/>
                <a:gd name="connsiteY4" fmla="*/ 52578 h 52578"/>
                <a:gd name="connsiteX5" fmla="*/ 0 w 35718"/>
                <a:gd name="connsiteY5" fmla="*/ 0 h 52578"/>
                <a:gd name="connsiteX6" fmla="*/ 14288 w 35718"/>
                <a:gd name="connsiteY6" fmla="*/ 44482 h 52578"/>
                <a:gd name="connsiteX7" fmla="*/ 26479 w 35718"/>
                <a:gd name="connsiteY7" fmla="*/ 26194 h 52578"/>
                <a:gd name="connsiteX8" fmla="*/ 14288 w 35718"/>
                <a:gd name="connsiteY8" fmla="*/ 8096 h 52578"/>
                <a:gd name="connsiteX9" fmla="*/ 9144 w 35718"/>
                <a:gd name="connsiteY9" fmla="*/ 8096 h 52578"/>
                <a:gd name="connsiteX10" fmla="*/ 9144 w 35718"/>
                <a:gd name="connsiteY10" fmla="*/ 44482 h 52578"/>
                <a:gd name="connsiteX11" fmla="*/ 14288 w 35718"/>
                <a:gd name="connsiteY11" fmla="*/ 44482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718" h="52578">
                  <a:moveTo>
                    <a:pt x="0" y="0"/>
                  </a:moveTo>
                  <a:lnTo>
                    <a:pt x="14573" y="0"/>
                  </a:lnTo>
                  <a:cubicBezTo>
                    <a:pt x="27527" y="0"/>
                    <a:pt x="35719" y="9620"/>
                    <a:pt x="35719" y="26194"/>
                  </a:cubicBezTo>
                  <a:cubicBezTo>
                    <a:pt x="35719" y="42767"/>
                    <a:pt x="27527" y="52578"/>
                    <a:pt x="14573" y="52578"/>
                  </a:cubicBezTo>
                  <a:lnTo>
                    <a:pt x="0" y="52578"/>
                  </a:lnTo>
                  <a:lnTo>
                    <a:pt x="0" y="0"/>
                  </a:lnTo>
                  <a:close/>
                  <a:moveTo>
                    <a:pt x="14288" y="44482"/>
                  </a:moveTo>
                  <a:cubicBezTo>
                    <a:pt x="22003" y="44482"/>
                    <a:pt x="26479" y="38100"/>
                    <a:pt x="26479" y="26194"/>
                  </a:cubicBezTo>
                  <a:cubicBezTo>
                    <a:pt x="26479" y="14383"/>
                    <a:pt x="21812" y="8096"/>
                    <a:pt x="14288" y="8096"/>
                  </a:cubicBezTo>
                  <a:lnTo>
                    <a:pt x="9144" y="8096"/>
                  </a:lnTo>
                  <a:lnTo>
                    <a:pt x="9144" y="44482"/>
                  </a:lnTo>
                  <a:lnTo>
                    <a:pt x="14288" y="4448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" name="Gráfico 14">
              <a:extLst>
                <a:ext uri="{FF2B5EF4-FFF2-40B4-BE49-F238E27FC236}">
                  <a16:creationId xmlns:a16="http://schemas.microsoft.com/office/drawing/2014/main" id="{3E797544-4E84-4BEF-B576-0AAF14C0CEED}"/>
                </a:ext>
              </a:extLst>
            </p:cNvPr>
            <p:cNvSpPr/>
            <p:nvPr/>
          </p:nvSpPr>
          <p:spPr>
            <a:xfrm>
              <a:off x="6308217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" name="Gráfico 14">
              <a:extLst>
                <a:ext uri="{FF2B5EF4-FFF2-40B4-BE49-F238E27FC236}">
                  <a16:creationId xmlns:a16="http://schemas.microsoft.com/office/drawing/2014/main" id="{67688B63-5641-4ABB-8D33-373846B3DFF3}"/>
                </a:ext>
              </a:extLst>
            </p:cNvPr>
            <p:cNvSpPr/>
            <p:nvPr/>
          </p:nvSpPr>
          <p:spPr>
            <a:xfrm>
              <a:off x="6323742" y="3767327"/>
              <a:ext cx="28860" cy="54387"/>
            </a:xfrm>
            <a:custGeom>
              <a:avLst/>
              <a:gdLst>
                <a:gd name="connsiteX0" fmla="*/ 4096 w 28860"/>
                <a:gd name="connsiteY0" fmla="*/ 41434 h 54387"/>
                <a:gd name="connsiteX1" fmla="*/ 13240 w 28860"/>
                <a:gd name="connsiteY1" fmla="*/ 45910 h 54387"/>
                <a:gd name="connsiteX2" fmla="*/ 19717 w 28860"/>
                <a:gd name="connsiteY2" fmla="*/ 39433 h 54387"/>
                <a:gd name="connsiteX3" fmla="*/ 1238 w 28860"/>
                <a:gd name="connsiteY3" fmla="*/ 14954 h 54387"/>
                <a:gd name="connsiteX4" fmla="*/ 16859 w 28860"/>
                <a:gd name="connsiteY4" fmla="*/ 0 h 54387"/>
                <a:gd name="connsiteX5" fmla="*/ 28480 w 28860"/>
                <a:gd name="connsiteY5" fmla="*/ 3524 h 54387"/>
                <a:gd name="connsiteX6" fmla="*/ 25241 w 28860"/>
                <a:gd name="connsiteY6" fmla="*/ 11525 h 54387"/>
                <a:gd name="connsiteX7" fmla="*/ 17050 w 28860"/>
                <a:gd name="connsiteY7" fmla="*/ 8477 h 54387"/>
                <a:gd name="connsiteX8" fmla="*/ 10287 w 28860"/>
                <a:gd name="connsiteY8" fmla="*/ 14954 h 54387"/>
                <a:gd name="connsiteX9" fmla="*/ 28861 w 28860"/>
                <a:gd name="connsiteY9" fmla="*/ 39148 h 54387"/>
                <a:gd name="connsiteX10" fmla="*/ 13621 w 28860"/>
                <a:gd name="connsiteY10" fmla="*/ 54388 h 54387"/>
                <a:gd name="connsiteX11" fmla="*/ 0 w 28860"/>
                <a:gd name="connsiteY11" fmla="*/ 49244 h 54387"/>
                <a:gd name="connsiteX12" fmla="*/ 4096 w 28860"/>
                <a:gd name="connsiteY12" fmla="*/ 41434 h 5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860" h="54387">
                  <a:moveTo>
                    <a:pt x="4096" y="41434"/>
                  </a:moveTo>
                  <a:cubicBezTo>
                    <a:pt x="6382" y="43910"/>
                    <a:pt x="9620" y="45910"/>
                    <a:pt x="13240" y="45910"/>
                  </a:cubicBezTo>
                  <a:cubicBezTo>
                    <a:pt x="17335" y="45910"/>
                    <a:pt x="19717" y="43148"/>
                    <a:pt x="19717" y="39433"/>
                  </a:cubicBezTo>
                  <a:cubicBezTo>
                    <a:pt x="19717" y="29908"/>
                    <a:pt x="1238" y="30099"/>
                    <a:pt x="1238" y="14954"/>
                  </a:cubicBezTo>
                  <a:cubicBezTo>
                    <a:pt x="1238" y="6477"/>
                    <a:pt x="7048" y="0"/>
                    <a:pt x="16859" y="0"/>
                  </a:cubicBezTo>
                  <a:cubicBezTo>
                    <a:pt x="20955" y="0"/>
                    <a:pt x="25051" y="1143"/>
                    <a:pt x="28480" y="3524"/>
                  </a:cubicBezTo>
                  <a:lnTo>
                    <a:pt x="25241" y="11525"/>
                  </a:lnTo>
                  <a:cubicBezTo>
                    <a:pt x="23431" y="10001"/>
                    <a:pt x="19717" y="8477"/>
                    <a:pt x="17050" y="8477"/>
                  </a:cubicBezTo>
                  <a:cubicBezTo>
                    <a:pt x="12573" y="8477"/>
                    <a:pt x="10287" y="11430"/>
                    <a:pt x="10287" y="14954"/>
                  </a:cubicBezTo>
                  <a:cubicBezTo>
                    <a:pt x="10287" y="24575"/>
                    <a:pt x="28861" y="23717"/>
                    <a:pt x="28861" y="39148"/>
                  </a:cubicBezTo>
                  <a:cubicBezTo>
                    <a:pt x="28861" y="47434"/>
                    <a:pt x="23717" y="54388"/>
                    <a:pt x="13621" y="54388"/>
                  </a:cubicBezTo>
                  <a:cubicBezTo>
                    <a:pt x="8763" y="54388"/>
                    <a:pt x="3810" y="52673"/>
                    <a:pt x="0" y="49244"/>
                  </a:cubicBezTo>
                  <a:lnTo>
                    <a:pt x="4096" y="4143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0" name="Gráfico 14">
              <a:extLst>
                <a:ext uri="{FF2B5EF4-FFF2-40B4-BE49-F238E27FC236}">
                  <a16:creationId xmlns:a16="http://schemas.microsoft.com/office/drawing/2014/main" id="{6405CC8F-1225-4993-8B72-BC6AC0E4B421}"/>
                </a:ext>
              </a:extLst>
            </p:cNvPr>
            <p:cNvSpPr/>
            <p:nvPr/>
          </p:nvSpPr>
          <p:spPr>
            <a:xfrm>
              <a:off x="6355556" y="3768089"/>
              <a:ext cx="34385" cy="52578"/>
            </a:xfrm>
            <a:custGeom>
              <a:avLst/>
              <a:gdLst>
                <a:gd name="connsiteX0" fmla="*/ 12668 w 34385"/>
                <a:gd name="connsiteY0" fmla="*/ 8001 h 52578"/>
                <a:gd name="connsiteX1" fmla="*/ 0 w 34385"/>
                <a:gd name="connsiteY1" fmla="*/ 8001 h 52578"/>
                <a:gd name="connsiteX2" fmla="*/ 0 w 34385"/>
                <a:gd name="connsiteY2" fmla="*/ 0 h 52578"/>
                <a:gd name="connsiteX3" fmla="*/ 34385 w 34385"/>
                <a:gd name="connsiteY3" fmla="*/ 0 h 52578"/>
                <a:gd name="connsiteX4" fmla="*/ 34385 w 34385"/>
                <a:gd name="connsiteY4" fmla="*/ 8001 h 52578"/>
                <a:gd name="connsiteX5" fmla="*/ 21622 w 34385"/>
                <a:gd name="connsiteY5" fmla="*/ 8001 h 52578"/>
                <a:gd name="connsiteX6" fmla="*/ 21622 w 34385"/>
                <a:gd name="connsiteY6" fmla="*/ 52578 h 52578"/>
                <a:gd name="connsiteX7" fmla="*/ 12668 w 34385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385" y="0"/>
                  </a:lnTo>
                  <a:lnTo>
                    <a:pt x="34385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1" name="Gráfico 14">
              <a:extLst>
                <a:ext uri="{FF2B5EF4-FFF2-40B4-BE49-F238E27FC236}">
                  <a16:creationId xmlns:a16="http://schemas.microsoft.com/office/drawing/2014/main" id="{DFF191D2-817B-4093-8C7A-D53BADC57159}"/>
                </a:ext>
              </a:extLst>
            </p:cNvPr>
            <p:cNvSpPr/>
            <p:nvPr/>
          </p:nvSpPr>
          <p:spPr>
            <a:xfrm>
              <a:off x="6395561" y="3768089"/>
              <a:ext cx="32575" cy="52673"/>
            </a:xfrm>
            <a:custGeom>
              <a:avLst/>
              <a:gdLst>
                <a:gd name="connsiteX0" fmla="*/ 0 w 32575"/>
                <a:gd name="connsiteY0" fmla="*/ 0 h 52673"/>
                <a:gd name="connsiteX1" fmla="*/ 15240 w 32575"/>
                <a:gd name="connsiteY1" fmla="*/ 0 h 52673"/>
                <a:gd name="connsiteX2" fmla="*/ 22098 w 32575"/>
                <a:gd name="connsiteY2" fmla="*/ 1619 h 52673"/>
                <a:gd name="connsiteX3" fmla="*/ 30004 w 32575"/>
                <a:gd name="connsiteY3" fmla="*/ 15621 h 52673"/>
                <a:gd name="connsiteX4" fmla="*/ 22288 w 32575"/>
                <a:gd name="connsiteY4" fmla="*/ 30099 h 52673"/>
                <a:gd name="connsiteX5" fmla="*/ 22288 w 32575"/>
                <a:gd name="connsiteY5" fmla="*/ 30290 h 52673"/>
                <a:gd name="connsiteX6" fmla="*/ 23813 w 32575"/>
                <a:gd name="connsiteY6" fmla="*/ 33147 h 52673"/>
                <a:gd name="connsiteX7" fmla="*/ 32575 w 32575"/>
                <a:gd name="connsiteY7" fmla="*/ 52673 h 52673"/>
                <a:gd name="connsiteX8" fmla="*/ 22670 w 32575"/>
                <a:gd name="connsiteY8" fmla="*/ 52673 h 52673"/>
                <a:gd name="connsiteX9" fmla="*/ 14764 w 32575"/>
                <a:gd name="connsiteY9" fmla="*/ 32956 h 52673"/>
                <a:gd name="connsiteX10" fmla="*/ 9049 w 32575"/>
                <a:gd name="connsiteY10" fmla="*/ 32956 h 52673"/>
                <a:gd name="connsiteX11" fmla="*/ 9049 w 32575"/>
                <a:gd name="connsiteY11" fmla="*/ 52578 h 52673"/>
                <a:gd name="connsiteX12" fmla="*/ 0 w 32575"/>
                <a:gd name="connsiteY12" fmla="*/ 52578 h 52673"/>
                <a:gd name="connsiteX13" fmla="*/ 0 w 32575"/>
                <a:gd name="connsiteY13" fmla="*/ 0 h 52673"/>
                <a:gd name="connsiteX14" fmla="*/ 13811 w 32575"/>
                <a:gd name="connsiteY14" fmla="*/ 24955 h 52673"/>
                <a:gd name="connsiteX15" fmla="*/ 20860 w 32575"/>
                <a:gd name="connsiteY15" fmla="*/ 16383 h 52673"/>
                <a:gd name="connsiteX16" fmla="*/ 18002 w 32575"/>
                <a:gd name="connsiteY16" fmla="*/ 9334 h 52673"/>
                <a:gd name="connsiteX17" fmla="*/ 13907 w 32575"/>
                <a:gd name="connsiteY17" fmla="*/ 8096 h 52673"/>
                <a:gd name="connsiteX18" fmla="*/ 8954 w 32575"/>
                <a:gd name="connsiteY18" fmla="*/ 8096 h 52673"/>
                <a:gd name="connsiteX19" fmla="*/ 8954 w 32575"/>
                <a:gd name="connsiteY19" fmla="*/ 24955 h 52673"/>
                <a:gd name="connsiteX20" fmla="*/ 13811 w 32575"/>
                <a:gd name="connsiteY20" fmla="*/ 24955 h 5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5" h="52673">
                  <a:moveTo>
                    <a:pt x="0" y="0"/>
                  </a:moveTo>
                  <a:lnTo>
                    <a:pt x="15240" y="0"/>
                  </a:lnTo>
                  <a:cubicBezTo>
                    <a:pt x="17240" y="0"/>
                    <a:pt x="19907" y="476"/>
                    <a:pt x="22098" y="1619"/>
                  </a:cubicBezTo>
                  <a:cubicBezTo>
                    <a:pt x="26765" y="3810"/>
                    <a:pt x="30004" y="8858"/>
                    <a:pt x="30004" y="15621"/>
                  </a:cubicBezTo>
                  <a:cubicBezTo>
                    <a:pt x="30004" y="22574"/>
                    <a:pt x="26289" y="27718"/>
                    <a:pt x="22288" y="30099"/>
                  </a:cubicBezTo>
                  <a:lnTo>
                    <a:pt x="22288" y="30290"/>
                  </a:lnTo>
                  <a:cubicBezTo>
                    <a:pt x="22288" y="30290"/>
                    <a:pt x="22955" y="31242"/>
                    <a:pt x="23813" y="33147"/>
                  </a:cubicBezTo>
                  <a:lnTo>
                    <a:pt x="32575" y="52673"/>
                  </a:lnTo>
                  <a:lnTo>
                    <a:pt x="22670" y="52673"/>
                  </a:lnTo>
                  <a:lnTo>
                    <a:pt x="14764" y="32956"/>
                  </a:lnTo>
                  <a:lnTo>
                    <a:pt x="9049" y="32956"/>
                  </a:lnTo>
                  <a:lnTo>
                    <a:pt x="9049" y="52578"/>
                  </a:lnTo>
                  <a:lnTo>
                    <a:pt x="0" y="52578"/>
                  </a:lnTo>
                  <a:lnTo>
                    <a:pt x="0" y="0"/>
                  </a:lnTo>
                  <a:close/>
                  <a:moveTo>
                    <a:pt x="13811" y="24955"/>
                  </a:moveTo>
                  <a:cubicBezTo>
                    <a:pt x="17526" y="24955"/>
                    <a:pt x="20860" y="21812"/>
                    <a:pt x="20860" y="16383"/>
                  </a:cubicBezTo>
                  <a:cubicBezTo>
                    <a:pt x="20860" y="13240"/>
                    <a:pt x="19812" y="10668"/>
                    <a:pt x="18002" y="9334"/>
                  </a:cubicBezTo>
                  <a:cubicBezTo>
                    <a:pt x="16859" y="8477"/>
                    <a:pt x="15145" y="8096"/>
                    <a:pt x="13907" y="8096"/>
                  </a:cubicBezTo>
                  <a:lnTo>
                    <a:pt x="8954" y="8096"/>
                  </a:lnTo>
                  <a:lnTo>
                    <a:pt x="8954" y="24955"/>
                  </a:lnTo>
                  <a:lnTo>
                    <a:pt x="13811" y="2495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2" name="Gráfico 14">
              <a:extLst>
                <a:ext uri="{FF2B5EF4-FFF2-40B4-BE49-F238E27FC236}">
                  <a16:creationId xmlns:a16="http://schemas.microsoft.com/office/drawing/2014/main" id="{F024EBE9-46CD-467C-9ABF-3FDF02620F76}"/>
                </a:ext>
              </a:extLst>
            </p:cNvPr>
            <p:cNvSpPr/>
            <p:nvPr/>
          </p:nvSpPr>
          <p:spPr>
            <a:xfrm>
              <a:off x="6433756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3" name="Gráfico 14">
              <a:extLst>
                <a:ext uri="{FF2B5EF4-FFF2-40B4-BE49-F238E27FC236}">
                  <a16:creationId xmlns:a16="http://schemas.microsoft.com/office/drawing/2014/main" id="{88FEE8FA-389D-4EFD-823A-01397A6E97BF}"/>
                </a:ext>
              </a:extLst>
            </p:cNvPr>
            <p:cNvSpPr/>
            <p:nvPr/>
          </p:nvSpPr>
          <p:spPr>
            <a:xfrm>
              <a:off x="6448425" y="3768089"/>
              <a:ext cx="34385" cy="52578"/>
            </a:xfrm>
            <a:custGeom>
              <a:avLst/>
              <a:gdLst>
                <a:gd name="connsiteX0" fmla="*/ 12668 w 34385"/>
                <a:gd name="connsiteY0" fmla="*/ 8001 h 52578"/>
                <a:gd name="connsiteX1" fmla="*/ 0 w 34385"/>
                <a:gd name="connsiteY1" fmla="*/ 8001 h 52578"/>
                <a:gd name="connsiteX2" fmla="*/ 0 w 34385"/>
                <a:gd name="connsiteY2" fmla="*/ 0 h 52578"/>
                <a:gd name="connsiteX3" fmla="*/ 34385 w 34385"/>
                <a:gd name="connsiteY3" fmla="*/ 0 h 52578"/>
                <a:gd name="connsiteX4" fmla="*/ 34385 w 34385"/>
                <a:gd name="connsiteY4" fmla="*/ 8001 h 52578"/>
                <a:gd name="connsiteX5" fmla="*/ 21622 w 34385"/>
                <a:gd name="connsiteY5" fmla="*/ 8001 h 52578"/>
                <a:gd name="connsiteX6" fmla="*/ 21622 w 34385"/>
                <a:gd name="connsiteY6" fmla="*/ 52578 h 52578"/>
                <a:gd name="connsiteX7" fmla="*/ 12668 w 34385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385" y="0"/>
                  </a:lnTo>
                  <a:lnTo>
                    <a:pt x="34385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4" name="Gráfico 14">
              <a:extLst>
                <a:ext uri="{FF2B5EF4-FFF2-40B4-BE49-F238E27FC236}">
                  <a16:creationId xmlns:a16="http://schemas.microsoft.com/office/drawing/2014/main" id="{9C0F9DE2-F00D-457C-8418-A92BAFFA6FE3}"/>
                </a:ext>
              </a:extLst>
            </p:cNvPr>
            <p:cNvSpPr/>
            <p:nvPr/>
          </p:nvSpPr>
          <p:spPr>
            <a:xfrm>
              <a:off x="6480143" y="3768089"/>
              <a:ext cx="37337" cy="52578"/>
            </a:xfrm>
            <a:custGeom>
              <a:avLst/>
              <a:gdLst>
                <a:gd name="connsiteX0" fmla="*/ 13716 w 37337"/>
                <a:gd name="connsiteY0" fmla="*/ 0 h 52578"/>
                <a:gd name="connsiteX1" fmla="*/ 23527 w 37337"/>
                <a:gd name="connsiteY1" fmla="*/ 0 h 52578"/>
                <a:gd name="connsiteX2" fmla="*/ 37338 w 37337"/>
                <a:gd name="connsiteY2" fmla="*/ 52578 h 52578"/>
                <a:gd name="connsiteX3" fmla="*/ 28289 w 37337"/>
                <a:gd name="connsiteY3" fmla="*/ 52578 h 52578"/>
                <a:gd name="connsiteX4" fmla="*/ 25051 w 37337"/>
                <a:gd name="connsiteY4" fmla="*/ 39053 h 52578"/>
                <a:gd name="connsiteX5" fmla="*/ 12192 w 37337"/>
                <a:gd name="connsiteY5" fmla="*/ 39053 h 52578"/>
                <a:gd name="connsiteX6" fmla="*/ 9049 w 37337"/>
                <a:gd name="connsiteY6" fmla="*/ 52578 h 52578"/>
                <a:gd name="connsiteX7" fmla="*/ 0 w 37337"/>
                <a:gd name="connsiteY7" fmla="*/ 52578 h 52578"/>
                <a:gd name="connsiteX8" fmla="*/ 13716 w 37337"/>
                <a:gd name="connsiteY8" fmla="*/ 0 h 52578"/>
                <a:gd name="connsiteX9" fmla="*/ 23622 w 37337"/>
                <a:gd name="connsiteY9" fmla="*/ 31432 h 52578"/>
                <a:gd name="connsiteX10" fmla="*/ 20288 w 37337"/>
                <a:gd name="connsiteY10" fmla="*/ 17335 h 52578"/>
                <a:gd name="connsiteX11" fmla="*/ 18764 w 37337"/>
                <a:gd name="connsiteY11" fmla="*/ 9144 h 52578"/>
                <a:gd name="connsiteX12" fmla="*/ 18574 w 37337"/>
                <a:gd name="connsiteY12" fmla="*/ 9144 h 52578"/>
                <a:gd name="connsiteX13" fmla="*/ 17050 w 37337"/>
                <a:gd name="connsiteY13" fmla="*/ 17335 h 52578"/>
                <a:gd name="connsiteX14" fmla="*/ 13621 w 37337"/>
                <a:gd name="connsiteY14" fmla="*/ 31432 h 52578"/>
                <a:gd name="connsiteX15" fmla="*/ 23622 w 37337"/>
                <a:gd name="connsiteY15" fmla="*/ 31432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337" h="52578">
                  <a:moveTo>
                    <a:pt x="13716" y="0"/>
                  </a:moveTo>
                  <a:lnTo>
                    <a:pt x="23527" y="0"/>
                  </a:lnTo>
                  <a:lnTo>
                    <a:pt x="37338" y="52578"/>
                  </a:lnTo>
                  <a:lnTo>
                    <a:pt x="28289" y="52578"/>
                  </a:lnTo>
                  <a:lnTo>
                    <a:pt x="25051" y="39053"/>
                  </a:lnTo>
                  <a:lnTo>
                    <a:pt x="12192" y="39053"/>
                  </a:lnTo>
                  <a:lnTo>
                    <a:pt x="9049" y="52578"/>
                  </a:lnTo>
                  <a:lnTo>
                    <a:pt x="0" y="52578"/>
                  </a:lnTo>
                  <a:lnTo>
                    <a:pt x="13716" y="0"/>
                  </a:lnTo>
                  <a:close/>
                  <a:moveTo>
                    <a:pt x="23622" y="31432"/>
                  </a:moveTo>
                  <a:lnTo>
                    <a:pt x="20288" y="17335"/>
                  </a:lnTo>
                  <a:cubicBezTo>
                    <a:pt x="19526" y="14288"/>
                    <a:pt x="18764" y="9144"/>
                    <a:pt x="18764" y="9144"/>
                  </a:cubicBezTo>
                  <a:lnTo>
                    <a:pt x="18574" y="9144"/>
                  </a:lnTo>
                  <a:cubicBezTo>
                    <a:pt x="18574" y="9144"/>
                    <a:pt x="17717" y="14288"/>
                    <a:pt x="17050" y="17335"/>
                  </a:cubicBezTo>
                  <a:lnTo>
                    <a:pt x="13621" y="31432"/>
                  </a:lnTo>
                  <a:lnTo>
                    <a:pt x="23622" y="3143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5" name="Gráfico 14">
              <a:extLst>
                <a:ext uri="{FF2B5EF4-FFF2-40B4-BE49-F238E27FC236}">
                  <a16:creationId xmlns:a16="http://schemas.microsoft.com/office/drawing/2014/main" id="{ED20FB11-EEC9-4CC2-B7E7-9F30D74098CD}"/>
                </a:ext>
              </a:extLst>
            </p:cNvPr>
            <p:cNvSpPr/>
            <p:nvPr/>
          </p:nvSpPr>
          <p:spPr>
            <a:xfrm>
              <a:off x="6522624" y="3768089"/>
              <a:ext cx="26003" cy="52578"/>
            </a:xfrm>
            <a:custGeom>
              <a:avLst/>
              <a:gdLst>
                <a:gd name="connsiteX0" fmla="*/ 0 w 26003"/>
                <a:gd name="connsiteY0" fmla="*/ 0 h 52578"/>
                <a:gd name="connsiteX1" fmla="*/ 9049 w 26003"/>
                <a:gd name="connsiteY1" fmla="*/ 0 h 52578"/>
                <a:gd name="connsiteX2" fmla="*/ 9049 w 26003"/>
                <a:gd name="connsiteY2" fmla="*/ 44577 h 52578"/>
                <a:gd name="connsiteX3" fmla="*/ 26003 w 26003"/>
                <a:gd name="connsiteY3" fmla="*/ 44577 h 52578"/>
                <a:gd name="connsiteX4" fmla="*/ 26003 w 26003"/>
                <a:gd name="connsiteY4" fmla="*/ 52578 h 52578"/>
                <a:gd name="connsiteX5" fmla="*/ 0 w 26003"/>
                <a:gd name="connsiteY5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003" h="52578">
                  <a:moveTo>
                    <a:pt x="0" y="0"/>
                  </a:moveTo>
                  <a:lnTo>
                    <a:pt x="9049" y="0"/>
                  </a:lnTo>
                  <a:lnTo>
                    <a:pt x="9049" y="44577"/>
                  </a:lnTo>
                  <a:lnTo>
                    <a:pt x="26003" y="44577"/>
                  </a:lnTo>
                  <a:lnTo>
                    <a:pt x="26003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6" name="Gráfico 14">
              <a:extLst>
                <a:ext uri="{FF2B5EF4-FFF2-40B4-BE49-F238E27FC236}">
                  <a16:creationId xmlns:a16="http://schemas.microsoft.com/office/drawing/2014/main" id="{690FE865-DECB-407D-9B5F-0D53D50D6657}"/>
                </a:ext>
              </a:extLst>
            </p:cNvPr>
            <p:cNvSpPr/>
            <p:nvPr/>
          </p:nvSpPr>
          <p:spPr>
            <a:xfrm>
              <a:off x="6567106" y="3768089"/>
              <a:ext cx="35718" cy="52578"/>
            </a:xfrm>
            <a:custGeom>
              <a:avLst/>
              <a:gdLst>
                <a:gd name="connsiteX0" fmla="*/ 0 w 35718"/>
                <a:gd name="connsiteY0" fmla="*/ 0 h 52578"/>
                <a:gd name="connsiteX1" fmla="*/ 14573 w 35718"/>
                <a:gd name="connsiteY1" fmla="*/ 0 h 52578"/>
                <a:gd name="connsiteX2" fmla="*/ 35719 w 35718"/>
                <a:gd name="connsiteY2" fmla="*/ 26194 h 52578"/>
                <a:gd name="connsiteX3" fmla="*/ 14573 w 35718"/>
                <a:gd name="connsiteY3" fmla="*/ 52578 h 52578"/>
                <a:gd name="connsiteX4" fmla="*/ 0 w 35718"/>
                <a:gd name="connsiteY4" fmla="*/ 52578 h 52578"/>
                <a:gd name="connsiteX5" fmla="*/ 0 w 35718"/>
                <a:gd name="connsiteY5" fmla="*/ 0 h 52578"/>
                <a:gd name="connsiteX6" fmla="*/ 14192 w 35718"/>
                <a:gd name="connsiteY6" fmla="*/ 44482 h 52578"/>
                <a:gd name="connsiteX7" fmla="*/ 26384 w 35718"/>
                <a:gd name="connsiteY7" fmla="*/ 26194 h 52578"/>
                <a:gd name="connsiteX8" fmla="*/ 14192 w 35718"/>
                <a:gd name="connsiteY8" fmla="*/ 8096 h 52578"/>
                <a:gd name="connsiteX9" fmla="*/ 9049 w 35718"/>
                <a:gd name="connsiteY9" fmla="*/ 8096 h 52578"/>
                <a:gd name="connsiteX10" fmla="*/ 9049 w 35718"/>
                <a:gd name="connsiteY10" fmla="*/ 44482 h 52578"/>
                <a:gd name="connsiteX11" fmla="*/ 14192 w 35718"/>
                <a:gd name="connsiteY11" fmla="*/ 44482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718" h="52578">
                  <a:moveTo>
                    <a:pt x="0" y="0"/>
                  </a:moveTo>
                  <a:lnTo>
                    <a:pt x="14573" y="0"/>
                  </a:lnTo>
                  <a:cubicBezTo>
                    <a:pt x="27527" y="0"/>
                    <a:pt x="35719" y="9620"/>
                    <a:pt x="35719" y="26194"/>
                  </a:cubicBezTo>
                  <a:cubicBezTo>
                    <a:pt x="35719" y="42767"/>
                    <a:pt x="27527" y="52578"/>
                    <a:pt x="14573" y="52578"/>
                  </a:cubicBezTo>
                  <a:lnTo>
                    <a:pt x="0" y="52578"/>
                  </a:lnTo>
                  <a:lnTo>
                    <a:pt x="0" y="0"/>
                  </a:lnTo>
                  <a:close/>
                  <a:moveTo>
                    <a:pt x="14192" y="44482"/>
                  </a:moveTo>
                  <a:cubicBezTo>
                    <a:pt x="21907" y="44482"/>
                    <a:pt x="26384" y="38100"/>
                    <a:pt x="26384" y="26194"/>
                  </a:cubicBezTo>
                  <a:cubicBezTo>
                    <a:pt x="26384" y="14383"/>
                    <a:pt x="21717" y="8096"/>
                    <a:pt x="14192" y="8096"/>
                  </a:cubicBezTo>
                  <a:lnTo>
                    <a:pt x="9049" y="8096"/>
                  </a:lnTo>
                  <a:lnTo>
                    <a:pt x="9049" y="44482"/>
                  </a:lnTo>
                  <a:lnTo>
                    <a:pt x="14192" y="4448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7" name="Gráfico 14">
              <a:extLst>
                <a:ext uri="{FF2B5EF4-FFF2-40B4-BE49-F238E27FC236}">
                  <a16:creationId xmlns:a16="http://schemas.microsoft.com/office/drawing/2014/main" id="{8E268AAC-546E-4AFE-AA47-1D131848454F}"/>
                </a:ext>
              </a:extLst>
            </p:cNvPr>
            <p:cNvSpPr/>
            <p:nvPr/>
          </p:nvSpPr>
          <p:spPr>
            <a:xfrm>
              <a:off x="6610159" y="3768089"/>
              <a:ext cx="25908" cy="52578"/>
            </a:xfrm>
            <a:custGeom>
              <a:avLst/>
              <a:gdLst>
                <a:gd name="connsiteX0" fmla="*/ 0 w 25908"/>
                <a:gd name="connsiteY0" fmla="*/ 0 h 52578"/>
                <a:gd name="connsiteX1" fmla="*/ 25051 w 25908"/>
                <a:gd name="connsiteY1" fmla="*/ 0 h 52578"/>
                <a:gd name="connsiteX2" fmla="*/ 25051 w 25908"/>
                <a:gd name="connsiteY2" fmla="*/ 8001 h 52578"/>
                <a:gd name="connsiteX3" fmla="*/ 9049 w 25908"/>
                <a:gd name="connsiteY3" fmla="*/ 8001 h 52578"/>
                <a:gd name="connsiteX4" fmla="*/ 9049 w 25908"/>
                <a:gd name="connsiteY4" fmla="*/ 22098 h 52578"/>
                <a:gd name="connsiteX5" fmla="*/ 21908 w 25908"/>
                <a:gd name="connsiteY5" fmla="*/ 22098 h 52578"/>
                <a:gd name="connsiteX6" fmla="*/ 21908 w 25908"/>
                <a:gd name="connsiteY6" fmla="*/ 30004 h 52578"/>
                <a:gd name="connsiteX7" fmla="*/ 9049 w 25908"/>
                <a:gd name="connsiteY7" fmla="*/ 30004 h 52578"/>
                <a:gd name="connsiteX8" fmla="*/ 9049 w 25908"/>
                <a:gd name="connsiteY8" fmla="*/ 44577 h 52578"/>
                <a:gd name="connsiteX9" fmla="*/ 25908 w 25908"/>
                <a:gd name="connsiteY9" fmla="*/ 44577 h 52578"/>
                <a:gd name="connsiteX10" fmla="*/ 25908 w 25908"/>
                <a:gd name="connsiteY10" fmla="*/ 52578 h 52578"/>
                <a:gd name="connsiteX11" fmla="*/ 0 w 25908"/>
                <a:gd name="connsiteY11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08" h="52578">
                  <a:moveTo>
                    <a:pt x="0" y="0"/>
                  </a:moveTo>
                  <a:lnTo>
                    <a:pt x="25051" y="0"/>
                  </a:lnTo>
                  <a:lnTo>
                    <a:pt x="25051" y="8001"/>
                  </a:lnTo>
                  <a:lnTo>
                    <a:pt x="9049" y="8001"/>
                  </a:lnTo>
                  <a:lnTo>
                    <a:pt x="9049" y="22098"/>
                  </a:lnTo>
                  <a:lnTo>
                    <a:pt x="21908" y="22098"/>
                  </a:lnTo>
                  <a:lnTo>
                    <a:pt x="21908" y="30004"/>
                  </a:lnTo>
                  <a:lnTo>
                    <a:pt x="9049" y="30004"/>
                  </a:lnTo>
                  <a:lnTo>
                    <a:pt x="9049" y="44577"/>
                  </a:lnTo>
                  <a:lnTo>
                    <a:pt x="25908" y="44577"/>
                  </a:lnTo>
                  <a:lnTo>
                    <a:pt x="25908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8" name="Gráfico 14">
              <a:extLst>
                <a:ext uri="{FF2B5EF4-FFF2-40B4-BE49-F238E27FC236}">
                  <a16:creationId xmlns:a16="http://schemas.microsoft.com/office/drawing/2014/main" id="{93AC89A5-A44B-4AD8-A01E-3B50C3580408}"/>
                </a:ext>
              </a:extLst>
            </p:cNvPr>
            <p:cNvSpPr/>
            <p:nvPr/>
          </p:nvSpPr>
          <p:spPr>
            <a:xfrm>
              <a:off x="5965507" y="3857815"/>
              <a:ext cx="58864" cy="94868"/>
            </a:xfrm>
            <a:custGeom>
              <a:avLst/>
              <a:gdLst>
                <a:gd name="connsiteX0" fmla="*/ 0 w 58864"/>
                <a:gd name="connsiteY0" fmla="*/ 0 h 94868"/>
                <a:gd name="connsiteX1" fmla="*/ 27527 w 58864"/>
                <a:gd name="connsiteY1" fmla="*/ 0 h 94868"/>
                <a:gd name="connsiteX2" fmla="*/ 39910 w 58864"/>
                <a:gd name="connsiteY2" fmla="*/ 2953 h 94868"/>
                <a:gd name="connsiteX3" fmla="*/ 54197 w 58864"/>
                <a:gd name="connsiteY3" fmla="*/ 28194 h 94868"/>
                <a:gd name="connsiteX4" fmla="*/ 40291 w 58864"/>
                <a:gd name="connsiteY4" fmla="*/ 54293 h 94868"/>
                <a:gd name="connsiteX5" fmla="*/ 40291 w 58864"/>
                <a:gd name="connsiteY5" fmla="*/ 54578 h 94868"/>
                <a:gd name="connsiteX6" fmla="*/ 43053 w 58864"/>
                <a:gd name="connsiteY6" fmla="*/ 59626 h 94868"/>
                <a:gd name="connsiteX7" fmla="*/ 58865 w 58864"/>
                <a:gd name="connsiteY7" fmla="*/ 94869 h 94868"/>
                <a:gd name="connsiteX8" fmla="*/ 40957 w 58864"/>
                <a:gd name="connsiteY8" fmla="*/ 94869 h 94868"/>
                <a:gd name="connsiteX9" fmla="*/ 26575 w 58864"/>
                <a:gd name="connsiteY9" fmla="*/ 59436 h 94868"/>
                <a:gd name="connsiteX10" fmla="*/ 16288 w 58864"/>
                <a:gd name="connsiteY10" fmla="*/ 59436 h 94868"/>
                <a:gd name="connsiteX11" fmla="*/ 16288 w 58864"/>
                <a:gd name="connsiteY11" fmla="*/ 94869 h 94868"/>
                <a:gd name="connsiteX12" fmla="*/ 0 w 58864"/>
                <a:gd name="connsiteY12" fmla="*/ 94869 h 94868"/>
                <a:gd name="connsiteX13" fmla="*/ 0 w 58864"/>
                <a:gd name="connsiteY13" fmla="*/ 0 h 94868"/>
                <a:gd name="connsiteX14" fmla="*/ 24955 w 58864"/>
                <a:gd name="connsiteY14" fmla="*/ 44958 h 94868"/>
                <a:gd name="connsiteX15" fmla="*/ 37624 w 58864"/>
                <a:gd name="connsiteY15" fmla="*/ 29432 h 94868"/>
                <a:gd name="connsiteX16" fmla="*/ 32575 w 58864"/>
                <a:gd name="connsiteY16" fmla="*/ 16764 h 94868"/>
                <a:gd name="connsiteX17" fmla="*/ 25241 w 58864"/>
                <a:gd name="connsiteY17" fmla="*/ 14478 h 94868"/>
                <a:gd name="connsiteX18" fmla="*/ 16288 w 58864"/>
                <a:gd name="connsiteY18" fmla="*/ 14478 h 94868"/>
                <a:gd name="connsiteX19" fmla="*/ 16288 w 58864"/>
                <a:gd name="connsiteY19" fmla="*/ 44958 h 94868"/>
                <a:gd name="connsiteX20" fmla="*/ 24955 w 58864"/>
                <a:gd name="connsiteY20" fmla="*/ 44958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864" h="94868">
                  <a:moveTo>
                    <a:pt x="0" y="0"/>
                  </a:moveTo>
                  <a:lnTo>
                    <a:pt x="27527" y="0"/>
                  </a:lnTo>
                  <a:cubicBezTo>
                    <a:pt x="31147" y="0"/>
                    <a:pt x="35909" y="953"/>
                    <a:pt x="39910" y="2953"/>
                  </a:cubicBezTo>
                  <a:cubicBezTo>
                    <a:pt x="48292" y="6953"/>
                    <a:pt x="54197" y="16002"/>
                    <a:pt x="54197" y="28194"/>
                  </a:cubicBezTo>
                  <a:cubicBezTo>
                    <a:pt x="54197" y="40767"/>
                    <a:pt x="47530" y="50101"/>
                    <a:pt x="40291" y="54293"/>
                  </a:cubicBezTo>
                  <a:lnTo>
                    <a:pt x="40291" y="54578"/>
                  </a:lnTo>
                  <a:cubicBezTo>
                    <a:pt x="40291" y="54578"/>
                    <a:pt x="41529" y="56293"/>
                    <a:pt x="43053" y="59626"/>
                  </a:cubicBezTo>
                  <a:lnTo>
                    <a:pt x="58865" y="94869"/>
                  </a:lnTo>
                  <a:lnTo>
                    <a:pt x="40957" y="94869"/>
                  </a:lnTo>
                  <a:lnTo>
                    <a:pt x="26575" y="59436"/>
                  </a:lnTo>
                  <a:lnTo>
                    <a:pt x="16288" y="59436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4955" y="44958"/>
                  </a:moveTo>
                  <a:cubicBezTo>
                    <a:pt x="31623" y="44958"/>
                    <a:pt x="37624" y="39243"/>
                    <a:pt x="37624" y="29432"/>
                  </a:cubicBezTo>
                  <a:cubicBezTo>
                    <a:pt x="37624" y="23813"/>
                    <a:pt x="35719" y="19145"/>
                    <a:pt x="32575" y="16764"/>
                  </a:cubicBezTo>
                  <a:cubicBezTo>
                    <a:pt x="30480" y="15335"/>
                    <a:pt x="27527" y="14478"/>
                    <a:pt x="25241" y="14478"/>
                  </a:cubicBezTo>
                  <a:lnTo>
                    <a:pt x="16288" y="14478"/>
                  </a:lnTo>
                  <a:lnTo>
                    <a:pt x="16288" y="44958"/>
                  </a:lnTo>
                  <a:lnTo>
                    <a:pt x="24955" y="4495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9" name="Gráfico 14">
              <a:extLst>
                <a:ext uri="{FF2B5EF4-FFF2-40B4-BE49-F238E27FC236}">
                  <a16:creationId xmlns:a16="http://schemas.microsoft.com/office/drawing/2014/main" id="{6BD25A12-02E6-424B-AD18-1A0BC3B0191B}"/>
                </a:ext>
              </a:extLst>
            </p:cNvPr>
            <p:cNvSpPr/>
            <p:nvPr/>
          </p:nvSpPr>
          <p:spPr>
            <a:xfrm>
              <a:off x="6034468" y="3857815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148 w 46767"/>
                <a:gd name="connsiteY1" fmla="*/ 0 h 94868"/>
                <a:gd name="connsiteX2" fmla="*/ 45148 w 46767"/>
                <a:gd name="connsiteY2" fmla="*/ 14383 h 94868"/>
                <a:gd name="connsiteX3" fmla="*/ 16288 w 46767"/>
                <a:gd name="connsiteY3" fmla="*/ 14383 h 94868"/>
                <a:gd name="connsiteX4" fmla="*/ 16288 w 46767"/>
                <a:gd name="connsiteY4" fmla="*/ 39815 h 94868"/>
                <a:gd name="connsiteX5" fmla="*/ 39529 w 46767"/>
                <a:gd name="connsiteY5" fmla="*/ 39815 h 94868"/>
                <a:gd name="connsiteX6" fmla="*/ 39529 w 46767"/>
                <a:gd name="connsiteY6" fmla="*/ 54197 h 94868"/>
                <a:gd name="connsiteX7" fmla="*/ 16288 w 46767"/>
                <a:gd name="connsiteY7" fmla="*/ 54197 h 94868"/>
                <a:gd name="connsiteX8" fmla="*/ 16288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148" y="0"/>
                  </a:lnTo>
                  <a:lnTo>
                    <a:pt x="45148" y="14383"/>
                  </a:lnTo>
                  <a:lnTo>
                    <a:pt x="16288" y="14383"/>
                  </a:lnTo>
                  <a:lnTo>
                    <a:pt x="16288" y="39815"/>
                  </a:lnTo>
                  <a:lnTo>
                    <a:pt x="39529" y="39815"/>
                  </a:lnTo>
                  <a:lnTo>
                    <a:pt x="39529" y="54197"/>
                  </a:lnTo>
                  <a:lnTo>
                    <a:pt x="16288" y="54197"/>
                  </a:lnTo>
                  <a:lnTo>
                    <a:pt x="16288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0" name="Gráfico 14">
              <a:extLst>
                <a:ext uri="{FF2B5EF4-FFF2-40B4-BE49-F238E27FC236}">
                  <a16:creationId xmlns:a16="http://schemas.microsoft.com/office/drawing/2014/main" id="{9B8D9451-8046-4C44-8B86-ECD1AE8EF057}"/>
                </a:ext>
              </a:extLst>
            </p:cNvPr>
            <p:cNvSpPr/>
            <p:nvPr/>
          </p:nvSpPr>
          <p:spPr>
            <a:xfrm>
              <a:off x="6087808" y="3856195"/>
              <a:ext cx="66103" cy="98012"/>
            </a:xfrm>
            <a:custGeom>
              <a:avLst/>
              <a:gdLst>
                <a:gd name="connsiteX0" fmla="*/ 41624 w 66103"/>
                <a:gd name="connsiteY0" fmla="*/ 0 h 98012"/>
                <a:gd name="connsiteX1" fmla="*/ 64770 w 66103"/>
                <a:gd name="connsiteY1" fmla="*/ 7906 h 98012"/>
                <a:gd name="connsiteX2" fmla="*/ 57912 w 66103"/>
                <a:gd name="connsiteY2" fmla="*/ 21907 h 98012"/>
                <a:gd name="connsiteX3" fmla="*/ 42100 w 66103"/>
                <a:gd name="connsiteY3" fmla="*/ 15335 h 98012"/>
                <a:gd name="connsiteX4" fmla="*/ 16669 w 66103"/>
                <a:gd name="connsiteY4" fmla="*/ 48196 h 98012"/>
                <a:gd name="connsiteX5" fmla="*/ 41815 w 66103"/>
                <a:gd name="connsiteY5" fmla="*/ 82677 h 98012"/>
                <a:gd name="connsiteX6" fmla="*/ 59436 w 66103"/>
                <a:gd name="connsiteY6" fmla="*/ 75724 h 98012"/>
                <a:gd name="connsiteX7" fmla="*/ 66104 w 66103"/>
                <a:gd name="connsiteY7" fmla="*/ 89440 h 98012"/>
                <a:gd name="connsiteX8" fmla="*/ 40576 w 66103"/>
                <a:gd name="connsiteY8" fmla="*/ 98012 h 98012"/>
                <a:gd name="connsiteX9" fmla="*/ 0 w 66103"/>
                <a:gd name="connsiteY9" fmla="*/ 48863 h 98012"/>
                <a:gd name="connsiteX10" fmla="*/ 41624 w 66103"/>
                <a:gd name="connsiteY10" fmla="*/ 0 h 9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103" h="98012">
                  <a:moveTo>
                    <a:pt x="41624" y="0"/>
                  </a:moveTo>
                  <a:cubicBezTo>
                    <a:pt x="49816" y="0"/>
                    <a:pt x="58579" y="2381"/>
                    <a:pt x="64770" y="7906"/>
                  </a:cubicBezTo>
                  <a:lnTo>
                    <a:pt x="57912" y="21907"/>
                  </a:lnTo>
                  <a:cubicBezTo>
                    <a:pt x="54674" y="18288"/>
                    <a:pt x="48006" y="15335"/>
                    <a:pt x="42100" y="15335"/>
                  </a:cubicBezTo>
                  <a:cubicBezTo>
                    <a:pt x="25622" y="15335"/>
                    <a:pt x="16669" y="30004"/>
                    <a:pt x="16669" y="48196"/>
                  </a:cubicBezTo>
                  <a:cubicBezTo>
                    <a:pt x="16669" y="66770"/>
                    <a:pt x="26194" y="82677"/>
                    <a:pt x="41815" y="82677"/>
                  </a:cubicBezTo>
                  <a:cubicBezTo>
                    <a:pt x="48768" y="82677"/>
                    <a:pt x="54674" y="79629"/>
                    <a:pt x="59436" y="75724"/>
                  </a:cubicBezTo>
                  <a:lnTo>
                    <a:pt x="66104" y="89440"/>
                  </a:lnTo>
                  <a:cubicBezTo>
                    <a:pt x="60103" y="94393"/>
                    <a:pt x="52197" y="98012"/>
                    <a:pt x="40576" y="98012"/>
                  </a:cubicBezTo>
                  <a:cubicBezTo>
                    <a:pt x="14954" y="98012"/>
                    <a:pt x="0" y="76867"/>
                    <a:pt x="0" y="48863"/>
                  </a:cubicBezTo>
                  <a:cubicBezTo>
                    <a:pt x="95" y="20574"/>
                    <a:pt x="15430" y="0"/>
                    <a:pt x="41624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1" name="Gráfico 14">
              <a:extLst>
                <a:ext uri="{FF2B5EF4-FFF2-40B4-BE49-F238E27FC236}">
                  <a16:creationId xmlns:a16="http://schemas.microsoft.com/office/drawing/2014/main" id="{4E4C1B66-F53D-46AE-BF46-92971998F035}"/>
                </a:ext>
              </a:extLst>
            </p:cNvPr>
            <p:cNvSpPr/>
            <p:nvPr/>
          </p:nvSpPr>
          <p:spPr>
            <a:xfrm>
              <a:off x="6164484" y="3857815"/>
              <a:ext cx="58959" cy="94868"/>
            </a:xfrm>
            <a:custGeom>
              <a:avLst/>
              <a:gdLst>
                <a:gd name="connsiteX0" fmla="*/ 95 w 58959"/>
                <a:gd name="connsiteY0" fmla="*/ 0 h 94868"/>
                <a:gd name="connsiteX1" fmla="*/ 27622 w 58959"/>
                <a:gd name="connsiteY1" fmla="*/ 0 h 94868"/>
                <a:gd name="connsiteX2" fmla="*/ 40005 w 58959"/>
                <a:gd name="connsiteY2" fmla="*/ 2953 h 94868"/>
                <a:gd name="connsiteX3" fmla="*/ 54292 w 58959"/>
                <a:gd name="connsiteY3" fmla="*/ 28194 h 94868"/>
                <a:gd name="connsiteX4" fmla="*/ 40386 w 58959"/>
                <a:gd name="connsiteY4" fmla="*/ 54293 h 94868"/>
                <a:gd name="connsiteX5" fmla="*/ 40386 w 58959"/>
                <a:gd name="connsiteY5" fmla="*/ 54578 h 94868"/>
                <a:gd name="connsiteX6" fmla="*/ 43148 w 58959"/>
                <a:gd name="connsiteY6" fmla="*/ 59626 h 94868"/>
                <a:gd name="connsiteX7" fmla="*/ 58960 w 58959"/>
                <a:gd name="connsiteY7" fmla="*/ 94869 h 94868"/>
                <a:gd name="connsiteX8" fmla="*/ 41053 w 58959"/>
                <a:gd name="connsiteY8" fmla="*/ 94869 h 94868"/>
                <a:gd name="connsiteX9" fmla="*/ 26575 w 58959"/>
                <a:gd name="connsiteY9" fmla="*/ 59436 h 94868"/>
                <a:gd name="connsiteX10" fmla="*/ 16288 w 58959"/>
                <a:gd name="connsiteY10" fmla="*/ 59436 h 94868"/>
                <a:gd name="connsiteX11" fmla="*/ 16288 w 58959"/>
                <a:gd name="connsiteY11" fmla="*/ 94869 h 94868"/>
                <a:gd name="connsiteX12" fmla="*/ 0 w 58959"/>
                <a:gd name="connsiteY12" fmla="*/ 94869 h 94868"/>
                <a:gd name="connsiteX13" fmla="*/ 0 w 58959"/>
                <a:gd name="connsiteY13" fmla="*/ 0 h 94868"/>
                <a:gd name="connsiteX14" fmla="*/ 25146 w 58959"/>
                <a:gd name="connsiteY14" fmla="*/ 44958 h 94868"/>
                <a:gd name="connsiteX15" fmla="*/ 37814 w 58959"/>
                <a:gd name="connsiteY15" fmla="*/ 29432 h 94868"/>
                <a:gd name="connsiteX16" fmla="*/ 32766 w 58959"/>
                <a:gd name="connsiteY16" fmla="*/ 16764 h 94868"/>
                <a:gd name="connsiteX17" fmla="*/ 25432 w 58959"/>
                <a:gd name="connsiteY17" fmla="*/ 14478 h 94868"/>
                <a:gd name="connsiteX18" fmla="*/ 16478 w 58959"/>
                <a:gd name="connsiteY18" fmla="*/ 14478 h 94868"/>
                <a:gd name="connsiteX19" fmla="*/ 16478 w 58959"/>
                <a:gd name="connsiteY19" fmla="*/ 44958 h 94868"/>
                <a:gd name="connsiteX20" fmla="*/ 25146 w 58959"/>
                <a:gd name="connsiteY20" fmla="*/ 44958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959" h="94868">
                  <a:moveTo>
                    <a:pt x="95" y="0"/>
                  </a:moveTo>
                  <a:lnTo>
                    <a:pt x="27622" y="0"/>
                  </a:lnTo>
                  <a:cubicBezTo>
                    <a:pt x="31242" y="0"/>
                    <a:pt x="36004" y="953"/>
                    <a:pt x="40005" y="2953"/>
                  </a:cubicBezTo>
                  <a:cubicBezTo>
                    <a:pt x="48387" y="6953"/>
                    <a:pt x="54292" y="16002"/>
                    <a:pt x="54292" y="28194"/>
                  </a:cubicBezTo>
                  <a:cubicBezTo>
                    <a:pt x="54292" y="40767"/>
                    <a:pt x="47625" y="50101"/>
                    <a:pt x="40386" y="54293"/>
                  </a:cubicBezTo>
                  <a:lnTo>
                    <a:pt x="40386" y="54578"/>
                  </a:lnTo>
                  <a:cubicBezTo>
                    <a:pt x="40386" y="54578"/>
                    <a:pt x="41624" y="56293"/>
                    <a:pt x="43148" y="59626"/>
                  </a:cubicBezTo>
                  <a:lnTo>
                    <a:pt x="58960" y="94869"/>
                  </a:lnTo>
                  <a:lnTo>
                    <a:pt x="41053" y="94869"/>
                  </a:lnTo>
                  <a:lnTo>
                    <a:pt x="26575" y="59436"/>
                  </a:lnTo>
                  <a:lnTo>
                    <a:pt x="16288" y="59436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5146" y="44958"/>
                  </a:moveTo>
                  <a:cubicBezTo>
                    <a:pt x="31813" y="44958"/>
                    <a:pt x="37814" y="39243"/>
                    <a:pt x="37814" y="29432"/>
                  </a:cubicBezTo>
                  <a:cubicBezTo>
                    <a:pt x="37814" y="23813"/>
                    <a:pt x="35909" y="19145"/>
                    <a:pt x="32766" y="16764"/>
                  </a:cubicBezTo>
                  <a:cubicBezTo>
                    <a:pt x="30671" y="15335"/>
                    <a:pt x="27718" y="14478"/>
                    <a:pt x="25432" y="14478"/>
                  </a:cubicBezTo>
                  <a:lnTo>
                    <a:pt x="16478" y="14478"/>
                  </a:lnTo>
                  <a:lnTo>
                    <a:pt x="16478" y="44958"/>
                  </a:lnTo>
                  <a:lnTo>
                    <a:pt x="25146" y="4495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2" name="Gráfico 14">
              <a:extLst>
                <a:ext uri="{FF2B5EF4-FFF2-40B4-BE49-F238E27FC236}">
                  <a16:creationId xmlns:a16="http://schemas.microsoft.com/office/drawing/2014/main" id="{E6C8F74E-1A51-4423-BC6B-B220CD9B3D5D}"/>
                </a:ext>
              </a:extLst>
            </p:cNvPr>
            <p:cNvSpPr/>
            <p:nvPr/>
          </p:nvSpPr>
          <p:spPr>
            <a:xfrm>
              <a:off x="6233541" y="3857815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148 w 46767"/>
                <a:gd name="connsiteY1" fmla="*/ 0 h 94868"/>
                <a:gd name="connsiteX2" fmla="*/ 45148 w 46767"/>
                <a:gd name="connsiteY2" fmla="*/ 14383 h 94868"/>
                <a:gd name="connsiteX3" fmla="*/ 16288 w 46767"/>
                <a:gd name="connsiteY3" fmla="*/ 14383 h 94868"/>
                <a:gd name="connsiteX4" fmla="*/ 16288 w 46767"/>
                <a:gd name="connsiteY4" fmla="*/ 39815 h 94868"/>
                <a:gd name="connsiteX5" fmla="*/ 39529 w 46767"/>
                <a:gd name="connsiteY5" fmla="*/ 39815 h 94868"/>
                <a:gd name="connsiteX6" fmla="*/ 39529 w 46767"/>
                <a:gd name="connsiteY6" fmla="*/ 54197 h 94868"/>
                <a:gd name="connsiteX7" fmla="*/ 16288 w 46767"/>
                <a:gd name="connsiteY7" fmla="*/ 54197 h 94868"/>
                <a:gd name="connsiteX8" fmla="*/ 16288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148" y="0"/>
                  </a:lnTo>
                  <a:lnTo>
                    <a:pt x="45148" y="14383"/>
                  </a:lnTo>
                  <a:lnTo>
                    <a:pt x="16288" y="14383"/>
                  </a:lnTo>
                  <a:lnTo>
                    <a:pt x="16288" y="39815"/>
                  </a:lnTo>
                  <a:lnTo>
                    <a:pt x="39529" y="39815"/>
                  </a:lnTo>
                  <a:lnTo>
                    <a:pt x="39529" y="54197"/>
                  </a:lnTo>
                  <a:lnTo>
                    <a:pt x="16288" y="54197"/>
                  </a:lnTo>
                  <a:lnTo>
                    <a:pt x="16288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3" name="Gráfico 14">
              <a:extLst>
                <a:ext uri="{FF2B5EF4-FFF2-40B4-BE49-F238E27FC236}">
                  <a16:creationId xmlns:a16="http://schemas.microsoft.com/office/drawing/2014/main" id="{672912BD-1356-499E-86B0-B83F05D6D29E}"/>
                </a:ext>
              </a:extLst>
            </p:cNvPr>
            <p:cNvSpPr/>
            <p:nvPr/>
          </p:nvSpPr>
          <p:spPr>
            <a:xfrm>
              <a:off x="6284785" y="3857815"/>
              <a:ext cx="67436" cy="94868"/>
            </a:xfrm>
            <a:custGeom>
              <a:avLst/>
              <a:gdLst>
                <a:gd name="connsiteX0" fmla="*/ 24860 w 67436"/>
                <a:gd name="connsiteY0" fmla="*/ 0 h 94868"/>
                <a:gd name="connsiteX1" fmla="*/ 42481 w 67436"/>
                <a:gd name="connsiteY1" fmla="*/ 0 h 94868"/>
                <a:gd name="connsiteX2" fmla="*/ 67437 w 67436"/>
                <a:gd name="connsiteY2" fmla="*/ 94869 h 94868"/>
                <a:gd name="connsiteX3" fmla="*/ 51149 w 67436"/>
                <a:gd name="connsiteY3" fmla="*/ 94869 h 94868"/>
                <a:gd name="connsiteX4" fmla="*/ 45244 w 67436"/>
                <a:gd name="connsiteY4" fmla="*/ 70390 h 94868"/>
                <a:gd name="connsiteX5" fmla="*/ 22003 w 67436"/>
                <a:gd name="connsiteY5" fmla="*/ 70390 h 94868"/>
                <a:gd name="connsiteX6" fmla="*/ 16288 w 67436"/>
                <a:gd name="connsiteY6" fmla="*/ 94869 h 94868"/>
                <a:gd name="connsiteX7" fmla="*/ 0 w 67436"/>
                <a:gd name="connsiteY7" fmla="*/ 94869 h 94868"/>
                <a:gd name="connsiteX8" fmla="*/ 24860 w 67436"/>
                <a:gd name="connsiteY8" fmla="*/ 0 h 94868"/>
                <a:gd name="connsiteX9" fmla="*/ 42767 w 67436"/>
                <a:gd name="connsiteY9" fmla="*/ 56769 h 94868"/>
                <a:gd name="connsiteX10" fmla="*/ 36766 w 67436"/>
                <a:gd name="connsiteY10" fmla="*/ 31242 h 94868"/>
                <a:gd name="connsiteX11" fmla="*/ 34004 w 67436"/>
                <a:gd name="connsiteY11" fmla="*/ 16573 h 94868"/>
                <a:gd name="connsiteX12" fmla="*/ 33623 w 67436"/>
                <a:gd name="connsiteY12" fmla="*/ 16573 h 94868"/>
                <a:gd name="connsiteX13" fmla="*/ 30956 w 67436"/>
                <a:gd name="connsiteY13" fmla="*/ 31242 h 94868"/>
                <a:gd name="connsiteX14" fmla="*/ 24765 w 67436"/>
                <a:gd name="connsiteY14" fmla="*/ 56769 h 94868"/>
                <a:gd name="connsiteX15" fmla="*/ 42767 w 67436"/>
                <a:gd name="connsiteY15" fmla="*/ 567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436" h="94868">
                  <a:moveTo>
                    <a:pt x="24860" y="0"/>
                  </a:moveTo>
                  <a:lnTo>
                    <a:pt x="42481" y="0"/>
                  </a:lnTo>
                  <a:lnTo>
                    <a:pt x="67437" y="94869"/>
                  </a:lnTo>
                  <a:lnTo>
                    <a:pt x="51149" y="94869"/>
                  </a:lnTo>
                  <a:lnTo>
                    <a:pt x="45244" y="70390"/>
                  </a:lnTo>
                  <a:lnTo>
                    <a:pt x="22003" y="70390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24860" y="0"/>
                  </a:lnTo>
                  <a:close/>
                  <a:moveTo>
                    <a:pt x="42767" y="56769"/>
                  </a:moveTo>
                  <a:lnTo>
                    <a:pt x="36766" y="31242"/>
                  </a:lnTo>
                  <a:cubicBezTo>
                    <a:pt x="35433" y="25718"/>
                    <a:pt x="34004" y="16573"/>
                    <a:pt x="34004" y="16573"/>
                  </a:cubicBezTo>
                  <a:lnTo>
                    <a:pt x="33623" y="16573"/>
                  </a:lnTo>
                  <a:cubicBezTo>
                    <a:pt x="33623" y="16573"/>
                    <a:pt x="32194" y="25813"/>
                    <a:pt x="30956" y="31242"/>
                  </a:cubicBezTo>
                  <a:lnTo>
                    <a:pt x="24765" y="56769"/>
                  </a:lnTo>
                  <a:lnTo>
                    <a:pt x="42767" y="567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4" name="Gráfico 14">
              <a:extLst>
                <a:ext uri="{FF2B5EF4-FFF2-40B4-BE49-F238E27FC236}">
                  <a16:creationId xmlns:a16="http://schemas.microsoft.com/office/drawing/2014/main" id="{2558261F-5C2D-4987-A448-C392EDE15E42}"/>
                </a:ext>
              </a:extLst>
            </p:cNvPr>
            <p:cNvSpPr/>
            <p:nvPr/>
          </p:nvSpPr>
          <p:spPr>
            <a:xfrm>
              <a:off x="6355556" y="3856195"/>
              <a:ext cx="66103" cy="98012"/>
            </a:xfrm>
            <a:custGeom>
              <a:avLst/>
              <a:gdLst>
                <a:gd name="connsiteX0" fmla="*/ 41624 w 66103"/>
                <a:gd name="connsiteY0" fmla="*/ 0 h 98012"/>
                <a:gd name="connsiteX1" fmla="*/ 64770 w 66103"/>
                <a:gd name="connsiteY1" fmla="*/ 7906 h 98012"/>
                <a:gd name="connsiteX2" fmla="*/ 57912 w 66103"/>
                <a:gd name="connsiteY2" fmla="*/ 21907 h 98012"/>
                <a:gd name="connsiteX3" fmla="*/ 42100 w 66103"/>
                <a:gd name="connsiteY3" fmla="*/ 15335 h 98012"/>
                <a:gd name="connsiteX4" fmla="*/ 16669 w 66103"/>
                <a:gd name="connsiteY4" fmla="*/ 48196 h 98012"/>
                <a:gd name="connsiteX5" fmla="*/ 41815 w 66103"/>
                <a:gd name="connsiteY5" fmla="*/ 82677 h 98012"/>
                <a:gd name="connsiteX6" fmla="*/ 59436 w 66103"/>
                <a:gd name="connsiteY6" fmla="*/ 75724 h 98012"/>
                <a:gd name="connsiteX7" fmla="*/ 66104 w 66103"/>
                <a:gd name="connsiteY7" fmla="*/ 89440 h 98012"/>
                <a:gd name="connsiteX8" fmla="*/ 40576 w 66103"/>
                <a:gd name="connsiteY8" fmla="*/ 98012 h 98012"/>
                <a:gd name="connsiteX9" fmla="*/ 0 w 66103"/>
                <a:gd name="connsiteY9" fmla="*/ 48863 h 98012"/>
                <a:gd name="connsiteX10" fmla="*/ 41624 w 66103"/>
                <a:gd name="connsiteY10" fmla="*/ 0 h 9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103" h="98012">
                  <a:moveTo>
                    <a:pt x="41624" y="0"/>
                  </a:moveTo>
                  <a:cubicBezTo>
                    <a:pt x="49816" y="0"/>
                    <a:pt x="58579" y="2381"/>
                    <a:pt x="64770" y="7906"/>
                  </a:cubicBezTo>
                  <a:lnTo>
                    <a:pt x="57912" y="21907"/>
                  </a:lnTo>
                  <a:cubicBezTo>
                    <a:pt x="54674" y="18288"/>
                    <a:pt x="48006" y="15335"/>
                    <a:pt x="42100" y="15335"/>
                  </a:cubicBezTo>
                  <a:cubicBezTo>
                    <a:pt x="25622" y="15335"/>
                    <a:pt x="16669" y="30004"/>
                    <a:pt x="16669" y="48196"/>
                  </a:cubicBezTo>
                  <a:cubicBezTo>
                    <a:pt x="16669" y="66770"/>
                    <a:pt x="26194" y="82677"/>
                    <a:pt x="41815" y="82677"/>
                  </a:cubicBezTo>
                  <a:cubicBezTo>
                    <a:pt x="48768" y="82677"/>
                    <a:pt x="54674" y="79629"/>
                    <a:pt x="59436" y="75724"/>
                  </a:cubicBezTo>
                  <a:lnTo>
                    <a:pt x="66104" y="89440"/>
                  </a:lnTo>
                  <a:cubicBezTo>
                    <a:pt x="60103" y="94393"/>
                    <a:pt x="52197" y="98012"/>
                    <a:pt x="40576" y="98012"/>
                  </a:cubicBezTo>
                  <a:cubicBezTo>
                    <a:pt x="14954" y="98012"/>
                    <a:pt x="0" y="76867"/>
                    <a:pt x="0" y="48863"/>
                  </a:cubicBezTo>
                  <a:cubicBezTo>
                    <a:pt x="0" y="20574"/>
                    <a:pt x="15430" y="0"/>
                    <a:pt x="41624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5" name="Gráfico 14">
              <a:extLst>
                <a:ext uri="{FF2B5EF4-FFF2-40B4-BE49-F238E27FC236}">
                  <a16:creationId xmlns:a16="http://schemas.microsoft.com/office/drawing/2014/main" id="{74240803-1C8D-4473-8BAD-721747A19B6C}"/>
                </a:ext>
              </a:extLst>
            </p:cNvPr>
            <p:cNvSpPr/>
            <p:nvPr/>
          </p:nvSpPr>
          <p:spPr>
            <a:xfrm>
              <a:off x="6432327" y="3857815"/>
              <a:ext cx="16287" cy="94869"/>
            </a:xfrm>
            <a:custGeom>
              <a:avLst/>
              <a:gdLst>
                <a:gd name="connsiteX0" fmla="*/ 0 w 16287"/>
                <a:gd name="connsiteY0" fmla="*/ 0 h 94869"/>
                <a:gd name="connsiteX1" fmla="*/ 16288 w 16287"/>
                <a:gd name="connsiteY1" fmla="*/ 0 h 94869"/>
                <a:gd name="connsiteX2" fmla="*/ 16288 w 16287"/>
                <a:gd name="connsiteY2" fmla="*/ 94869 h 94869"/>
                <a:gd name="connsiteX3" fmla="*/ 0 w 16287"/>
                <a:gd name="connsiteY3" fmla="*/ 94869 h 9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" h="94869">
                  <a:moveTo>
                    <a:pt x="0" y="0"/>
                  </a:moveTo>
                  <a:lnTo>
                    <a:pt x="16288" y="0"/>
                  </a:lnTo>
                  <a:lnTo>
                    <a:pt x="1628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6" name="Gráfico 14">
              <a:extLst>
                <a:ext uri="{FF2B5EF4-FFF2-40B4-BE49-F238E27FC236}">
                  <a16:creationId xmlns:a16="http://schemas.microsoft.com/office/drawing/2014/main" id="{A195E093-7180-4DCF-A569-EFE7518CE603}"/>
                </a:ext>
              </a:extLst>
            </p:cNvPr>
            <p:cNvSpPr/>
            <p:nvPr/>
          </p:nvSpPr>
          <p:spPr>
            <a:xfrm>
              <a:off x="6461759" y="3833145"/>
              <a:ext cx="76390" cy="121062"/>
            </a:xfrm>
            <a:custGeom>
              <a:avLst/>
              <a:gdLst>
                <a:gd name="connsiteX0" fmla="*/ 38196 w 76390"/>
                <a:gd name="connsiteY0" fmla="*/ 23051 h 121062"/>
                <a:gd name="connsiteX1" fmla="*/ 76391 w 76390"/>
                <a:gd name="connsiteY1" fmla="*/ 71533 h 121062"/>
                <a:gd name="connsiteX2" fmla="*/ 38196 w 76390"/>
                <a:gd name="connsiteY2" fmla="*/ 121063 h 121062"/>
                <a:gd name="connsiteX3" fmla="*/ 0 w 76390"/>
                <a:gd name="connsiteY3" fmla="*/ 71342 h 121062"/>
                <a:gd name="connsiteX4" fmla="*/ 38196 w 76390"/>
                <a:gd name="connsiteY4" fmla="*/ 23051 h 121062"/>
                <a:gd name="connsiteX5" fmla="*/ 38196 w 76390"/>
                <a:gd name="connsiteY5" fmla="*/ 105442 h 121062"/>
                <a:gd name="connsiteX6" fmla="*/ 59627 w 76390"/>
                <a:gd name="connsiteY6" fmla="*/ 71533 h 121062"/>
                <a:gd name="connsiteX7" fmla="*/ 38196 w 76390"/>
                <a:gd name="connsiteY7" fmla="*/ 38671 h 121062"/>
                <a:gd name="connsiteX8" fmla="*/ 16669 w 76390"/>
                <a:gd name="connsiteY8" fmla="*/ 71438 h 121062"/>
                <a:gd name="connsiteX9" fmla="*/ 38196 w 76390"/>
                <a:gd name="connsiteY9" fmla="*/ 105442 h 121062"/>
                <a:gd name="connsiteX10" fmla="*/ 38958 w 76390"/>
                <a:gd name="connsiteY10" fmla="*/ 0 h 121062"/>
                <a:gd name="connsiteX11" fmla="*/ 54960 w 76390"/>
                <a:gd name="connsiteY11" fmla="*/ 0 h 121062"/>
                <a:gd name="connsiteX12" fmla="*/ 43339 w 76390"/>
                <a:gd name="connsiteY12" fmla="*/ 18288 h 121062"/>
                <a:gd name="connsiteX13" fmla="*/ 30766 w 76390"/>
                <a:gd name="connsiteY13" fmla="*/ 18288 h 121062"/>
                <a:gd name="connsiteX14" fmla="*/ 38958 w 76390"/>
                <a:gd name="connsiteY14" fmla="*/ 0 h 12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390" h="121062">
                  <a:moveTo>
                    <a:pt x="38196" y="23051"/>
                  </a:moveTo>
                  <a:cubicBezTo>
                    <a:pt x="61627" y="23051"/>
                    <a:pt x="76391" y="42958"/>
                    <a:pt x="76391" y="71533"/>
                  </a:cubicBezTo>
                  <a:cubicBezTo>
                    <a:pt x="76391" y="100394"/>
                    <a:pt x="61532" y="121063"/>
                    <a:pt x="38196" y="121063"/>
                  </a:cubicBezTo>
                  <a:cubicBezTo>
                    <a:pt x="14669" y="121063"/>
                    <a:pt x="0" y="100489"/>
                    <a:pt x="0" y="71342"/>
                  </a:cubicBezTo>
                  <a:cubicBezTo>
                    <a:pt x="-95" y="43053"/>
                    <a:pt x="14669" y="23051"/>
                    <a:pt x="38196" y="23051"/>
                  </a:cubicBezTo>
                  <a:moveTo>
                    <a:pt x="38196" y="105442"/>
                  </a:moveTo>
                  <a:cubicBezTo>
                    <a:pt x="51531" y="105442"/>
                    <a:pt x="59627" y="91916"/>
                    <a:pt x="59627" y="71533"/>
                  </a:cubicBezTo>
                  <a:cubicBezTo>
                    <a:pt x="59627" y="51340"/>
                    <a:pt x="51626" y="38671"/>
                    <a:pt x="38196" y="38671"/>
                  </a:cubicBezTo>
                  <a:cubicBezTo>
                    <a:pt x="24670" y="38671"/>
                    <a:pt x="16669" y="51530"/>
                    <a:pt x="16669" y="71438"/>
                  </a:cubicBezTo>
                  <a:cubicBezTo>
                    <a:pt x="16669" y="92107"/>
                    <a:pt x="24670" y="105442"/>
                    <a:pt x="38196" y="105442"/>
                  </a:cubicBezTo>
                  <a:moveTo>
                    <a:pt x="38958" y="0"/>
                  </a:moveTo>
                  <a:lnTo>
                    <a:pt x="54960" y="0"/>
                  </a:lnTo>
                  <a:lnTo>
                    <a:pt x="43339" y="18288"/>
                  </a:lnTo>
                  <a:lnTo>
                    <a:pt x="30766" y="18288"/>
                  </a:lnTo>
                  <a:lnTo>
                    <a:pt x="3895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7" name="Gráfico 14">
              <a:extLst>
                <a:ext uri="{FF2B5EF4-FFF2-40B4-BE49-F238E27FC236}">
                  <a16:creationId xmlns:a16="http://schemas.microsoft.com/office/drawing/2014/main" id="{17526BD2-C2F8-478C-B2C9-96C39A73AF99}"/>
                </a:ext>
              </a:extLst>
            </p:cNvPr>
            <p:cNvSpPr/>
            <p:nvPr/>
          </p:nvSpPr>
          <p:spPr>
            <a:xfrm>
              <a:off x="6551199" y="3857815"/>
              <a:ext cx="61341" cy="94868"/>
            </a:xfrm>
            <a:custGeom>
              <a:avLst/>
              <a:gdLst>
                <a:gd name="connsiteX0" fmla="*/ 0 w 61341"/>
                <a:gd name="connsiteY0" fmla="*/ 0 h 94868"/>
                <a:gd name="connsiteX1" fmla="*/ 17145 w 61341"/>
                <a:gd name="connsiteY1" fmla="*/ 0 h 94868"/>
                <a:gd name="connsiteX2" fmla="*/ 41624 w 61341"/>
                <a:gd name="connsiteY2" fmla="*/ 53721 h 94868"/>
                <a:gd name="connsiteX3" fmla="*/ 46482 w 61341"/>
                <a:gd name="connsiteY3" fmla="*/ 68199 h 94868"/>
                <a:gd name="connsiteX4" fmla="*/ 47054 w 61341"/>
                <a:gd name="connsiteY4" fmla="*/ 68199 h 94868"/>
                <a:gd name="connsiteX5" fmla="*/ 46101 w 61341"/>
                <a:gd name="connsiteY5" fmla="*/ 53626 h 94868"/>
                <a:gd name="connsiteX6" fmla="*/ 46101 w 61341"/>
                <a:gd name="connsiteY6" fmla="*/ 0 h 94868"/>
                <a:gd name="connsiteX7" fmla="*/ 61341 w 61341"/>
                <a:gd name="connsiteY7" fmla="*/ 0 h 94868"/>
                <a:gd name="connsiteX8" fmla="*/ 61341 w 61341"/>
                <a:gd name="connsiteY8" fmla="*/ 94869 h 94868"/>
                <a:gd name="connsiteX9" fmla="*/ 44387 w 61341"/>
                <a:gd name="connsiteY9" fmla="*/ 94869 h 94868"/>
                <a:gd name="connsiteX10" fmla="*/ 19907 w 61341"/>
                <a:gd name="connsiteY10" fmla="*/ 41053 h 94868"/>
                <a:gd name="connsiteX11" fmla="*/ 15050 w 61341"/>
                <a:gd name="connsiteY11" fmla="*/ 26575 h 94868"/>
                <a:gd name="connsiteX12" fmla="*/ 14478 w 61341"/>
                <a:gd name="connsiteY12" fmla="*/ 26575 h 94868"/>
                <a:gd name="connsiteX13" fmla="*/ 15431 w 61341"/>
                <a:gd name="connsiteY13" fmla="*/ 41148 h 94868"/>
                <a:gd name="connsiteX14" fmla="*/ 15431 w 61341"/>
                <a:gd name="connsiteY14" fmla="*/ 94869 h 94868"/>
                <a:gd name="connsiteX15" fmla="*/ 95 w 61341"/>
                <a:gd name="connsiteY15" fmla="*/ 94869 h 94868"/>
                <a:gd name="connsiteX16" fmla="*/ 95 w 61341"/>
                <a:gd name="connsiteY16" fmla="*/ 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341" h="94868">
                  <a:moveTo>
                    <a:pt x="0" y="0"/>
                  </a:moveTo>
                  <a:lnTo>
                    <a:pt x="17145" y="0"/>
                  </a:lnTo>
                  <a:lnTo>
                    <a:pt x="41624" y="53721"/>
                  </a:lnTo>
                  <a:cubicBezTo>
                    <a:pt x="44196" y="59436"/>
                    <a:pt x="46482" y="68199"/>
                    <a:pt x="46482" y="68199"/>
                  </a:cubicBezTo>
                  <a:lnTo>
                    <a:pt x="47054" y="68199"/>
                  </a:lnTo>
                  <a:cubicBezTo>
                    <a:pt x="47054" y="68199"/>
                    <a:pt x="46101" y="59246"/>
                    <a:pt x="46101" y="53626"/>
                  </a:cubicBezTo>
                  <a:lnTo>
                    <a:pt x="46101" y="0"/>
                  </a:lnTo>
                  <a:lnTo>
                    <a:pt x="61341" y="0"/>
                  </a:lnTo>
                  <a:lnTo>
                    <a:pt x="61341" y="94869"/>
                  </a:lnTo>
                  <a:lnTo>
                    <a:pt x="44387" y="94869"/>
                  </a:lnTo>
                  <a:lnTo>
                    <a:pt x="19907" y="41053"/>
                  </a:lnTo>
                  <a:cubicBezTo>
                    <a:pt x="17336" y="35147"/>
                    <a:pt x="15050" y="26575"/>
                    <a:pt x="15050" y="26575"/>
                  </a:cubicBezTo>
                  <a:lnTo>
                    <a:pt x="14478" y="26575"/>
                  </a:lnTo>
                  <a:cubicBezTo>
                    <a:pt x="14478" y="26575"/>
                    <a:pt x="15431" y="35528"/>
                    <a:pt x="15431" y="41148"/>
                  </a:cubicBezTo>
                  <a:lnTo>
                    <a:pt x="15431" y="94869"/>
                  </a:lnTo>
                  <a:lnTo>
                    <a:pt x="95" y="9486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8" name="Gráfico 14">
              <a:extLst>
                <a:ext uri="{FF2B5EF4-FFF2-40B4-BE49-F238E27FC236}">
                  <a16:creationId xmlns:a16="http://schemas.microsoft.com/office/drawing/2014/main" id="{755D9EA9-F4E6-45EB-A05B-6AF5077988F8}"/>
                </a:ext>
              </a:extLst>
            </p:cNvPr>
            <p:cNvSpPr/>
            <p:nvPr/>
          </p:nvSpPr>
          <p:spPr>
            <a:xfrm>
              <a:off x="6007036" y="3987640"/>
              <a:ext cx="64770" cy="94868"/>
            </a:xfrm>
            <a:custGeom>
              <a:avLst/>
              <a:gdLst>
                <a:gd name="connsiteX0" fmla="*/ 24289 w 64770"/>
                <a:gd name="connsiteY0" fmla="*/ 55150 h 94868"/>
                <a:gd name="connsiteX1" fmla="*/ 0 w 64770"/>
                <a:gd name="connsiteY1" fmla="*/ 0 h 94868"/>
                <a:gd name="connsiteX2" fmla="*/ 17907 w 64770"/>
                <a:gd name="connsiteY2" fmla="*/ 0 h 94868"/>
                <a:gd name="connsiteX3" fmla="*/ 28480 w 64770"/>
                <a:gd name="connsiteY3" fmla="*/ 27813 h 94868"/>
                <a:gd name="connsiteX4" fmla="*/ 32194 w 64770"/>
                <a:gd name="connsiteY4" fmla="*/ 40386 h 94868"/>
                <a:gd name="connsiteX5" fmla="*/ 32575 w 64770"/>
                <a:gd name="connsiteY5" fmla="*/ 40386 h 94868"/>
                <a:gd name="connsiteX6" fmla="*/ 36481 w 64770"/>
                <a:gd name="connsiteY6" fmla="*/ 27813 h 94868"/>
                <a:gd name="connsiteX7" fmla="*/ 46863 w 64770"/>
                <a:gd name="connsiteY7" fmla="*/ 0 h 94868"/>
                <a:gd name="connsiteX8" fmla="*/ 64770 w 64770"/>
                <a:gd name="connsiteY8" fmla="*/ 0 h 94868"/>
                <a:gd name="connsiteX9" fmla="*/ 40481 w 64770"/>
                <a:gd name="connsiteY9" fmla="*/ 55150 h 94868"/>
                <a:gd name="connsiteX10" fmla="*/ 40481 w 64770"/>
                <a:gd name="connsiteY10" fmla="*/ 94869 h 94868"/>
                <a:gd name="connsiteX11" fmla="*/ 24289 w 64770"/>
                <a:gd name="connsiteY11" fmla="*/ 94869 h 94868"/>
                <a:gd name="connsiteX12" fmla="*/ 24289 w 64770"/>
                <a:gd name="connsiteY12" fmla="*/ 5515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70" h="94868">
                  <a:moveTo>
                    <a:pt x="24289" y="55150"/>
                  </a:moveTo>
                  <a:lnTo>
                    <a:pt x="0" y="0"/>
                  </a:lnTo>
                  <a:lnTo>
                    <a:pt x="17907" y="0"/>
                  </a:lnTo>
                  <a:lnTo>
                    <a:pt x="28480" y="27813"/>
                  </a:lnTo>
                  <a:cubicBezTo>
                    <a:pt x="30575" y="33718"/>
                    <a:pt x="32194" y="40386"/>
                    <a:pt x="32194" y="40386"/>
                  </a:cubicBezTo>
                  <a:lnTo>
                    <a:pt x="32575" y="40386"/>
                  </a:lnTo>
                  <a:cubicBezTo>
                    <a:pt x="32575" y="40386"/>
                    <a:pt x="34290" y="33718"/>
                    <a:pt x="36481" y="27813"/>
                  </a:cubicBezTo>
                  <a:lnTo>
                    <a:pt x="46863" y="0"/>
                  </a:lnTo>
                  <a:lnTo>
                    <a:pt x="64770" y="0"/>
                  </a:lnTo>
                  <a:lnTo>
                    <a:pt x="40481" y="55150"/>
                  </a:lnTo>
                  <a:lnTo>
                    <a:pt x="40481" y="94869"/>
                  </a:lnTo>
                  <a:lnTo>
                    <a:pt x="24289" y="94869"/>
                  </a:lnTo>
                  <a:lnTo>
                    <a:pt x="24289" y="551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9" name="Gráfico 14">
              <a:extLst>
                <a:ext uri="{FF2B5EF4-FFF2-40B4-BE49-F238E27FC236}">
                  <a16:creationId xmlns:a16="http://schemas.microsoft.com/office/drawing/2014/main" id="{AC6951A4-3C22-405C-AA71-5CC52751268C}"/>
                </a:ext>
              </a:extLst>
            </p:cNvPr>
            <p:cNvSpPr/>
            <p:nvPr/>
          </p:nvSpPr>
          <p:spPr>
            <a:xfrm>
              <a:off x="6102667" y="3987640"/>
              <a:ext cx="64484" cy="94868"/>
            </a:xfrm>
            <a:custGeom>
              <a:avLst/>
              <a:gdLst>
                <a:gd name="connsiteX0" fmla="*/ 0 w 64484"/>
                <a:gd name="connsiteY0" fmla="*/ 0 h 94868"/>
                <a:gd name="connsiteX1" fmla="*/ 26289 w 64484"/>
                <a:gd name="connsiteY1" fmla="*/ 0 h 94868"/>
                <a:gd name="connsiteX2" fmla="*/ 64484 w 64484"/>
                <a:gd name="connsiteY2" fmla="*/ 47339 h 94868"/>
                <a:gd name="connsiteX3" fmla="*/ 26289 w 64484"/>
                <a:gd name="connsiteY3" fmla="*/ 94869 h 94868"/>
                <a:gd name="connsiteX4" fmla="*/ 0 w 64484"/>
                <a:gd name="connsiteY4" fmla="*/ 94869 h 94868"/>
                <a:gd name="connsiteX5" fmla="*/ 0 w 64484"/>
                <a:gd name="connsiteY5" fmla="*/ 0 h 94868"/>
                <a:gd name="connsiteX6" fmla="*/ 25622 w 64484"/>
                <a:gd name="connsiteY6" fmla="*/ 80296 h 94868"/>
                <a:gd name="connsiteX7" fmla="*/ 47625 w 64484"/>
                <a:gd name="connsiteY7" fmla="*/ 47244 h 94868"/>
                <a:gd name="connsiteX8" fmla="*/ 25622 w 64484"/>
                <a:gd name="connsiteY8" fmla="*/ 14478 h 94868"/>
                <a:gd name="connsiteX9" fmla="*/ 16288 w 64484"/>
                <a:gd name="connsiteY9" fmla="*/ 14478 h 94868"/>
                <a:gd name="connsiteX10" fmla="*/ 16288 w 64484"/>
                <a:gd name="connsiteY10" fmla="*/ 80200 h 94868"/>
                <a:gd name="connsiteX11" fmla="*/ 25622 w 64484"/>
                <a:gd name="connsiteY11" fmla="*/ 8020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484" h="94868">
                  <a:moveTo>
                    <a:pt x="0" y="0"/>
                  </a:moveTo>
                  <a:lnTo>
                    <a:pt x="26289" y="0"/>
                  </a:lnTo>
                  <a:cubicBezTo>
                    <a:pt x="49625" y="0"/>
                    <a:pt x="64484" y="17335"/>
                    <a:pt x="64484" y="47339"/>
                  </a:cubicBezTo>
                  <a:cubicBezTo>
                    <a:pt x="64484" y="77248"/>
                    <a:pt x="49625" y="94869"/>
                    <a:pt x="26289" y="94869"/>
                  </a:cubicBez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5622" y="80296"/>
                  </a:moveTo>
                  <a:cubicBezTo>
                    <a:pt x="39529" y="80296"/>
                    <a:pt x="47625" y="68770"/>
                    <a:pt x="47625" y="47244"/>
                  </a:cubicBezTo>
                  <a:cubicBezTo>
                    <a:pt x="47625" y="25908"/>
                    <a:pt x="39243" y="14478"/>
                    <a:pt x="25622" y="14478"/>
                  </a:cubicBezTo>
                  <a:lnTo>
                    <a:pt x="16288" y="14478"/>
                  </a:lnTo>
                  <a:lnTo>
                    <a:pt x="16288" y="80200"/>
                  </a:lnTo>
                  <a:lnTo>
                    <a:pt x="25622" y="802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0" name="Gráfico 14">
              <a:extLst>
                <a:ext uri="{FF2B5EF4-FFF2-40B4-BE49-F238E27FC236}">
                  <a16:creationId xmlns:a16="http://schemas.microsoft.com/office/drawing/2014/main" id="{CBAE4258-2022-432F-9ADE-63896B4127C5}"/>
                </a:ext>
              </a:extLst>
            </p:cNvPr>
            <p:cNvSpPr/>
            <p:nvPr/>
          </p:nvSpPr>
          <p:spPr>
            <a:xfrm>
              <a:off x="6180391" y="3987640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244 w 46767"/>
                <a:gd name="connsiteY1" fmla="*/ 0 h 94868"/>
                <a:gd name="connsiteX2" fmla="*/ 45244 w 46767"/>
                <a:gd name="connsiteY2" fmla="*/ 14383 h 94868"/>
                <a:gd name="connsiteX3" fmla="*/ 16383 w 46767"/>
                <a:gd name="connsiteY3" fmla="*/ 14383 h 94868"/>
                <a:gd name="connsiteX4" fmla="*/ 16383 w 46767"/>
                <a:gd name="connsiteY4" fmla="*/ 39815 h 94868"/>
                <a:gd name="connsiteX5" fmla="*/ 39624 w 46767"/>
                <a:gd name="connsiteY5" fmla="*/ 39815 h 94868"/>
                <a:gd name="connsiteX6" fmla="*/ 39624 w 46767"/>
                <a:gd name="connsiteY6" fmla="*/ 54197 h 94868"/>
                <a:gd name="connsiteX7" fmla="*/ 16383 w 46767"/>
                <a:gd name="connsiteY7" fmla="*/ 54197 h 94868"/>
                <a:gd name="connsiteX8" fmla="*/ 16383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244" y="0"/>
                  </a:lnTo>
                  <a:lnTo>
                    <a:pt x="45244" y="14383"/>
                  </a:lnTo>
                  <a:lnTo>
                    <a:pt x="16383" y="14383"/>
                  </a:lnTo>
                  <a:lnTo>
                    <a:pt x="16383" y="39815"/>
                  </a:lnTo>
                  <a:lnTo>
                    <a:pt x="39624" y="39815"/>
                  </a:lnTo>
                  <a:lnTo>
                    <a:pt x="39624" y="54197"/>
                  </a:lnTo>
                  <a:lnTo>
                    <a:pt x="16383" y="54197"/>
                  </a:lnTo>
                  <a:lnTo>
                    <a:pt x="16383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1" name="Gráfico 14">
              <a:extLst>
                <a:ext uri="{FF2B5EF4-FFF2-40B4-BE49-F238E27FC236}">
                  <a16:creationId xmlns:a16="http://schemas.microsoft.com/office/drawing/2014/main" id="{1BB66234-F15C-4206-9122-19A5C07BFE2C}"/>
                </a:ext>
              </a:extLst>
            </p:cNvPr>
            <p:cNvSpPr/>
            <p:nvPr/>
          </p:nvSpPr>
          <p:spPr>
            <a:xfrm>
              <a:off x="6239541" y="3987640"/>
              <a:ext cx="55054" cy="94868"/>
            </a:xfrm>
            <a:custGeom>
              <a:avLst/>
              <a:gdLst>
                <a:gd name="connsiteX0" fmla="*/ 0 w 55054"/>
                <a:gd name="connsiteY0" fmla="*/ 0 h 94868"/>
                <a:gd name="connsiteX1" fmla="*/ 26956 w 55054"/>
                <a:gd name="connsiteY1" fmla="*/ 0 h 94868"/>
                <a:gd name="connsiteX2" fmla="*/ 55054 w 55054"/>
                <a:gd name="connsiteY2" fmla="*/ 30956 h 94868"/>
                <a:gd name="connsiteX3" fmla="*/ 26956 w 55054"/>
                <a:gd name="connsiteY3" fmla="*/ 62103 h 94868"/>
                <a:gd name="connsiteX4" fmla="*/ 16288 w 55054"/>
                <a:gd name="connsiteY4" fmla="*/ 62103 h 94868"/>
                <a:gd name="connsiteX5" fmla="*/ 16288 w 55054"/>
                <a:gd name="connsiteY5" fmla="*/ 94869 h 94868"/>
                <a:gd name="connsiteX6" fmla="*/ 0 w 55054"/>
                <a:gd name="connsiteY6" fmla="*/ 94869 h 94868"/>
                <a:gd name="connsiteX7" fmla="*/ 0 w 55054"/>
                <a:gd name="connsiteY7" fmla="*/ 0 h 94868"/>
                <a:gd name="connsiteX8" fmla="*/ 24193 w 55054"/>
                <a:gd name="connsiteY8" fmla="*/ 47720 h 94868"/>
                <a:gd name="connsiteX9" fmla="*/ 38481 w 55054"/>
                <a:gd name="connsiteY9" fmla="*/ 31051 h 94868"/>
                <a:gd name="connsiteX10" fmla="*/ 24479 w 55054"/>
                <a:gd name="connsiteY10" fmla="*/ 14478 h 94868"/>
                <a:gd name="connsiteX11" fmla="*/ 16288 w 55054"/>
                <a:gd name="connsiteY11" fmla="*/ 14478 h 94868"/>
                <a:gd name="connsiteX12" fmla="*/ 16288 w 55054"/>
                <a:gd name="connsiteY12" fmla="*/ 47720 h 94868"/>
                <a:gd name="connsiteX13" fmla="*/ 24193 w 55054"/>
                <a:gd name="connsiteY13" fmla="*/ 4772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054" h="94868">
                  <a:moveTo>
                    <a:pt x="0" y="0"/>
                  </a:moveTo>
                  <a:lnTo>
                    <a:pt x="26956" y="0"/>
                  </a:lnTo>
                  <a:cubicBezTo>
                    <a:pt x="43529" y="0"/>
                    <a:pt x="55054" y="12573"/>
                    <a:pt x="55054" y="30956"/>
                  </a:cubicBezTo>
                  <a:cubicBezTo>
                    <a:pt x="55054" y="49435"/>
                    <a:pt x="43529" y="62103"/>
                    <a:pt x="26956" y="62103"/>
                  </a:cubicBezTo>
                  <a:lnTo>
                    <a:pt x="16288" y="62103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4193" y="47720"/>
                  </a:moveTo>
                  <a:cubicBezTo>
                    <a:pt x="33052" y="47720"/>
                    <a:pt x="38481" y="41053"/>
                    <a:pt x="38481" y="31051"/>
                  </a:cubicBezTo>
                  <a:cubicBezTo>
                    <a:pt x="38481" y="20860"/>
                    <a:pt x="32575" y="14478"/>
                    <a:pt x="24479" y="14478"/>
                  </a:cubicBezTo>
                  <a:lnTo>
                    <a:pt x="16288" y="14478"/>
                  </a:lnTo>
                  <a:lnTo>
                    <a:pt x="16288" y="47720"/>
                  </a:lnTo>
                  <a:lnTo>
                    <a:pt x="24193" y="4772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2" name="Gráfico 14">
              <a:extLst>
                <a:ext uri="{FF2B5EF4-FFF2-40B4-BE49-F238E27FC236}">
                  <a16:creationId xmlns:a16="http://schemas.microsoft.com/office/drawing/2014/main" id="{2E65CFF7-CACC-4E24-A8AE-54C3B3A35846}"/>
                </a:ext>
              </a:extLst>
            </p:cNvPr>
            <p:cNvSpPr/>
            <p:nvPr/>
          </p:nvSpPr>
          <p:spPr>
            <a:xfrm>
              <a:off x="6301644" y="3986021"/>
              <a:ext cx="76390" cy="98012"/>
            </a:xfrm>
            <a:custGeom>
              <a:avLst/>
              <a:gdLst>
                <a:gd name="connsiteX0" fmla="*/ 38195 w 76390"/>
                <a:gd name="connsiteY0" fmla="*/ 0 h 98012"/>
                <a:gd name="connsiteX1" fmla="*/ 76391 w 76390"/>
                <a:gd name="connsiteY1" fmla="*/ 48482 h 98012"/>
                <a:gd name="connsiteX2" fmla="*/ 38195 w 76390"/>
                <a:gd name="connsiteY2" fmla="*/ 98012 h 98012"/>
                <a:gd name="connsiteX3" fmla="*/ 0 w 76390"/>
                <a:gd name="connsiteY3" fmla="*/ 48292 h 98012"/>
                <a:gd name="connsiteX4" fmla="*/ 38195 w 76390"/>
                <a:gd name="connsiteY4" fmla="*/ 0 h 98012"/>
                <a:gd name="connsiteX5" fmla="*/ 38195 w 76390"/>
                <a:gd name="connsiteY5" fmla="*/ 82487 h 98012"/>
                <a:gd name="connsiteX6" fmla="*/ 59531 w 76390"/>
                <a:gd name="connsiteY6" fmla="*/ 48578 h 98012"/>
                <a:gd name="connsiteX7" fmla="*/ 38195 w 76390"/>
                <a:gd name="connsiteY7" fmla="*/ 15716 h 98012"/>
                <a:gd name="connsiteX8" fmla="*/ 16669 w 76390"/>
                <a:gd name="connsiteY8" fmla="*/ 48482 h 98012"/>
                <a:gd name="connsiteX9" fmla="*/ 38195 w 76390"/>
                <a:gd name="connsiteY9" fmla="*/ 82487 h 9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390" h="98012">
                  <a:moveTo>
                    <a:pt x="38195" y="0"/>
                  </a:moveTo>
                  <a:cubicBezTo>
                    <a:pt x="61627" y="0"/>
                    <a:pt x="76391" y="19907"/>
                    <a:pt x="76391" y="48482"/>
                  </a:cubicBezTo>
                  <a:cubicBezTo>
                    <a:pt x="76391" y="77343"/>
                    <a:pt x="61532" y="98012"/>
                    <a:pt x="38195" y="98012"/>
                  </a:cubicBezTo>
                  <a:cubicBezTo>
                    <a:pt x="14669" y="98012"/>
                    <a:pt x="0" y="77438"/>
                    <a:pt x="0" y="48292"/>
                  </a:cubicBezTo>
                  <a:cubicBezTo>
                    <a:pt x="0" y="20003"/>
                    <a:pt x="14669" y="0"/>
                    <a:pt x="38195" y="0"/>
                  </a:cubicBezTo>
                  <a:moveTo>
                    <a:pt x="38195" y="82487"/>
                  </a:moveTo>
                  <a:cubicBezTo>
                    <a:pt x="51530" y="82487"/>
                    <a:pt x="59531" y="68961"/>
                    <a:pt x="59531" y="48578"/>
                  </a:cubicBezTo>
                  <a:cubicBezTo>
                    <a:pt x="59531" y="28384"/>
                    <a:pt x="51530" y="15716"/>
                    <a:pt x="38195" y="15716"/>
                  </a:cubicBezTo>
                  <a:cubicBezTo>
                    <a:pt x="24670" y="15716"/>
                    <a:pt x="16669" y="28575"/>
                    <a:pt x="16669" y="48482"/>
                  </a:cubicBezTo>
                  <a:cubicBezTo>
                    <a:pt x="16669" y="69056"/>
                    <a:pt x="24765" y="82487"/>
                    <a:pt x="38195" y="8248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3" name="Gráfico 14">
              <a:extLst>
                <a:ext uri="{FF2B5EF4-FFF2-40B4-BE49-F238E27FC236}">
                  <a16:creationId xmlns:a16="http://schemas.microsoft.com/office/drawing/2014/main" id="{319F8D81-75EB-46AD-BC8E-84CA3318661E}"/>
                </a:ext>
              </a:extLst>
            </p:cNvPr>
            <p:cNvSpPr/>
            <p:nvPr/>
          </p:nvSpPr>
          <p:spPr>
            <a:xfrm>
              <a:off x="6391179" y="3987640"/>
              <a:ext cx="58864" cy="94868"/>
            </a:xfrm>
            <a:custGeom>
              <a:avLst/>
              <a:gdLst>
                <a:gd name="connsiteX0" fmla="*/ 0 w 58864"/>
                <a:gd name="connsiteY0" fmla="*/ 0 h 94868"/>
                <a:gd name="connsiteX1" fmla="*/ 27527 w 58864"/>
                <a:gd name="connsiteY1" fmla="*/ 0 h 94868"/>
                <a:gd name="connsiteX2" fmla="*/ 39910 w 58864"/>
                <a:gd name="connsiteY2" fmla="*/ 2953 h 94868"/>
                <a:gd name="connsiteX3" fmla="*/ 54197 w 58864"/>
                <a:gd name="connsiteY3" fmla="*/ 28194 h 94868"/>
                <a:gd name="connsiteX4" fmla="*/ 40291 w 58864"/>
                <a:gd name="connsiteY4" fmla="*/ 54292 h 94868"/>
                <a:gd name="connsiteX5" fmla="*/ 40291 w 58864"/>
                <a:gd name="connsiteY5" fmla="*/ 54578 h 94868"/>
                <a:gd name="connsiteX6" fmla="*/ 43053 w 58864"/>
                <a:gd name="connsiteY6" fmla="*/ 59626 h 94868"/>
                <a:gd name="connsiteX7" fmla="*/ 58864 w 58864"/>
                <a:gd name="connsiteY7" fmla="*/ 94869 h 94868"/>
                <a:gd name="connsiteX8" fmla="*/ 40957 w 58864"/>
                <a:gd name="connsiteY8" fmla="*/ 94869 h 94868"/>
                <a:gd name="connsiteX9" fmla="*/ 26575 w 58864"/>
                <a:gd name="connsiteY9" fmla="*/ 59436 h 94868"/>
                <a:gd name="connsiteX10" fmla="*/ 16288 w 58864"/>
                <a:gd name="connsiteY10" fmla="*/ 59436 h 94868"/>
                <a:gd name="connsiteX11" fmla="*/ 16288 w 58864"/>
                <a:gd name="connsiteY11" fmla="*/ 94869 h 94868"/>
                <a:gd name="connsiteX12" fmla="*/ 0 w 58864"/>
                <a:gd name="connsiteY12" fmla="*/ 94869 h 94868"/>
                <a:gd name="connsiteX13" fmla="*/ 0 w 58864"/>
                <a:gd name="connsiteY13" fmla="*/ 0 h 94868"/>
                <a:gd name="connsiteX14" fmla="*/ 25051 w 58864"/>
                <a:gd name="connsiteY14" fmla="*/ 45053 h 94868"/>
                <a:gd name="connsiteX15" fmla="*/ 37719 w 58864"/>
                <a:gd name="connsiteY15" fmla="*/ 29527 h 94868"/>
                <a:gd name="connsiteX16" fmla="*/ 32671 w 58864"/>
                <a:gd name="connsiteY16" fmla="*/ 16859 h 94868"/>
                <a:gd name="connsiteX17" fmla="*/ 25336 w 58864"/>
                <a:gd name="connsiteY17" fmla="*/ 14573 h 94868"/>
                <a:gd name="connsiteX18" fmla="*/ 16383 w 58864"/>
                <a:gd name="connsiteY18" fmla="*/ 14573 h 94868"/>
                <a:gd name="connsiteX19" fmla="*/ 16383 w 58864"/>
                <a:gd name="connsiteY19" fmla="*/ 45053 h 94868"/>
                <a:gd name="connsiteX20" fmla="*/ 25051 w 58864"/>
                <a:gd name="connsiteY20" fmla="*/ 45053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864" h="94868">
                  <a:moveTo>
                    <a:pt x="0" y="0"/>
                  </a:moveTo>
                  <a:lnTo>
                    <a:pt x="27527" y="0"/>
                  </a:lnTo>
                  <a:cubicBezTo>
                    <a:pt x="31147" y="0"/>
                    <a:pt x="35909" y="952"/>
                    <a:pt x="39910" y="2953"/>
                  </a:cubicBezTo>
                  <a:cubicBezTo>
                    <a:pt x="48292" y="6953"/>
                    <a:pt x="54197" y="16097"/>
                    <a:pt x="54197" y="28194"/>
                  </a:cubicBezTo>
                  <a:cubicBezTo>
                    <a:pt x="54197" y="40767"/>
                    <a:pt x="47530" y="50101"/>
                    <a:pt x="40291" y="54292"/>
                  </a:cubicBezTo>
                  <a:lnTo>
                    <a:pt x="40291" y="54578"/>
                  </a:lnTo>
                  <a:cubicBezTo>
                    <a:pt x="40291" y="54578"/>
                    <a:pt x="41529" y="56293"/>
                    <a:pt x="43053" y="59626"/>
                  </a:cubicBezTo>
                  <a:lnTo>
                    <a:pt x="58864" y="94869"/>
                  </a:lnTo>
                  <a:lnTo>
                    <a:pt x="40957" y="94869"/>
                  </a:lnTo>
                  <a:lnTo>
                    <a:pt x="26575" y="59436"/>
                  </a:lnTo>
                  <a:lnTo>
                    <a:pt x="16288" y="59436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5051" y="45053"/>
                  </a:moveTo>
                  <a:cubicBezTo>
                    <a:pt x="31718" y="45053"/>
                    <a:pt x="37719" y="39338"/>
                    <a:pt x="37719" y="29527"/>
                  </a:cubicBezTo>
                  <a:cubicBezTo>
                    <a:pt x="37719" y="23908"/>
                    <a:pt x="35814" y="19240"/>
                    <a:pt x="32671" y="16859"/>
                  </a:cubicBezTo>
                  <a:cubicBezTo>
                    <a:pt x="30575" y="15430"/>
                    <a:pt x="27622" y="14573"/>
                    <a:pt x="25336" y="14573"/>
                  </a:cubicBezTo>
                  <a:lnTo>
                    <a:pt x="16383" y="14573"/>
                  </a:lnTo>
                  <a:lnTo>
                    <a:pt x="16383" y="45053"/>
                  </a:lnTo>
                  <a:lnTo>
                    <a:pt x="25051" y="4505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4" name="Gráfico 14">
              <a:extLst>
                <a:ext uri="{FF2B5EF4-FFF2-40B4-BE49-F238E27FC236}">
                  <a16:creationId xmlns:a16="http://schemas.microsoft.com/office/drawing/2014/main" id="{0A229588-AAE1-46ED-8C92-92B8AC8A587B}"/>
                </a:ext>
              </a:extLst>
            </p:cNvPr>
            <p:cNvSpPr/>
            <p:nvPr/>
          </p:nvSpPr>
          <p:spPr>
            <a:xfrm>
              <a:off x="6452044" y="3987640"/>
              <a:ext cx="62007" cy="94868"/>
            </a:xfrm>
            <a:custGeom>
              <a:avLst/>
              <a:gdLst>
                <a:gd name="connsiteX0" fmla="*/ 22860 w 62007"/>
                <a:gd name="connsiteY0" fmla="*/ 14383 h 94868"/>
                <a:gd name="connsiteX1" fmla="*/ 0 w 62007"/>
                <a:gd name="connsiteY1" fmla="*/ 14383 h 94868"/>
                <a:gd name="connsiteX2" fmla="*/ 0 w 62007"/>
                <a:gd name="connsiteY2" fmla="*/ 0 h 94868"/>
                <a:gd name="connsiteX3" fmla="*/ 62008 w 62007"/>
                <a:gd name="connsiteY3" fmla="*/ 0 h 94868"/>
                <a:gd name="connsiteX4" fmla="*/ 62008 w 62007"/>
                <a:gd name="connsiteY4" fmla="*/ 14383 h 94868"/>
                <a:gd name="connsiteX5" fmla="*/ 38957 w 62007"/>
                <a:gd name="connsiteY5" fmla="*/ 14383 h 94868"/>
                <a:gd name="connsiteX6" fmla="*/ 38957 w 62007"/>
                <a:gd name="connsiteY6" fmla="*/ 94869 h 94868"/>
                <a:gd name="connsiteX7" fmla="*/ 22860 w 62007"/>
                <a:gd name="connsiteY7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007" h="94868">
                  <a:moveTo>
                    <a:pt x="22860" y="14383"/>
                  </a:moveTo>
                  <a:lnTo>
                    <a:pt x="0" y="14383"/>
                  </a:lnTo>
                  <a:lnTo>
                    <a:pt x="0" y="0"/>
                  </a:lnTo>
                  <a:lnTo>
                    <a:pt x="62008" y="0"/>
                  </a:lnTo>
                  <a:lnTo>
                    <a:pt x="62008" y="14383"/>
                  </a:lnTo>
                  <a:lnTo>
                    <a:pt x="38957" y="14383"/>
                  </a:lnTo>
                  <a:lnTo>
                    <a:pt x="38957" y="94869"/>
                  </a:lnTo>
                  <a:lnTo>
                    <a:pt x="2286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5" name="Gráfico 14">
              <a:extLst>
                <a:ext uri="{FF2B5EF4-FFF2-40B4-BE49-F238E27FC236}">
                  <a16:creationId xmlns:a16="http://schemas.microsoft.com/office/drawing/2014/main" id="{C9259AAA-3899-4E50-BAB2-556B76555D1B}"/>
                </a:ext>
              </a:extLst>
            </p:cNvPr>
            <p:cNvSpPr/>
            <p:nvPr/>
          </p:nvSpPr>
          <p:spPr>
            <a:xfrm>
              <a:off x="6524148" y="3987640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244 w 46767"/>
                <a:gd name="connsiteY1" fmla="*/ 0 h 94868"/>
                <a:gd name="connsiteX2" fmla="*/ 45244 w 46767"/>
                <a:gd name="connsiteY2" fmla="*/ 14383 h 94868"/>
                <a:gd name="connsiteX3" fmla="*/ 16288 w 46767"/>
                <a:gd name="connsiteY3" fmla="*/ 14383 h 94868"/>
                <a:gd name="connsiteX4" fmla="*/ 16288 w 46767"/>
                <a:gd name="connsiteY4" fmla="*/ 39815 h 94868"/>
                <a:gd name="connsiteX5" fmla="*/ 39624 w 46767"/>
                <a:gd name="connsiteY5" fmla="*/ 39815 h 94868"/>
                <a:gd name="connsiteX6" fmla="*/ 39624 w 46767"/>
                <a:gd name="connsiteY6" fmla="*/ 54197 h 94868"/>
                <a:gd name="connsiteX7" fmla="*/ 16288 w 46767"/>
                <a:gd name="connsiteY7" fmla="*/ 54197 h 94868"/>
                <a:gd name="connsiteX8" fmla="*/ 16288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244" y="0"/>
                  </a:lnTo>
                  <a:lnTo>
                    <a:pt x="45244" y="14383"/>
                  </a:lnTo>
                  <a:lnTo>
                    <a:pt x="16288" y="14383"/>
                  </a:lnTo>
                  <a:lnTo>
                    <a:pt x="16288" y="39815"/>
                  </a:lnTo>
                  <a:lnTo>
                    <a:pt x="39624" y="39815"/>
                  </a:lnTo>
                  <a:lnTo>
                    <a:pt x="39624" y="54197"/>
                  </a:lnTo>
                  <a:lnTo>
                    <a:pt x="16288" y="54197"/>
                  </a:lnTo>
                  <a:lnTo>
                    <a:pt x="16288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6" name="Gráfico 14">
              <a:extLst>
                <a:ext uri="{FF2B5EF4-FFF2-40B4-BE49-F238E27FC236}">
                  <a16:creationId xmlns:a16="http://schemas.microsoft.com/office/drawing/2014/main" id="{BFE5AA5B-A5C5-45FD-9E22-76C39B47E937}"/>
                </a:ext>
              </a:extLst>
            </p:cNvPr>
            <p:cNvSpPr/>
            <p:nvPr/>
          </p:nvSpPr>
          <p:spPr>
            <a:xfrm>
              <a:off x="5322474" y="4034789"/>
              <a:ext cx="33528" cy="33432"/>
            </a:xfrm>
            <a:custGeom>
              <a:avLst/>
              <a:gdLst>
                <a:gd name="connsiteX0" fmla="*/ 33528 w 33528"/>
                <a:gd name="connsiteY0" fmla="*/ 33433 h 33432"/>
                <a:gd name="connsiteX1" fmla="*/ 20193 w 33528"/>
                <a:gd name="connsiteY1" fmla="*/ 0 h 33432"/>
                <a:gd name="connsiteX2" fmla="*/ 13049 w 33528"/>
                <a:gd name="connsiteY2" fmla="*/ 0 h 33432"/>
                <a:gd name="connsiteX3" fmla="*/ 0 w 33528"/>
                <a:gd name="connsiteY3" fmla="*/ 33433 h 33432"/>
                <a:gd name="connsiteX4" fmla="*/ 7144 w 33528"/>
                <a:gd name="connsiteY4" fmla="*/ 33433 h 33432"/>
                <a:gd name="connsiteX5" fmla="*/ 9906 w 33528"/>
                <a:gd name="connsiteY5" fmla="*/ 25813 h 33432"/>
                <a:gd name="connsiteX6" fmla="*/ 23336 w 33528"/>
                <a:gd name="connsiteY6" fmla="*/ 25813 h 33432"/>
                <a:gd name="connsiteX7" fmla="*/ 26194 w 33528"/>
                <a:gd name="connsiteY7" fmla="*/ 33433 h 33432"/>
                <a:gd name="connsiteX8" fmla="*/ 33528 w 33528"/>
                <a:gd name="connsiteY8" fmla="*/ 33433 h 33432"/>
                <a:gd name="connsiteX9" fmla="*/ 12001 w 33528"/>
                <a:gd name="connsiteY9" fmla="*/ 20193 h 33432"/>
                <a:gd name="connsiteX10" fmla="*/ 16478 w 33528"/>
                <a:gd name="connsiteY10" fmla="*/ 7810 h 33432"/>
                <a:gd name="connsiteX11" fmla="*/ 21050 w 33528"/>
                <a:gd name="connsiteY11" fmla="*/ 20193 h 33432"/>
                <a:gd name="connsiteX12" fmla="*/ 12001 w 33528"/>
                <a:gd name="connsiteY12" fmla="*/ 2019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8" h="33432">
                  <a:moveTo>
                    <a:pt x="33528" y="33433"/>
                  </a:moveTo>
                  <a:lnTo>
                    <a:pt x="20193" y="0"/>
                  </a:lnTo>
                  <a:lnTo>
                    <a:pt x="13049" y="0"/>
                  </a:ln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lnTo>
                    <a:pt x="23336" y="25813"/>
                  </a:lnTo>
                  <a:lnTo>
                    <a:pt x="26194" y="33433"/>
                  </a:lnTo>
                  <a:lnTo>
                    <a:pt x="33528" y="33433"/>
                  </a:lnTo>
                  <a:close/>
                  <a:moveTo>
                    <a:pt x="12001" y="20193"/>
                  </a:moveTo>
                  <a:lnTo>
                    <a:pt x="16478" y="7810"/>
                  </a:lnTo>
                  <a:lnTo>
                    <a:pt x="21050" y="20193"/>
                  </a:lnTo>
                  <a:lnTo>
                    <a:pt x="12001" y="20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7" name="Gráfico 14">
              <a:extLst>
                <a:ext uri="{FF2B5EF4-FFF2-40B4-BE49-F238E27FC236}">
                  <a16:creationId xmlns:a16="http://schemas.microsoft.com/office/drawing/2014/main" id="{C1061A18-7AC4-4D1D-9CBE-1CE7446150E2}"/>
                </a:ext>
              </a:extLst>
            </p:cNvPr>
            <p:cNvSpPr/>
            <p:nvPr/>
          </p:nvSpPr>
          <p:spPr>
            <a:xfrm>
              <a:off x="5357812" y="4035075"/>
              <a:ext cx="23526" cy="33146"/>
            </a:xfrm>
            <a:custGeom>
              <a:avLst/>
              <a:gdLst>
                <a:gd name="connsiteX0" fmla="*/ 23527 w 23526"/>
                <a:gd name="connsiteY0" fmla="*/ 27527 h 33146"/>
                <a:gd name="connsiteX1" fmla="*/ 6763 w 23526"/>
                <a:gd name="connsiteY1" fmla="*/ 27527 h 33146"/>
                <a:gd name="connsiteX2" fmla="*/ 6763 w 23526"/>
                <a:gd name="connsiteY2" fmla="*/ 0 h 33146"/>
                <a:gd name="connsiteX3" fmla="*/ 0 w 23526"/>
                <a:gd name="connsiteY3" fmla="*/ 0 h 33146"/>
                <a:gd name="connsiteX4" fmla="*/ 0 w 23526"/>
                <a:gd name="connsiteY4" fmla="*/ 33147 h 33146"/>
                <a:gd name="connsiteX5" fmla="*/ 23527 w 23526"/>
                <a:gd name="connsiteY5" fmla="*/ 33147 h 3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" h="33146">
                  <a:moveTo>
                    <a:pt x="23527" y="27527"/>
                  </a:moveTo>
                  <a:lnTo>
                    <a:pt x="6763" y="27527"/>
                  </a:lnTo>
                  <a:lnTo>
                    <a:pt x="6763" y="0"/>
                  </a:lnTo>
                  <a:lnTo>
                    <a:pt x="0" y="0"/>
                  </a:lnTo>
                  <a:lnTo>
                    <a:pt x="0" y="33147"/>
                  </a:lnTo>
                  <a:lnTo>
                    <a:pt x="23527" y="3314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8" name="Gráfico 14">
              <a:extLst>
                <a:ext uri="{FF2B5EF4-FFF2-40B4-BE49-F238E27FC236}">
                  <a16:creationId xmlns:a16="http://schemas.microsoft.com/office/drawing/2014/main" id="{20012C38-389F-4569-93C3-CEE5AFC2A1B4}"/>
                </a:ext>
              </a:extLst>
            </p:cNvPr>
            <p:cNvSpPr/>
            <p:nvPr/>
          </p:nvSpPr>
          <p:spPr>
            <a:xfrm>
              <a:off x="5381339" y="4034218"/>
              <a:ext cx="29051" cy="34670"/>
            </a:xfrm>
            <a:custGeom>
              <a:avLst/>
              <a:gdLst>
                <a:gd name="connsiteX0" fmla="*/ 19812 w 29051"/>
                <a:gd name="connsiteY0" fmla="*/ 27051 h 34670"/>
                <a:gd name="connsiteX1" fmla="*/ 15145 w 29051"/>
                <a:gd name="connsiteY1" fmla="*/ 28766 h 34670"/>
                <a:gd name="connsiteX2" fmla="*/ 9239 w 29051"/>
                <a:gd name="connsiteY2" fmla="*/ 26098 h 34670"/>
                <a:gd name="connsiteX3" fmla="*/ 6953 w 29051"/>
                <a:gd name="connsiteY3" fmla="*/ 17050 h 34670"/>
                <a:gd name="connsiteX4" fmla="*/ 9239 w 29051"/>
                <a:gd name="connsiteY4" fmla="*/ 8477 h 34670"/>
                <a:gd name="connsiteX5" fmla="*/ 15335 w 29051"/>
                <a:gd name="connsiteY5" fmla="*/ 5810 h 34670"/>
                <a:gd name="connsiteX6" fmla="*/ 19907 w 29051"/>
                <a:gd name="connsiteY6" fmla="*/ 7334 h 34670"/>
                <a:gd name="connsiteX7" fmla="*/ 22384 w 29051"/>
                <a:gd name="connsiteY7" fmla="*/ 11430 h 34670"/>
                <a:gd name="connsiteX8" fmla="*/ 29051 w 29051"/>
                <a:gd name="connsiteY8" fmla="*/ 9811 h 34670"/>
                <a:gd name="connsiteX9" fmla="*/ 25622 w 29051"/>
                <a:gd name="connsiteY9" fmla="*/ 3619 h 34670"/>
                <a:gd name="connsiteX10" fmla="*/ 15621 w 29051"/>
                <a:gd name="connsiteY10" fmla="*/ 0 h 34670"/>
                <a:gd name="connsiteX11" fmla="*/ 4286 w 29051"/>
                <a:gd name="connsiteY11" fmla="*/ 4667 h 34670"/>
                <a:gd name="connsiteX12" fmla="*/ 0 w 29051"/>
                <a:gd name="connsiteY12" fmla="*/ 17621 h 34670"/>
                <a:gd name="connsiteX13" fmla="*/ 4286 w 29051"/>
                <a:gd name="connsiteY13" fmla="*/ 30099 h 34670"/>
                <a:gd name="connsiteX14" fmla="*/ 15240 w 29051"/>
                <a:gd name="connsiteY14" fmla="*/ 34671 h 34670"/>
                <a:gd name="connsiteX15" fmla="*/ 24098 w 29051"/>
                <a:gd name="connsiteY15" fmla="*/ 32004 h 34670"/>
                <a:gd name="connsiteX16" fmla="*/ 29051 w 29051"/>
                <a:gd name="connsiteY16" fmla="*/ 23813 h 34670"/>
                <a:gd name="connsiteX17" fmla="*/ 22479 w 29051"/>
                <a:gd name="connsiteY17" fmla="*/ 21717 h 34670"/>
                <a:gd name="connsiteX18" fmla="*/ 19812 w 29051"/>
                <a:gd name="connsiteY18" fmla="*/ 27051 h 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051" h="34670">
                  <a:moveTo>
                    <a:pt x="19812" y="27051"/>
                  </a:moveTo>
                  <a:cubicBezTo>
                    <a:pt x="18574" y="28194"/>
                    <a:pt x="16954" y="28766"/>
                    <a:pt x="15145" y="28766"/>
                  </a:cubicBezTo>
                  <a:cubicBezTo>
                    <a:pt x="12668" y="28766"/>
                    <a:pt x="10763" y="27813"/>
                    <a:pt x="9239" y="26098"/>
                  </a:cubicBezTo>
                  <a:cubicBezTo>
                    <a:pt x="7715" y="24289"/>
                    <a:pt x="6953" y="21336"/>
                    <a:pt x="6953" y="17050"/>
                  </a:cubicBezTo>
                  <a:cubicBezTo>
                    <a:pt x="6953" y="13049"/>
                    <a:pt x="7715" y="10192"/>
                    <a:pt x="9239" y="8477"/>
                  </a:cubicBezTo>
                  <a:cubicBezTo>
                    <a:pt x="10763" y="6668"/>
                    <a:pt x="12764" y="5810"/>
                    <a:pt x="15335" y="5810"/>
                  </a:cubicBezTo>
                  <a:cubicBezTo>
                    <a:pt x="17145" y="5810"/>
                    <a:pt x="18669" y="6286"/>
                    <a:pt x="19907" y="7334"/>
                  </a:cubicBezTo>
                  <a:cubicBezTo>
                    <a:pt x="21145" y="8287"/>
                    <a:pt x="22003" y="9716"/>
                    <a:pt x="22384" y="11430"/>
                  </a:cubicBezTo>
                  <a:lnTo>
                    <a:pt x="29051" y="9811"/>
                  </a:lnTo>
                  <a:cubicBezTo>
                    <a:pt x="28289" y="7144"/>
                    <a:pt x="27146" y="5048"/>
                    <a:pt x="25622" y="3619"/>
                  </a:cubicBezTo>
                  <a:cubicBezTo>
                    <a:pt x="23050" y="1238"/>
                    <a:pt x="19717" y="0"/>
                    <a:pt x="15621" y="0"/>
                  </a:cubicBezTo>
                  <a:cubicBezTo>
                    <a:pt x="10954" y="0"/>
                    <a:pt x="7144" y="1524"/>
                    <a:pt x="4286" y="4667"/>
                  </a:cubicBezTo>
                  <a:cubicBezTo>
                    <a:pt x="1429" y="7715"/>
                    <a:pt x="0" y="12001"/>
                    <a:pt x="0" y="17621"/>
                  </a:cubicBezTo>
                  <a:cubicBezTo>
                    <a:pt x="0" y="22860"/>
                    <a:pt x="1429" y="27051"/>
                    <a:pt x="4286" y="30099"/>
                  </a:cubicBezTo>
                  <a:cubicBezTo>
                    <a:pt x="7144" y="33147"/>
                    <a:pt x="10763" y="34671"/>
                    <a:pt x="15240" y="34671"/>
                  </a:cubicBezTo>
                  <a:cubicBezTo>
                    <a:pt x="18859" y="34671"/>
                    <a:pt x="21812" y="33814"/>
                    <a:pt x="24098" y="32004"/>
                  </a:cubicBezTo>
                  <a:cubicBezTo>
                    <a:pt x="26384" y="30194"/>
                    <a:pt x="28099" y="27527"/>
                    <a:pt x="29051" y="23813"/>
                  </a:cubicBezTo>
                  <a:lnTo>
                    <a:pt x="22479" y="21717"/>
                  </a:lnTo>
                  <a:cubicBezTo>
                    <a:pt x="22003" y="24098"/>
                    <a:pt x="21145" y="25908"/>
                    <a:pt x="19812" y="2705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9" name="Gráfico 14">
              <a:extLst>
                <a:ext uri="{FF2B5EF4-FFF2-40B4-BE49-F238E27FC236}">
                  <a16:creationId xmlns:a16="http://schemas.microsoft.com/office/drawing/2014/main" id="{5EC7D569-3118-4D4B-ABFB-16B5A176EB08}"/>
                </a:ext>
              </a:extLst>
            </p:cNvPr>
            <p:cNvSpPr/>
            <p:nvPr/>
          </p:nvSpPr>
          <p:spPr>
            <a:xfrm>
              <a:off x="5410485" y="4034789"/>
              <a:ext cx="33528" cy="33432"/>
            </a:xfrm>
            <a:custGeom>
              <a:avLst/>
              <a:gdLst>
                <a:gd name="connsiteX0" fmla="*/ 9906 w 33528"/>
                <a:gd name="connsiteY0" fmla="*/ 25813 h 33432"/>
                <a:gd name="connsiteX1" fmla="*/ 23241 w 33528"/>
                <a:gd name="connsiteY1" fmla="*/ 25813 h 33432"/>
                <a:gd name="connsiteX2" fmla="*/ 26194 w 33528"/>
                <a:gd name="connsiteY2" fmla="*/ 33433 h 33432"/>
                <a:gd name="connsiteX3" fmla="*/ 33528 w 33528"/>
                <a:gd name="connsiteY3" fmla="*/ 33433 h 33432"/>
                <a:gd name="connsiteX4" fmla="*/ 20098 w 33528"/>
                <a:gd name="connsiteY4" fmla="*/ 0 h 33432"/>
                <a:gd name="connsiteX5" fmla="*/ 13049 w 33528"/>
                <a:gd name="connsiteY5" fmla="*/ 0 h 33432"/>
                <a:gd name="connsiteX6" fmla="*/ 0 w 33528"/>
                <a:gd name="connsiteY6" fmla="*/ 33433 h 33432"/>
                <a:gd name="connsiteX7" fmla="*/ 7144 w 33528"/>
                <a:gd name="connsiteY7" fmla="*/ 33433 h 33432"/>
                <a:gd name="connsiteX8" fmla="*/ 9906 w 33528"/>
                <a:gd name="connsiteY8" fmla="*/ 25813 h 33432"/>
                <a:gd name="connsiteX9" fmla="*/ 16574 w 33528"/>
                <a:gd name="connsiteY9" fmla="*/ 7810 h 33432"/>
                <a:gd name="connsiteX10" fmla="*/ 21146 w 33528"/>
                <a:gd name="connsiteY10" fmla="*/ 20193 h 33432"/>
                <a:gd name="connsiteX11" fmla="*/ 12002 w 33528"/>
                <a:gd name="connsiteY11" fmla="*/ 20193 h 33432"/>
                <a:gd name="connsiteX12" fmla="*/ 16574 w 33528"/>
                <a:gd name="connsiteY12" fmla="*/ 7810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8" h="33432">
                  <a:moveTo>
                    <a:pt x="9906" y="25813"/>
                  </a:moveTo>
                  <a:lnTo>
                    <a:pt x="23241" y="25813"/>
                  </a:lnTo>
                  <a:lnTo>
                    <a:pt x="26194" y="33433"/>
                  </a:lnTo>
                  <a:lnTo>
                    <a:pt x="33528" y="33433"/>
                  </a:lnTo>
                  <a:lnTo>
                    <a:pt x="20098" y="0"/>
                  </a:lnTo>
                  <a:lnTo>
                    <a:pt x="13049" y="0"/>
                  </a:ln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close/>
                  <a:moveTo>
                    <a:pt x="16574" y="7810"/>
                  </a:moveTo>
                  <a:lnTo>
                    <a:pt x="21146" y="20193"/>
                  </a:lnTo>
                  <a:lnTo>
                    <a:pt x="12002" y="20193"/>
                  </a:lnTo>
                  <a:lnTo>
                    <a:pt x="16574" y="781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60" name="Gráfico 14">
              <a:extLst>
                <a:ext uri="{FF2B5EF4-FFF2-40B4-BE49-F238E27FC236}">
                  <a16:creationId xmlns:a16="http://schemas.microsoft.com/office/drawing/2014/main" id="{A464698B-2DE0-4275-B071-2364356B3E0F}"/>
                </a:ext>
              </a:extLst>
            </p:cNvPr>
            <p:cNvSpPr/>
            <p:nvPr/>
          </p:nvSpPr>
          <p:spPr>
            <a:xfrm>
              <a:off x="5446490" y="4035075"/>
              <a:ext cx="23526" cy="33146"/>
            </a:xfrm>
            <a:custGeom>
              <a:avLst/>
              <a:gdLst>
                <a:gd name="connsiteX0" fmla="*/ 23527 w 23526"/>
                <a:gd name="connsiteY0" fmla="*/ 27527 h 33146"/>
                <a:gd name="connsiteX1" fmla="*/ 6763 w 23526"/>
                <a:gd name="connsiteY1" fmla="*/ 27527 h 33146"/>
                <a:gd name="connsiteX2" fmla="*/ 6763 w 23526"/>
                <a:gd name="connsiteY2" fmla="*/ 0 h 33146"/>
                <a:gd name="connsiteX3" fmla="*/ 0 w 23526"/>
                <a:gd name="connsiteY3" fmla="*/ 0 h 33146"/>
                <a:gd name="connsiteX4" fmla="*/ 0 w 23526"/>
                <a:gd name="connsiteY4" fmla="*/ 33147 h 33146"/>
                <a:gd name="connsiteX5" fmla="*/ 23527 w 23526"/>
                <a:gd name="connsiteY5" fmla="*/ 33147 h 3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" h="33146">
                  <a:moveTo>
                    <a:pt x="23527" y="27527"/>
                  </a:moveTo>
                  <a:lnTo>
                    <a:pt x="6763" y="27527"/>
                  </a:lnTo>
                  <a:lnTo>
                    <a:pt x="6763" y="0"/>
                  </a:lnTo>
                  <a:lnTo>
                    <a:pt x="0" y="0"/>
                  </a:lnTo>
                  <a:lnTo>
                    <a:pt x="0" y="33147"/>
                  </a:lnTo>
                  <a:lnTo>
                    <a:pt x="23527" y="3314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61" name="Gráfico 14">
              <a:extLst>
                <a:ext uri="{FF2B5EF4-FFF2-40B4-BE49-F238E27FC236}">
                  <a16:creationId xmlns:a16="http://schemas.microsoft.com/office/drawing/2014/main" id="{3571DFB6-6DC5-4D30-BDBA-530C538D3857}"/>
                </a:ext>
              </a:extLst>
            </p:cNvPr>
            <p:cNvSpPr/>
            <p:nvPr/>
          </p:nvSpPr>
          <p:spPr>
            <a:xfrm>
              <a:off x="5472779" y="4034789"/>
              <a:ext cx="28098" cy="33432"/>
            </a:xfrm>
            <a:custGeom>
              <a:avLst/>
              <a:gdLst>
                <a:gd name="connsiteX0" fmla="*/ 18669 w 28098"/>
                <a:gd name="connsiteY0" fmla="*/ 667 h 33432"/>
                <a:gd name="connsiteX1" fmla="*/ 12287 w 28098"/>
                <a:gd name="connsiteY1" fmla="*/ 0 h 33432"/>
                <a:gd name="connsiteX2" fmla="*/ 0 w 28098"/>
                <a:gd name="connsiteY2" fmla="*/ 0 h 33432"/>
                <a:gd name="connsiteX3" fmla="*/ 0 w 28098"/>
                <a:gd name="connsiteY3" fmla="*/ 33433 h 33432"/>
                <a:gd name="connsiteX4" fmla="*/ 12668 w 28098"/>
                <a:gd name="connsiteY4" fmla="*/ 33433 h 33432"/>
                <a:gd name="connsiteX5" fmla="*/ 18669 w 28098"/>
                <a:gd name="connsiteY5" fmla="*/ 32766 h 33432"/>
                <a:gd name="connsiteX6" fmla="*/ 23431 w 28098"/>
                <a:gd name="connsiteY6" fmla="*/ 30099 h 33432"/>
                <a:gd name="connsiteX7" fmla="*/ 27051 w 28098"/>
                <a:gd name="connsiteY7" fmla="*/ 24194 h 33432"/>
                <a:gd name="connsiteX8" fmla="*/ 28099 w 28098"/>
                <a:gd name="connsiteY8" fmla="*/ 17050 h 33432"/>
                <a:gd name="connsiteX9" fmla="*/ 27051 w 28098"/>
                <a:gd name="connsiteY9" fmla="*/ 9144 h 33432"/>
                <a:gd name="connsiteX10" fmla="*/ 23813 w 28098"/>
                <a:gd name="connsiteY10" fmla="*/ 3715 h 33432"/>
                <a:gd name="connsiteX11" fmla="*/ 18669 w 28098"/>
                <a:gd name="connsiteY11" fmla="*/ 667 h 33432"/>
                <a:gd name="connsiteX12" fmla="*/ 20383 w 28098"/>
                <a:gd name="connsiteY12" fmla="*/ 22860 h 33432"/>
                <a:gd name="connsiteX13" fmla="*/ 18669 w 28098"/>
                <a:gd name="connsiteY13" fmla="*/ 26099 h 33432"/>
                <a:gd name="connsiteX14" fmla="*/ 15907 w 28098"/>
                <a:gd name="connsiteY14" fmla="*/ 27432 h 33432"/>
                <a:gd name="connsiteX15" fmla="*/ 11811 w 28098"/>
                <a:gd name="connsiteY15" fmla="*/ 27718 h 33432"/>
                <a:gd name="connsiteX16" fmla="*/ 6763 w 28098"/>
                <a:gd name="connsiteY16" fmla="*/ 27718 h 33432"/>
                <a:gd name="connsiteX17" fmla="*/ 6763 w 28098"/>
                <a:gd name="connsiteY17" fmla="*/ 5715 h 33432"/>
                <a:gd name="connsiteX18" fmla="*/ 9811 w 28098"/>
                <a:gd name="connsiteY18" fmla="*/ 5715 h 33432"/>
                <a:gd name="connsiteX19" fmla="*/ 15335 w 28098"/>
                <a:gd name="connsiteY19" fmla="*/ 6001 h 33432"/>
                <a:gd name="connsiteX20" fmla="*/ 18479 w 28098"/>
                <a:gd name="connsiteY20" fmla="*/ 7525 h 33432"/>
                <a:gd name="connsiteX21" fmla="*/ 20383 w 28098"/>
                <a:gd name="connsiteY21" fmla="*/ 10763 h 33432"/>
                <a:gd name="connsiteX22" fmla="*/ 21050 w 28098"/>
                <a:gd name="connsiteY22" fmla="*/ 16669 h 33432"/>
                <a:gd name="connsiteX23" fmla="*/ 20383 w 28098"/>
                <a:gd name="connsiteY23" fmla="*/ 22860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098" h="33432">
                  <a:moveTo>
                    <a:pt x="18669" y="667"/>
                  </a:moveTo>
                  <a:cubicBezTo>
                    <a:pt x="17240" y="286"/>
                    <a:pt x="15050" y="0"/>
                    <a:pt x="12287" y="0"/>
                  </a:cubicBezTo>
                  <a:lnTo>
                    <a:pt x="0" y="0"/>
                  </a:lnTo>
                  <a:lnTo>
                    <a:pt x="0" y="33433"/>
                  </a:lnTo>
                  <a:lnTo>
                    <a:pt x="12668" y="33433"/>
                  </a:lnTo>
                  <a:cubicBezTo>
                    <a:pt x="15145" y="33433"/>
                    <a:pt x="17145" y="33242"/>
                    <a:pt x="18669" y="32766"/>
                  </a:cubicBezTo>
                  <a:cubicBezTo>
                    <a:pt x="20669" y="32195"/>
                    <a:pt x="22289" y="31242"/>
                    <a:pt x="23431" y="30099"/>
                  </a:cubicBezTo>
                  <a:cubicBezTo>
                    <a:pt x="24956" y="28575"/>
                    <a:pt x="26194" y="26670"/>
                    <a:pt x="27051" y="24194"/>
                  </a:cubicBezTo>
                  <a:cubicBezTo>
                    <a:pt x="27718" y="22193"/>
                    <a:pt x="28099" y="19812"/>
                    <a:pt x="28099" y="17050"/>
                  </a:cubicBezTo>
                  <a:cubicBezTo>
                    <a:pt x="28099" y="13907"/>
                    <a:pt x="27718" y="11335"/>
                    <a:pt x="27051" y="9144"/>
                  </a:cubicBezTo>
                  <a:cubicBezTo>
                    <a:pt x="26289" y="7049"/>
                    <a:pt x="25241" y="5239"/>
                    <a:pt x="23813" y="3715"/>
                  </a:cubicBezTo>
                  <a:cubicBezTo>
                    <a:pt x="22289" y="2286"/>
                    <a:pt x="20669" y="1238"/>
                    <a:pt x="18669" y="667"/>
                  </a:cubicBezTo>
                  <a:moveTo>
                    <a:pt x="20383" y="22860"/>
                  </a:moveTo>
                  <a:cubicBezTo>
                    <a:pt x="19907" y="24384"/>
                    <a:pt x="19336" y="25432"/>
                    <a:pt x="18669" y="26099"/>
                  </a:cubicBezTo>
                  <a:cubicBezTo>
                    <a:pt x="17907" y="26765"/>
                    <a:pt x="17050" y="27242"/>
                    <a:pt x="15907" y="27432"/>
                  </a:cubicBezTo>
                  <a:cubicBezTo>
                    <a:pt x="15050" y="27623"/>
                    <a:pt x="13716" y="27718"/>
                    <a:pt x="11811" y="27718"/>
                  </a:cubicBezTo>
                  <a:lnTo>
                    <a:pt x="6763" y="27718"/>
                  </a:lnTo>
                  <a:lnTo>
                    <a:pt x="6763" y="5715"/>
                  </a:lnTo>
                  <a:lnTo>
                    <a:pt x="9811" y="5715"/>
                  </a:lnTo>
                  <a:cubicBezTo>
                    <a:pt x="12573" y="5715"/>
                    <a:pt x="14383" y="5810"/>
                    <a:pt x="15335" y="6001"/>
                  </a:cubicBezTo>
                  <a:cubicBezTo>
                    <a:pt x="16573" y="6286"/>
                    <a:pt x="17621" y="6858"/>
                    <a:pt x="18479" y="7525"/>
                  </a:cubicBezTo>
                  <a:cubicBezTo>
                    <a:pt x="19336" y="8287"/>
                    <a:pt x="19907" y="9430"/>
                    <a:pt x="20383" y="10763"/>
                  </a:cubicBezTo>
                  <a:cubicBezTo>
                    <a:pt x="20860" y="12192"/>
                    <a:pt x="21050" y="14097"/>
                    <a:pt x="21050" y="16669"/>
                  </a:cubicBezTo>
                  <a:cubicBezTo>
                    <a:pt x="21050" y="19336"/>
                    <a:pt x="20765" y="21336"/>
                    <a:pt x="20383" y="2286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62" name="Gráfico 14">
              <a:extLst>
                <a:ext uri="{FF2B5EF4-FFF2-40B4-BE49-F238E27FC236}">
                  <a16:creationId xmlns:a16="http://schemas.microsoft.com/office/drawing/2014/main" id="{F99ECA3E-563E-4F18-B1D0-6CB2D75E523D}"/>
                </a:ext>
              </a:extLst>
            </p:cNvPr>
            <p:cNvSpPr/>
            <p:nvPr/>
          </p:nvSpPr>
          <p:spPr>
            <a:xfrm>
              <a:off x="5505450" y="4024883"/>
              <a:ext cx="10382" cy="6857"/>
            </a:xfrm>
            <a:custGeom>
              <a:avLst/>
              <a:gdLst>
                <a:gd name="connsiteX0" fmla="*/ 3143 w 10382"/>
                <a:gd name="connsiteY0" fmla="*/ 0 h 6857"/>
                <a:gd name="connsiteX1" fmla="*/ 0 w 10382"/>
                <a:gd name="connsiteY1" fmla="*/ 6858 h 6857"/>
                <a:gd name="connsiteX2" fmla="*/ 4096 w 10382"/>
                <a:gd name="connsiteY2" fmla="*/ 6858 h 6857"/>
                <a:gd name="connsiteX3" fmla="*/ 10382 w 10382"/>
                <a:gd name="connsiteY3" fmla="*/ 0 h 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82" h="6857">
                  <a:moveTo>
                    <a:pt x="3143" y="0"/>
                  </a:moveTo>
                  <a:lnTo>
                    <a:pt x="0" y="6858"/>
                  </a:lnTo>
                  <a:lnTo>
                    <a:pt x="4096" y="6858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63" name="Gráfico 14">
              <a:extLst>
                <a:ext uri="{FF2B5EF4-FFF2-40B4-BE49-F238E27FC236}">
                  <a16:creationId xmlns:a16="http://schemas.microsoft.com/office/drawing/2014/main" id="{77D63583-8399-4B1E-BC5C-FE8FFDDE80EF}"/>
                </a:ext>
              </a:extLst>
            </p:cNvPr>
            <p:cNvSpPr/>
            <p:nvPr/>
          </p:nvSpPr>
          <p:spPr>
            <a:xfrm>
              <a:off x="5503830" y="4034789"/>
              <a:ext cx="6762" cy="33432"/>
            </a:xfrm>
            <a:custGeom>
              <a:avLst/>
              <a:gdLst>
                <a:gd name="connsiteX0" fmla="*/ 0 w 6762"/>
                <a:gd name="connsiteY0" fmla="*/ 0 h 33432"/>
                <a:gd name="connsiteX1" fmla="*/ 6763 w 6762"/>
                <a:gd name="connsiteY1" fmla="*/ 0 h 33432"/>
                <a:gd name="connsiteX2" fmla="*/ 6763 w 6762"/>
                <a:gd name="connsiteY2" fmla="*/ 33433 h 33432"/>
                <a:gd name="connsiteX3" fmla="*/ 0 w 6762"/>
                <a:gd name="connsiteY3" fmla="*/ 3343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" h="33432">
                  <a:moveTo>
                    <a:pt x="0" y="0"/>
                  </a:moveTo>
                  <a:lnTo>
                    <a:pt x="6763" y="0"/>
                  </a:lnTo>
                  <a:lnTo>
                    <a:pt x="6763" y="33433"/>
                  </a:lnTo>
                  <a:lnTo>
                    <a:pt x="0" y="3343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64" name="Gráfico 14">
              <a:extLst>
                <a:ext uri="{FF2B5EF4-FFF2-40B4-BE49-F238E27FC236}">
                  <a16:creationId xmlns:a16="http://schemas.microsoft.com/office/drawing/2014/main" id="{E24E9173-3C9B-4B68-B127-6009F0D19112}"/>
                </a:ext>
              </a:extLst>
            </p:cNvPr>
            <p:cNvSpPr/>
            <p:nvPr/>
          </p:nvSpPr>
          <p:spPr>
            <a:xfrm>
              <a:off x="5513641" y="4034789"/>
              <a:ext cx="33527" cy="33432"/>
            </a:xfrm>
            <a:custGeom>
              <a:avLst/>
              <a:gdLst>
                <a:gd name="connsiteX0" fmla="*/ 13049 w 33527"/>
                <a:gd name="connsiteY0" fmla="*/ 0 h 33432"/>
                <a:gd name="connsiteX1" fmla="*/ 0 w 33527"/>
                <a:gd name="connsiteY1" fmla="*/ 33433 h 33432"/>
                <a:gd name="connsiteX2" fmla="*/ 7144 w 33527"/>
                <a:gd name="connsiteY2" fmla="*/ 33433 h 33432"/>
                <a:gd name="connsiteX3" fmla="*/ 9906 w 33527"/>
                <a:gd name="connsiteY3" fmla="*/ 25813 h 33432"/>
                <a:gd name="connsiteX4" fmla="*/ 23241 w 33527"/>
                <a:gd name="connsiteY4" fmla="*/ 25813 h 33432"/>
                <a:gd name="connsiteX5" fmla="*/ 26194 w 33527"/>
                <a:gd name="connsiteY5" fmla="*/ 33433 h 33432"/>
                <a:gd name="connsiteX6" fmla="*/ 33528 w 33527"/>
                <a:gd name="connsiteY6" fmla="*/ 33433 h 33432"/>
                <a:gd name="connsiteX7" fmla="*/ 20193 w 33527"/>
                <a:gd name="connsiteY7" fmla="*/ 0 h 33432"/>
                <a:gd name="connsiteX8" fmla="*/ 13049 w 33527"/>
                <a:gd name="connsiteY8" fmla="*/ 0 h 33432"/>
                <a:gd name="connsiteX9" fmla="*/ 12097 w 33527"/>
                <a:gd name="connsiteY9" fmla="*/ 20193 h 33432"/>
                <a:gd name="connsiteX10" fmla="*/ 16573 w 33527"/>
                <a:gd name="connsiteY10" fmla="*/ 7810 h 33432"/>
                <a:gd name="connsiteX11" fmla="*/ 21146 w 33527"/>
                <a:gd name="connsiteY11" fmla="*/ 20193 h 33432"/>
                <a:gd name="connsiteX12" fmla="*/ 12097 w 33527"/>
                <a:gd name="connsiteY12" fmla="*/ 2019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7" h="33432">
                  <a:moveTo>
                    <a:pt x="13049" y="0"/>
                  </a:move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lnTo>
                    <a:pt x="23241" y="25813"/>
                  </a:lnTo>
                  <a:lnTo>
                    <a:pt x="26194" y="33433"/>
                  </a:lnTo>
                  <a:lnTo>
                    <a:pt x="33528" y="33433"/>
                  </a:lnTo>
                  <a:lnTo>
                    <a:pt x="20193" y="0"/>
                  </a:lnTo>
                  <a:lnTo>
                    <a:pt x="13049" y="0"/>
                  </a:lnTo>
                  <a:close/>
                  <a:moveTo>
                    <a:pt x="12097" y="20193"/>
                  </a:moveTo>
                  <a:lnTo>
                    <a:pt x="16573" y="7810"/>
                  </a:lnTo>
                  <a:lnTo>
                    <a:pt x="21146" y="20193"/>
                  </a:lnTo>
                  <a:lnTo>
                    <a:pt x="12097" y="20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65" name="Gráfico 14">
              <a:extLst>
                <a:ext uri="{FF2B5EF4-FFF2-40B4-BE49-F238E27FC236}">
                  <a16:creationId xmlns:a16="http://schemas.microsoft.com/office/drawing/2014/main" id="{D0DA1C10-D17B-4F88-87EB-DB35BF826114}"/>
                </a:ext>
              </a:extLst>
            </p:cNvPr>
            <p:cNvSpPr/>
            <p:nvPr/>
          </p:nvSpPr>
          <p:spPr>
            <a:xfrm>
              <a:off x="5562981" y="4034789"/>
              <a:ext cx="32289" cy="33432"/>
            </a:xfrm>
            <a:custGeom>
              <a:avLst/>
              <a:gdLst>
                <a:gd name="connsiteX0" fmla="*/ 32290 w 32289"/>
                <a:gd name="connsiteY0" fmla="*/ 0 h 33432"/>
                <a:gd name="connsiteX1" fmla="*/ 22193 w 32289"/>
                <a:gd name="connsiteY1" fmla="*/ 0 h 33432"/>
                <a:gd name="connsiteX2" fmla="*/ 16192 w 32289"/>
                <a:gd name="connsiteY2" fmla="*/ 22860 h 33432"/>
                <a:gd name="connsiteX3" fmla="*/ 10096 w 32289"/>
                <a:gd name="connsiteY3" fmla="*/ 0 h 33432"/>
                <a:gd name="connsiteX4" fmla="*/ 0 w 32289"/>
                <a:gd name="connsiteY4" fmla="*/ 0 h 33432"/>
                <a:gd name="connsiteX5" fmla="*/ 0 w 32289"/>
                <a:gd name="connsiteY5" fmla="*/ 33433 h 33432"/>
                <a:gd name="connsiteX6" fmla="*/ 6286 w 32289"/>
                <a:gd name="connsiteY6" fmla="*/ 33433 h 33432"/>
                <a:gd name="connsiteX7" fmla="*/ 6286 w 32289"/>
                <a:gd name="connsiteY7" fmla="*/ 7144 h 33432"/>
                <a:gd name="connsiteX8" fmla="*/ 12859 w 32289"/>
                <a:gd name="connsiteY8" fmla="*/ 33433 h 33432"/>
                <a:gd name="connsiteX9" fmla="*/ 19431 w 32289"/>
                <a:gd name="connsiteY9" fmla="*/ 33433 h 33432"/>
                <a:gd name="connsiteX10" fmla="*/ 26003 w 32289"/>
                <a:gd name="connsiteY10" fmla="*/ 7144 h 33432"/>
                <a:gd name="connsiteX11" fmla="*/ 26003 w 32289"/>
                <a:gd name="connsiteY11" fmla="*/ 33433 h 33432"/>
                <a:gd name="connsiteX12" fmla="*/ 32290 w 32289"/>
                <a:gd name="connsiteY12" fmla="*/ 3343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289" h="33432">
                  <a:moveTo>
                    <a:pt x="32290" y="0"/>
                  </a:moveTo>
                  <a:lnTo>
                    <a:pt x="22193" y="0"/>
                  </a:lnTo>
                  <a:lnTo>
                    <a:pt x="16192" y="22860"/>
                  </a:lnTo>
                  <a:lnTo>
                    <a:pt x="10096" y="0"/>
                  </a:lnTo>
                  <a:lnTo>
                    <a:pt x="0" y="0"/>
                  </a:lnTo>
                  <a:lnTo>
                    <a:pt x="0" y="33433"/>
                  </a:lnTo>
                  <a:lnTo>
                    <a:pt x="6286" y="33433"/>
                  </a:lnTo>
                  <a:lnTo>
                    <a:pt x="6286" y="7144"/>
                  </a:lnTo>
                  <a:lnTo>
                    <a:pt x="12859" y="33433"/>
                  </a:lnTo>
                  <a:lnTo>
                    <a:pt x="19431" y="33433"/>
                  </a:lnTo>
                  <a:lnTo>
                    <a:pt x="26003" y="7144"/>
                  </a:lnTo>
                  <a:lnTo>
                    <a:pt x="26003" y="33433"/>
                  </a:lnTo>
                  <a:lnTo>
                    <a:pt x="32290" y="3343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66" name="Gráfico 14">
              <a:extLst>
                <a:ext uri="{FF2B5EF4-FFF2-40B4-BE49-F238E27FC236}">
                  <a16:creationId xmlns:a16="http://schemas.microsoft.com/office/drawing/2014/main" id="{4B9E191A-D4C2-4B86-AC98-60A16AC1018A}"/>
                </a:ext>
              </a:extLst>
            </p:cNvPr>
            <p:cNvSpPr/>
            <p:nvPr/>
          </p:nvSpPr>
          <p:spPr>
            <a:xfrm>
              <a:off x="5597842" y="4034789"/>
              <a:ext cx="33528" cy="33432"/>
            </a:xfrm>
            <a:custGeom>
              <a:avLst/>
              <a:gdLst>
                <a:gd name="connsiteX0" fmla="*/ 33528 w 33528"/>
                <a:gd name="connsiteY0" fmla="*/ 33433 h 33432"/>
                <a:gd name="connsiteX1" fmla="*/ 20193 w 33528"/>
                <a:gd name="connsiteY1" fmla="*/ 0 h 33432"/>
                <a:gd name="connsiteX2" fmla="*/ 12954 w 33528"/>
                <a:gd name="connsiteY2" fmla="*/ 0 h 33432"/>
                <a:gd name="connsiteX3" fmla="*/ 0 w 33528"/>
                <a:gd name="connsiteY3" fmla="*/ 33433 h 33432"/>
                <a:gd name="connsiteX4" fmla="*/ 7144 w 33528"/>
                <a:gd name="connsiteY4" fmla="*/ 33433 h 33432"/>
                <a:gd name="connsiteX5" fmla="*/ 9906 w 33528"/>
                <a:gd name="connsiteY5" fmla="*/ 25813 h 33432"/>
                <a:gd name="connsiteX6" fmla="*/ 23241 w 33528"/>
                <a:gd name="connsiteY6" fmla="*/ 25813 h 33432"/>
                <a:gd name="connsiteX7" fmla="*/ 26194 w 33528"/>
                <a:gd name="connsiteY7" fmla="*/ 33433 h 33432"/>
                <a:gd name="connsiteX8" fmla="*/ 33528 w 33528"/>
                <a:gd name="connsiteY8" fmla="*/ 33433 h 33432"/>
                <a:gd name="connsiteX9" fmla="*/ 11906 w 33528"/>
                <a:gd name="connsiteY9" fmla="*/ 20193 h 33432"/>
                <a:gd name="connsiteX10" fmla="*/ 16478 w 33528"/>
                <a:gd name="connsiteY10" fmla="*/ 7810 h 33432"/>
                <a:gd name="connsiteX11" fmla="*/ 21050 w 33528"/>
                <a:gd name="connsiteY11" fmla="*/ 20193 h 33432"/>
                <a:gd name="connsiteX12" fmla="*/ 11906 w 33528"/>
                <a:gd name="connsiteY12" fmla="*/ 2019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8" h="33432">
                  <a:moveTo>
                    <a:pt x="33528" y="33433"/>
                  </a:moveTo>
                  <a:lnTo>
                    <a:pt x="20193" y="0"/>
                  </a:lnTo>
                  <a:lnTo>
                    <a:pt x="12954" y="0"/>
                  </a:ln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lnTo>
                    <a:pt x="23241" y="25813"/>
                  </a:lnTo>
                  <a:lnTo>
                    <a:pt x="26194" y="33433"/>
                  </a:lnTo>
                  <a:lnTo>
                    <a:pt x="33528" y="33433"/>
                  </a:lnTo>
                  <a:close/>
                  <a:moveTo>
                    <a:pt x="11906" y="20193"/>
                  </a:moveTo>
                  <a:lnTo>
                    <a:pt x="16478" y="7810"/>
                  </a:lnTo>
                  <a:lnTo>
                    <a:pt x="21050" y="20193"/>
                  </a:lnTo>
                  <a:lnTo>
                    <a:pt x="11906" y="20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67" name="Gráfico 14">
              <a:extLst>
                <a:ext uri="{FF2B5EF4-FFF2-40B4-BE49-F238E27FC236}">
                  <a16:creationId xmlns:a16="http://schemas.microsoft.com/office/drawing/2014/main" id="{EDABA7BD-110F-4898-9043-7366990C9F59}"/>
                </a:ext>
              </a:extLst>
            </p:cNvPr>
            <p:cNvSpPr/>
            <p:nvPr/>
          </p:nvSpPr>
          <p:spPr>
            <a:xfrm>
              <a:off x="5622988" y="4034789"/>
              <a:ext cx="31337" cy="33432"/>
            </a:xfrm>
            <a:custGeom>
              <a:avLst/>
              <a:gdLst>
                <a:gd name="connsiteX0" fmla="*/ 0 w 31337"/>
                <a:gd name="connsiteY0" fmla="*/ 0 h 33432"/>
                <a:gd name="connsiteX1" fmla="*/ 12287 w 31337"/>
                <a:gd name="connsiteY1" fmla="*/ 19336 h 33432"/>
                <a:gd name="connsiteX2" fmla="*/ 12287 w 31337"/>
                <a:gd name="connsiteY2" fmla="*/ 33433 h 33432"/>
                <a:gd name="connsiteX3" fmla="*/ 19050 w 31337"/>
                <a:gd name="connsiteY3" fmla="*/ 33433 h 33432"/>
                <a:gd name="connsiteX4" fmla="*/ 19050 w 31337"/>
                <a:gd name="connsiteY4" fmla="*/ 19431 h 33432"/>
                <a:gd name="connsiteX5" fmla="*/ 31337 w 31337"/>
                <a:gd name="connsiteY5" fmla="*/ 0 h 33432"/>
                <a:gd name="connsiteX6" fmla="*/ 23527 w 31337"/>
                <a:gd name="connsiteY6" fmla="*/ 0 h 33432"/>
                <a:gd name="connsiteX7" fmla="*/ 15907 w 31337"/>
                <a:gd name="connsiteY7" fmla="*/ 13240 h 33432"/>
                <a:gd name="connsiteX8" fmla="*/ 8001 w 31337"/>
                <a:gd name="connsiteY8" fmla="*/ 0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337" h="33432">
                  <a:moveTo>
                    <a:pt x="0" y="0"/>
                  </a:moveTo>
                  <a:lnTo>
                    <a:pt x="12287" y="19336"/>
                  </a:lnTo>
                  <a:lnTo>
                    <a:pt x="12287" y="33433"/>
                  </a:lnTo>
                  <a:lnTo>
                    <a:pt x="19050" y="33433"/>
                  </a:lnTo>
                  <a:lnTo>
                    <a:pt x="19050" y="19431"/>
                  </a:lnTo>
                  <a:lnTo>
                    <a:pt x="31337" y="0"/>
                  </a:lnTo>
                  <a:lnTo>
                    <a:pt x="23527" y="0"/>
                  </a:lnTo>
                  <a:lnTo>
                    <a:pt x="15907" y="13240"/>
                  </a:lnTo>
                  <a:lnTo>
                    <a:pt x="8001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68" name="Gráfico 14">
              <a:extLst>
                <a:ext uri="{FF2B5EF4-FFF2-40B4-BE49-F238E27FC236}">
                  <a16:creationId xmlns:a16="http://schemas.microsoft.com/office/drawing/2014/main" id="{5613EC9C-3908-43B1-B873-473DA37AFC49}"/>
                </a:ext>
              </a:extLst>
            </p:cNvPr>
            <p:cNvSpPr/>
            <p:nvPr/>
          </p:nvSpPr>
          <p:spPr>
            <a:xfrm>
              <a:off x="5651468" y="4034218"/>
              <a:ext cx="32480" cy="34575"/>
            </a:xfrm>
            <a:custGeom>
              <a:avLst/>
              <a:gdLst>
                <a:gd name="connsiteX0" fmla="*/ 0 w 32480"/>
                <a:gd name="connsiteY0" fmla="*/ 17526 h 34575"/>
                <a:gd name="connsiteX1" fmla="*/ 4381 w 32480"/>
                <a:gd name="connsiteY1" fmla="*/ 30004 h 34575"/>
                <a:gd name="connsiteX2" fmla="*/ 16288 w 32480"/>
                <a:gd name="connsiteY2" fmla="*/ 34576 h 34575"/>
                <a:gd name="connsiteX3" fmla="*/ 28099 w 32480"/>
                <a:gd name="connsiteY3" fmla="*/ 30004 h 34575"/>
                <a:gd name="connsiteX4" fmla="*/ 32480 w 32480"/>
                <a:gd name="connsiteY4" fmla="*/ 17335 h 34575"/>
                <a:gd name="connsiteX5" fmla="*/ 28099 w 32480"/>
                <a:gd name="connsiteY5" fmla="*/ 4572 h 34575"/>
                <a:gd name="connsiteX6" fmla="*/ 16288 w 32480"/>
                <a:gd name="connsiteY6" fmla="*/ 0 h 34575"/>
                <a:gd name="connsiteX7" fmla="*/ 9049 w 32480"/>
                <a:gd name="connsiteY7" fmla="*/ 1333 h 34575"/>
                <a:gd name="connsiteX8" fmla="*/ 4667 w 32480"/>
                <a:gd name="connsiteY8" fmla="*/ 4381 h 34575"/>
                <a:gd name="connsiteX9" fmla="*/ 1524 w 32480"/>
                <a:gd name="connsiteY9" fmla="*/ 8953 h 34575"/>
                <a:gd name="connsiteX10" fmla="*/ 0 w 32480"/>
                <a:gd name="connsiteY10" fmla="*/ 17526 h 34575"/>
                <a:gd name="connsiteX11" fmla="*/ 9525 w 32480"/>
                <a:gd name="connsiteY11" fmla="*/ 8668 h 34575"/>
                <a:gd name="connsiteX12" fmla="*/ 16288 w 32480"/>
                <a:gd name="connsiteY12" fmla="*/ 5810 h 34575"/>
                <a:gd name="connsiteX13" fmla="*/ 22955 w 32480"/>
                <a:gd name="connsiteY13" fmla="*/ 8668 h 34575"/>
                <a:gd name="connsiteX14" fmla="*/ 25432 w 32480"/>
                <a:gd name="connsiteY14" fmla="*/ 17240 h 34575"/>
                <a:gd name="connsiteX15" fmla="*/ 22860 w 32480"/>
                <a:gd name="connsiteY15" fmla="*/ 25908 h 34575"/>
                <a:gd name="connsiteX16" fmla="*/ 16288 w 32480"/>
                <a:gd name="connsiteY16" fmla="*/ 28861 h 34575"/>
                <a:gd name="connsiteX17" fmla="*/ 9620 w 32480"/>
                <a:gd name="connsiteY17" fmla="*/ 25908 h 34575"/>
                <a:gd name="connsiteX18" fmla="*/ 7048 w 32480"/>
                <a:gd name="connsiteY18" fmla="*/ 17335 h 34575"/>
                <a:gd name="connsiteX19" fmla="*/ 9525 w 32480"/>
                <a:gd name="connsiteY19" fmla="*/ 8668 h 3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480" h="34575">
                  <a:moveTo>
                    <a:pt x="0" y="17526"/>
                  </a:moveTo>
                  <a:cubicBezTo>
                    <a:pt x="0" y="22860"/>
                    <a:pt x="1429" y="27051"/>
                    <a:pt x="4381" y="30004"/>
                  </a:cubicBezTo>
                  <a:cubicBezTo>
                    <a:pt x="7334" y="33052"/>
                    <a:pt x="11240" y="34576"/>
                    <a:pt x="16288" y="34576"/>
                  </a:cubicBezTo>
                  <a:cubicBezTo>
                    <a:pt x="21146" y="34576"/>
                    <a:pt x="25146" y="33052"/>
                    <a:pt x="28099" y="30004"/>
                  </a:cubicBezTo>
                  <a:cubicBezTo>
                    <a:pt x="30956" y="26956"/>
                    <a:pt x="32480" y="22765"/>
                    <a:pt x="32480" y="17335"/>
                  </a:cubicBezTo>
                  <a:cubicBezTo>
                    <a:pt x="32480" y="11906"/>
                    <a:pt x="31051" y="7620"/>
                    <a:pt x="28099" y="4572"/>
                  </a:cubicBezTo>
                  <a:cubicBezTo>
                    <a:pt x="25146" y="1524"/>
                    <a:pt x="21146" y="0"/>
                    <a:pt x="16288" y="0"/>
                  </a:cubicBezTo>
                  <a:cubicBezTo>
                    <a:pt x="13525" y="0"/>
                    <a:pt x="11144" y="476"/>
                    <a:pt x="9049" y="1333"/>
                  </a:cubicBezTo>
                  <a:cubicBezTo>
                    <a:pt x="7525" y="2000"/>
                    <a:pt x="6001" y="3048"/>
                    <a:pt x="4667" y="4381"/>
                  </a:cubicBezTo>
                  <a:cubicBezTo>
                    <a:pt x="3334" y="5715"/>
                    <a:pt x="2381" y="7239"/>
                    <a:pt x="1524" y="8953"/>
                  </a:cubicBezTo>
                  <a:cubicBezTo>
                    <a:pt x="476" y="11240"/>
                    <a:pt x="0" y="14097"/>
                    <a:pt x="0" y="17526"/>
                  </a:cubicBezTo>
                  <a:moveTo>
                    <a:pt x="9525" y="8668"/>
                  </a:moveTo>
                  <a:cubicBezTo>
                    <a:pt x="11240" y="6763"/>
                    <a:pt x="13525" y="5810"/>
                    <a:pt x="16288" y="5810"/>
                  </a:cubicBezTo>
                  <a:cubicBezTo>
                    <a:pt x="19050" y="5810"/>
                    <a:pt x="21241" y="6763"/>
                    <a:pt x="22955" y="8668"/>
                  </a:cubicBezTo>
                  <a:cubicBezTo>
                    <a:pt x="24670" y="10573"/>
                    <a:pt x="25432" y="13430"/>
                    <a:pt x="25432" y="17240"/>
                  </a:cubicBezTo>
                  <a:cubicBezTo>
                    <a:pt x="25432" y="21145"/>
                    <a:pt x="24575" y="24003"/>
                    <a:pt x="22860" y="25908"/>
                  </a:cubicBezTo>
                  <a:cubicBezTo>
                    <a:pt x="21146" y="27813"/>
                    <a:pt x="18955" y="28861"/>
                    <a:pt x="16288" y="28861"/>
                  </a:cubicBezTo>
                  <a:cubicBezTo>
                    <a:pt x="13621" y="28861"/>
                    <a:pt x="11335" y="27908"/>
                    <a:pt x="9620" y="25908"/>
                  </a:cubicBezTo>
                  <a:cubicBezTo>
                    <a:pt x="7906" y="24003"/>
                    <a:pt x="7048" y="21145"/>
                    <a:pt x="7048" y="17335"/>
                  </a:cubicBezTo>
                  <a:cubicBezTo>
                    <a:pt x="6953" y="13430"/>
                    <a:pt x="7810" y="10573"/>
                    <a:pt x="9525" y="86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69" name="Gráfico 14">
              <a:extLst>
                <a:ext uri="{FF2B5EF4-FFF2-40B4-BE49-F238E27FC236}">
                  <a16:creationId xmlns:a16="http://schemas.microsoft.com/office/drawing/2014/main" id="{0E58EAFD-7692-44B2-B8D2-8F15D0557CDE}"/>
                </a:ext>
              </a:extLst>
            </p:cNvPr>
            <p:cNvSpPr/>
            <p:nvPr/>
          </p:nvSpPr>
          <p:spPr>
            <a:xfrm>
              <a:off x="5686043" y="4034789"/>
              <a:ext cx="30003" cy="33432"/>
            </a:xfrm>
            <a:custGeom>
              <a:avLst/>
              <a:gdLst>
                <a:gd name="connsiteX0" fmla="*/ 26098 w 30003"/>
                <a:gd name="connsiteY0" fmla="*/ 26956 h 33432"/>
                <a:gd name="connsiteX1" fmla="*/ 22289 w 30003"/>
                <a:gd name="connsiteY1" fmla="*/ 21527 h 33432"/>
                <a:gd name="connsiteX2" fmla="*/ 18669 w 30003"/>
                <a:gd name="connsiteY2" fmla="*/ 18764 h 33432"/>
                <a:gd name="connsiteX3" fmla="*/ 25241 w 30003"/>
                <a:gd name="connsiteY3" fmla="*/ 15716 h 33432"/>
                <a:gd name="connsiteX4" fmla="*/ 27432 w 30003"/>
                <a:gd name="connsiteY4" fmla="*/ 9525 h 33432"/>
                <a:gd name="connsiteX5" fmla="*/ 25908 w 30003"/>
                <a:gd name="connsiteY5" fmla="*/ 4191 h 33432"/>
                <a:gd name="connsiteX6" fmla="*/ 22003 w 30003"/>
                <a:gd name="connsiteY6" fmla="*/ 953 h 33432"/>
                <a:gd name="connsiteX7" fmla="*/ 14192 w 30003"/>
                <a:gd name="connsiteY7" fmla="*/ 0 h 33432"/>
                <a:gd name="connsiteX8" fmla="*/ 0 w 30003"/>
                <a:gd name="connsiteY8" fmla="*/ 0 h 33432"/>
                <a:gd name="connsiteX9" fmla="*/ 0 w 30003"/>
                <a:gd name="connsiteY9" fmla="*/ 33433 h 33432"/>
                <a:gd name="connsiteX10" fmla="*/ 6763 w 30003"/>
                <a:gd name="connsiteY10" fmla="*/ 33433 h 33432"/>
                <a:gd name="connsiteX11" fmla="*/ 6763 w 30003"/>
                <a:gd name="connsiteY11" fmla="*/ 19526 h 33432"/>
                <a:gd name="connsiteX12" fmla="*/ 8096 w 30003"/>
                <a:gd name="connsiteY12" fmla="*/ 19526 h 33432"/>
                <a:gd name="connsiteX13" fmla="*/ 11525 w 30003"/>
                <a:gd name="connsiteY13" fmla="*/ 19907 h 33432"/>
                <a:gd name="connsiteX14" fmla="*/ 13525 w 30003"/>
                <a:gd name="connsiteY14" fmla="*/ 21241 h 33432"/>
                <a:gd name="connsiteX15" fmla="*/ 17050 w 30003"/>
                <a:gd name="connsiteY15" fmla="*/ 26194 h 33432"/>
                <a:gd name="connsiteX16" fmla="*/ 21908 w 30003"/>
                <a:gd name="connsiteY16" fmla="*/ 33433 h 33432"/>
                <a:gd name="connsiteX17" fmla="*/ 30004 w 30003"/>
                <a:gd name="connsiteY17" fmla="*/ 33433 h 33432"/>
                <a:gd name="connsiteX18" fmla="*/ 26098 w 30003"/>
                <a:gd name="connsiteY18" fmla="*/ 26956 h 33432"/>
                <a:gd name="connsiteX19" fmla="*/ 11811 w 30003"/>
                <a:gd name="connsiteY19" fmla="*/ 14192 h 33432"/>
                <a:gd name="connsiteX20" fmla="*/ 6858 w 30003"/>
                <a:gd name="connsiteY20" fmla="*/ 14192 h 33432"/>
                <a:gd name="connsiteX21" fmla="*/ 6858 w 30003"/>
                <a:gd name="connsiteY21" fmla="*/ 5715 h 33432"/>
                <a:gd name="connsiteX22" fmla="*/ 12097 w 30003"/>
                <a:gd name="connsiteY22" fmla="*/ 5715 h 33432"/>
                <a:gd name="connsiteX23" fmla="*/ 16954 w 30003"/>
                <a:gd name="connsiteY23" fmla="*/ 5810 h 33432"/>
                <a:gd name="connsiteX24" fmla="*/ 19431 w 30003"/>
                <a:gd name="connsiteY24" fmla="*/ 7144 h 33432"/>
                <a:gd name="connsiteX25" fmla="*/ 20383 w 30003"/>
                <a:gd name="connsiteY25" fmla="*/ 9906 h 33432"/>
                <a:gd name="connsiteX26" fmla="*/ 19717 w 30003"/>
                <a:gd name="connsiteY26" fmla="*/ 12383 h 33432"/>
                <a:gd name="connsiteX27" fmla="*/ 17812 w 30003"/>
                <a:gd name="connsiteY27" fmla="*/ 13811 h 33432"/>
                <a:gd name="connsiteX28" fmla="*/ 11811 w 30003"/>
                <a:gd name="connsiteY28" fmla="*/ 14192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003" h="33432">
                  <a:moveTo>
                    <a:pt x="26098" y="26956"/>
                  </a:moveTo>
                  <a:cubicBezTo>
                    <a:pt x="24479" y="24384"/>
                    <a:pt x="23241" y="22574"/>
                    <a:pt x="22289" y="21527"/>
                  </a:cubicBezTo>
                  <a:cubicBezTo>
                    <a:pt x="21336" y="20479"/>
                    <a:pt x="20193" y="19526"/>
                    <a:pt x="18669" y="18764"/>
                  </a:cubicBezTo>
                  <a:cubicBezTo>
                    <a:pt x="21622" y="18383"/>
                    <a:pt x="23717" y="17335"/>
                    <a:pt x="25241" y="15716"/>
                  </a:cubicBezTo>
                  <a:cubicBezTo>
                    <a:pt x="26670" y="14097"/>
                    <a:pt x="27432" y="12002"/>
                    <a:pt x="27432" y="9525"/>
                  </a:cubicBezTo>
                  <a:cubicBezTo>
                    <a:pt x="27432" y="7525"/>
                    <a:pt x="26956" y="5810"/>
                    <a:pt x="25908" y="4191"/>
                  </a:cubicBezTo>
                  <a:cubicBezTo>
                    <a:pt x="24956" y="2667"/>
                    <a:pt x="23622" y="1619"/>
                    <a:pt x="22003" y="953"/>
                  </a:cubicBezTo>
                  <a:cubicBezTo>
                    <a:pt x="20383" y="381"/>
                    <a:pt x="17812" y="0"/>
                    <a:pt x="14192" y="0"/>
                  </a:cubicBezTo>
                  <a:lnTo>
                    <a:pt x="0" y="0"/>
                  </a:lnTo>
                  <a:lnTo>
                    <a:pt x="0" y="33433"/>
                  </a:lnTo>
                  <a:lnTo>
                    <a:pt x="6763" y="33433"/>
                  </a:lnTo>
                  <a:lnTo>
                    <a:pt x="6763" y="19526"/>
                  </a:lnTo>
                  <a:lnTo>
                    <a:pt x="8096" y="19526"/>
                  </a:lnTo>
                  <a:cubicBezTo>
                    <a:pt x="9620" y="19526"/>
                    <a:pt x="10763" y="19622"/>
                    <a:pt x="11525" y="19907"/>
                  </a:cubicBezTo>
                  <a:cubicBezTo>
                    <a:pt x="12192" y="20193"/>
                    <a:pt x="12859" y="20669"/>
                    <a:pt x="13525" y="21241"/>
                  </a:cubicBezTo>
                  <a:cubicBezTo>
                    <a:pt x="14097" y="21908"/>
                    <a:pt x="15335" y="23527"/>
                    <a:pt x="17050" y="26194"/>
                  </a:cubicBezTo>
                  <a:lnTo>
                    <a:pt x="21908" y="33433"/>
                  </a:lnTo>
                  <a:lnTo>
                    <a:pt x="30004" y="33433"/>
                  </a:lnTo>
                  <a:lnTo>
                    <a:pt x="26098" y="26956"/>
                  </a:lnTo>
                  <a:close/>
                  <a:moveTo>
                    <a:pt x="11811" y="14192"/>
                  </a:moveTo>
                  <a:lnTo>
                    <a:pt x="6858" y="14192"/>
                  </a:lnTo>
                  <a:lnTo>
                    <a:pt x="6858" y="5715"/>
                  </a:lnTo>
                  <a:lnTo>
                    <a:pt x="12097" y="5715"/>
                  </a:lnTo>
                  <a:cubicBezTo>
                    <a:pt x="14859" y="5715"/>
                    <a:pt x="16478" y="5715"/>
                    <a:pt x="16954" y="5810"/>
                  </a:cubicBezTo>
                  <a:cubicBezTo>
                    <a:pt x="18098" y="6001"/>
                    <a:pt x="18860" y="6477"/>
                    <a:pt x="19431" y="7144"/>
                  </a:cubicBezTo>
                  <a:cubicBezTo>
                    <a:pt x="20098" y="7810"/>
                    <a:pt x="20383" y="8763"/>
                    <a:pt x="20383" y="9906"/>
                  </a:cubicBezTo>
                  <a:cubicBezTo>
                    <a:pt x="20383" y="10859"/>
                    <a:pt x="20193" y="11716"/>
                    <a:pt x="19717" y="12383"/>
                  </a:cubicBezTo>
                  <a:cubicBezTo>
                    <a:pt x="19241" y="13049"/>
                    <a:pt x="18669" y="13526"/>
                    <a:pt x="17812" y="13811"/>
                  </a:cubicBezTo>
                  <a:cubicBezTo>
                    <a:pt x="17050" y="14002"/>
                    <a:pt x="15145" y="14192"/>
                    <a:pt x="11811" y="1419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0" name="Gráfico 14">
              <a:extLst>
                <a:ext uri="{FF2B5EF4-FFF2-40B4-BE49-F238E27FC236}">
                  <a16:creationId xmlns:a16="http://schemas.microsoft.com/office/drawing/2014/main" id="{75DC84D5-BEC0-4245-9B4D-EE8DDE874049}"/>
                </a:ext>
              </a:extLst>
            </p:cNvPr>
            <p:cNvSpPr/>
            <p:nvPr/>
          </p:nvSpPr>
          <p:spPr>
            <a:xfrm>
              <a:off x="5648896" y="4115942"/>
              <a:ext cx="6286" cy="6286"/>
            </a:xfrm>
            <a:custGeom>
              <a:avLst/>
              <a:gdLst>
                <a:gd name="connsiteX0" fmla="*/ 0 w 6286"/>
                <a:gd name="connsiteY0" fmla="*/ 0 h 6286"/>
                <a:gd name="connsiteX1" fmla="*/ 6287 w 6286"/>
                <a:gd name="connsiteY1" fmla="*/ 0 h 6286"/>
                <a:gd name="connsiteX2" fmla="*/ 6287 w 6286"/>
                <a:gd name="connsiteY2" fmla="*/ 6286 h 6286"/>
                <a:gd name="connsiteX3" fmla="*/ 0 w 6286"/>
                <a:gd name="connsiteY3" fmla="*/ 6286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" h="6286">
                  <a:moveTo>
                    <a:pt x="0" y="0"/>
                  </a:moveTo>
                  <a:lnTo>
                    <a:pt x="6287" y="0"/>
                  </a:lnTo>
                  <a:lnTo>
                    <a:pt x="6287" y="6286"/>
                  </a:lnTo>
                  <a:lnTo>
                    <a:pt x="0" y="628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1" name="Gráfico 14">
              <a:extLst>
                <a:ext uri="{FF2B5EF4-FFF2-40B4-BE49-F238E27FC236}">
                  <a16:creationId xmlns:a16="http://schemas.microsoft.com/office/drawing/2014/main" id="{40724E29-0FA7-47C1-9DDE-B9D0A22821DA}"/>
                </a:ext>
              </a:extLst>
            </p:cNvPr>
            <p:cNvSpPr/>
            <p:nvPr/>
          </p:nvSpPr>
          <p:spPr>
            <a:xfrm>
              <a:off x="5346287" y="4089272"/>
              <a:ext cx="27431" cy="32861"/>
            </a:xfrm>
            <a:custGeom>
              <a:avLst/>
              <a:gdLst>
                <a:gd name="connsiteX0" fmla="*/ 23336 w 27431"/>
                <a:gd name="connsiteY0" fmla="*/ 3715 h 32861"/>
                <a:gd name="connsiteX1" fmla="*/ 18383 w 27431"/>
                <a:gd name="connsiteY1" fmla="*/ 667 h 32861"/>
                <a:gd name="connsiteX2" fmla="*/ 12097 w 27431"/>
                <a:gd name="connsiteY2" fmla="*/ 0 h 32861"/>
                <a:gd name="connsiteX3" fmla="*/ 0 w 27431"/>
                <a:gd name="connsiteY3" fmla="*/ 0 h 32861"/>
                <a:gd name="connsiteX4" fmla="*/ 0 w 27431"/>
                <a:gd name="connsiteY4" fmla="*/ 32861 h 32861"/>
                <a:gd name="connsiteX5" fmla="*/ 12478 w 27431"/>
                <a:gd name="connsiteY5" fmla="*/ 32861 h 32861"/>
                <a:gd name="connsiteX6" fmla="*/ 18288 w 27431"/>
                <a:gd name="connsiteY6" fmla="*/ 32099 h 32861"/>
                <a:gd name="connsiteX7" fmla="*/ 22955 w 27431"/>
                <a:gd name="connsiteY7" fmla="*/ 29527 h 32861"/>
                <a:gd name="connsiteX8" fmla="*/ 26479 w 27431"/>
                <a:gd name="connsiteY8" fmla="*/ 23717 h 32861"/>
                <a:gd name="connsiteX9" fmla="*/ 27432 w 27431"/>
                <a:gd name="connsiteY9" fmla="*/ 16669 h 32861"/>
                <a:gd name="connsiteX10" fmla="*/ 26384 w 27431"/>
                <a:gd name="connsiteY10" fmla="*/ 8953 h 32861"/>
                <a:gd name="connsiteX11" fmla="*/ 23336 w 27431"/>
                <a:gd name="connsiteY11" fmla="*/ 3715 h 32861"/>
                <a:gd name="connsiteX12" fmla="*/ 20098 w 27431"/>
                <a:gd name="connsiteY12" fmla="*/ 22479 h 32861"/>
                <a:gd name="connsiteX13" fmla="*/ 18383 w 27431"/>
                <a:gd name="connsiteY13" fmla="*/ 25622 h 32861"/>
                <a:gd name="connsiteX14" fmla="*/ 15716 w 27431"/>
                <a:gd name="connsiteY14" fmla="*/ 26956 h 32861"/>
                <a:gd name="connsiteX15" fmla="*/ 11716 w 27431"/>
                <a:gd name="connsiteY15" fmla="*/ 27242 h 32861"/>
                <a:gd name="connsiteX16" fmla="*/ 6763 w 27431"/>
                <a:gd name="connsiteY16" fmla="*/ 27242 h 32861"/>
                <a:gd name="connsiteX17" fmla="*/ 6763 w 27431"/>
                <a:gd name="connsiteY17" fmla="*/ 5525 h 32861"/>
                <a:gd name="connsiteX18" fmla="*/ 9716 w 27431"/>
                <a:gd name="connsiteY18" fmla="*/ 5525 h 32861"/>
                <a:gd name="connsiteX19" fmla="*/ 15145 w 27431"/>
                <a:gd name="connsiteY19" fmla="*/ 5810 h 32861"/>
                <a:gd name="connsiteX20" fmla="*/ 18193 w 27431"/>
                <a:gd name="connsiteY20" fmla="*/ 7334 h 32861"/>
                <a:gd name="connsiteX21" fmla="*/ 20098 w 27431"/>
                <a:gd name="connsiteY21" fmla="*/ 10477 h 32861"/>
                <a:gd name="connsiteX22" fmla="*/ 20765 w 27431"/>
                <a:gd name="connsiteY22" fmla="*/ 16288 h 32861"/>
                <a:gd name="connsiteX23" fmla="*/ 20098 w 27431"/>
                <a:gd name="connsiteY23" fmla="*/ 22479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431" h="32861">
                  <a:moveTo>
                    <a:pt x="23336" y="3715"/>
                  </a:moveTo>
                  <a:cubicBezTo>
                    <a:pt x="21907" y="2286"/>
                    <a:pt x="20288" y="1238"/>
                    <a:pt x="18383" y="667"/>
                  </a:cubicBezTo>
                  <a:cubicBezTo>
                    <a:pt x="16954" y="286"/>
                    <a:pt x="14859" y="0"/>
                    <a:pt x="12097" y="0"/>
                  </a:cubicBezTo>
                  <a:lnTo>
                    <a:pt x="0" y="0"/>
                  </a:lnTo>
                  <a:lnTo>
                    <a:pt x="0" y="32861"/>
                  </a:lnTo>
                  <a:lnTo>
                    <a:pt x="12478" y="32861"/>
                  </a:lnTo>
                  <a:cubicBezTo>
                    <a:pt x="14954" y="32861"/>
                    <a:pt x="16859" y="32671"/>
                    <a:pt x="18288" y="32099"/>
                  </a:cubicBezTo>
                  <a:cubicBezTo>
                    <a:pt x="20193" y="31528"/>
                    <a:pt x="21812" y="30575"/>
                    <a:pt x="22955" y="29527"/>
                  </a:cubicBezTo>
                  <a:cubicBezTo>
                    <a:pt x="24479" y="28099"/>
                    <a:pt x="25622" y="26099"/>
                    <a:pt x="26479" y="23717"/>
                  </a:cubicBezTo>
                  <a:cubicBezTo>
                    <a:pt x="27146" y="21717"/>
                    <a:pt x="27432" y="19431"/>
                    <a:pt x="27432" y="16669"/>
                  </a:cubicBezTo>
                  <a:cubicBezTo>
                    <a:pt x="27432" y="13621"/>
                    <a:pt x="27051" y="11049"/>
                    <a:pt x="26384" y="8953"/>
                  </a:cubicBezTo>
                  <a:cubicBezTo>
                    <a:pt x="25813" y="6953"/>
                    <a:pt x="24765" y="5144"/>
                    <a:pt x="23336" y="3715"/>
                  </a:cubicBezTo>
                  <a:moveTo>
                    <a:pt x="20098" y="22479"/>
                  </a:moveTo>
                  <a:cubicBezTo>
                    <a:pt x="19621" y="23908"/>
                    <a:pt x="19050" y="24955"/>
                    <a:pt x="18383" y="25622"/>
                  </a:cubicBezTo>
                  <a:cubicBezTo>
                    <a:pt x="17717" y="26289"/>
                    <a:pt x="16764" y="26765"/>
                    <a:pt x="15716" y="26956"/>
                  </a:cubicBezTo>
                  <a:cubicBezTo>
                    <a:pt x="14859" y="27146"/>
                    <a:pt x="13525" y="27242"/>
                    <a:pt x="11716" y="27242"/>
                  </a:cubicBezTo>
                  <a:lnTo>
                    <a:pt x="6763" y="27242"/>
                  </a:lnTo>
                  <a:lnTo>
                    <a:pt x="6763" y="5525"/>
                  </a:lnTo>
                  <a:lnTo>
                    <a:pt x="9716" y="5525"/>
                  </a:lnTo>
                  <a:cubicBezTo>
                    <a:pt x="12382" y="5525"/>
                    <a:pt x="14288" y="5620"/>
                    <a:pt x="15145" y="5810"/>
                  </a:cubicBezTo>
                  <a:cubicBezTo>
                    <a:pt x="16383" y="6096"/>
                    <a:pt x="17431" y="6572"/>
                    <a:pt x="18193" y="7334"/>
                  </a:cubicBezTo>
                  <a:cubicBezTo>
                    <a:pt x="18955" y="8096"/>
                    <a:pt x="19621" y="9144"/>
                    <a:pt x="20098" y="10477"/>
                  </a:cubicBezTo>
                  <a:cubicBezTo>
                    <a:pt x="20574" y="11811"/>
                    <a:pt x="20765" y="13811"/>
                    <a:pt x="20765" y="16288"/>
                  </a:cubicBezTo>
                  <a:cubicBezTo>
                    <a:pt x="20765" y="19050"/>
                    <a:pt x="20479" y="21050"/>
                    <a:pt x="20098" y="2247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2" name="Gráfico 14">
              <a:extLst>
                <a:ext uri="{FF2B5EF4-FFF2-40B4-BE49-F238E27FC236}">
                  <a16:creationId xmlns:a16="http://schemas.microsoft.com/office/drawing/2014/main" id="{7DB17FA5-29E5-4B88-BABE-31405E8189EF}"/>
                </a:ext>
              </a:extLst>
            </p:cNvPr>
            <p:cNvSpPr/>
            <p:nvPr/>
          </p:nvSpPr>
          <p:spPr>
            <a:xfrm>
              <a:off x="5376100" y="4089272"/>
              <a:ext cx="24955" cy="32861"/>
            </a:xfrm>
            <a:custGeom>
              <a:avLst/>
              <a:gdLst>
                <a:gd name="connsiteX0" fmla="*/ 6668 w 24955"/>
                <a:gd name="connsiteY0" fmla="*/ 18478 h 32861"/>
                <a:gd name="connsiteX1" fmla="*/ 23051 w 24955"/>
                <a:gd name="connsiteY1" fmla="*/ 18478 h 32861"/>
                <a:gd name="connsiteX2" fmla="*/ 23051 w 24955"/>
                <a:gd name="connsiteY2" fmla="*/ 12859 h 32861"/>
                <a:gd name="connsiteX3" fmla="*/ 6668 w 24955"/>
                <a:gd name="connsiteY3" fmla="*/ 12859 h 32861"/>
                <a:gd name="connsiteX4" fmla="*/ 6668 w 24955"/>
                <a:gd name="connsiteY4" fmla="*/ 5620 h 32861"/>
                <a:gd name="connsiteX5" fmla="*/ 24289 w 24955"/>
                <a:gd name="connsiteY5" fmla="*/ 5620 h 32861"/>
                <a:gd name="connsiteX6" fmla="*/ 24289 w 24955"/>
                <a:gd name="connsiteY6" fmla="*/ 0 h 32861"/>
                <a:gd name="connsiteX7" fmla="*/ 0 w 24955"/>
                <a:gd name="connsiteY7" fmla="*/ 0 h 32861"/>
                <a:gd name="connsiteX8" fmla="*/ 0 w 24955"/>
                <a:gd name="connsiteY8" fmla="*/ 32861 h 32861"/>
                <a:gd name="connsiteX9" fmla="*/ 24956 w 24955"/>
                <a:gd name="connsiteY9" fmla="*/ 32861 h 32861"/>
                <a:gd name="connsiteX10" fmla="*/ 24956 w 24955"/>
                <a:gd name="connsiteY10" fmla="*/ 27337 h 32861"/>
                <a:gd name="connsiteX11" fmla="*/ 6668 w 24955"/>
                <a:gd name="connsiteY11" fmla="*/ 27337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955" h="32861">
                  <a:moveTo>
                    <a:pt x="6668" y="18478"/>
                  </a:moveTo>
                  <a:lnTo>
                    <a:pt x="23051" y="18478"/>
                  </a:lnTo>
                  <a:lnTo>
                    <a:pt x="23051" y="12859"/>
                  </a:lnTo>
                  <a:lnTo>
                    <a:pt x="6668" y="12859"/>
                  </a:lnTo>
                  <a:lnTo>
                    <a:pt x="6668" y="5620"/>
                  </a:lnTo>
                  <a:lnTo>
                    <a:pt x="24289" y="5620"/>
                  </a:lnTo>
                  <a:lnTo>
                    <a:pt x="24289" y="0"/>
                  </a:lnTo>
                  <a:lnTo>
                    <a:pt x="0" y="0"/>
                  </a:lnTo>
                  <a:lnTo>
                    <a:pt x="0" y="32861"/>
                  </a:lnTo>
                  <a:lnTo>
                    <a:pt x="24956" y="32861"/>
                  </a:lnTo>
                  <a:lnTo>
                    <a:pt x="24956" y="27337"/>
                  </a:lnTo>
                  <a:lnTo>
                    <a:pt x="6668" y="2733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3" name="Gráfico 14">
              <a:extLst>
                <a:ext uri="{FF2B5EF4-FFF2-40B4-BE49-F238E27FC236}">
                  <a16:creationId xmlns:a16="http://schemas.microsoft.com/office/drawing/2014/main" id="{0773E503-48DA-4915-A459-BEAE958E7044}"/>
                </a:ext>
              </a:extLst>
            </p:cNvPr>
            <p:cNvSpPr/>
            <p:nvPr/>
          </p:nvSpPr>
          <p:spPr>
            <a:xfrm>
              <a:off x="5417058" y="4089463"/>
              <a:ext cx="27527" cy="32861"/>
            </a:xfrm>
            <a:custGeom>
              <a:avLst/>
              <a:gdLst>
                <a:gd name="connsiteX0" fmla="*/ 21336 w 27527"/>
                <a:gd name="connsiteY0" fmla="*/ 15240 h 32861"/>
                <a:gd name="connsiteX1" fmla="*/ 24670 w 27527"/>
                <a:gd name="connsiteY1" fmla="*/ 12382 h 32861"/>
                <a:gd name="connsiteX2" fmla="*/ 25908 w 27527"/>
                <a:gd name="connsiteY2" fmla="*/ 8192 h 32861"/>
                <a:gd name="connsiteX3" fmla="*/ 24860 w 27527"/>
                <a:gd name="connsiteY3" fmla="*/ 4381 h 32861"/>
                <a:gd name="connsiteX4" fmla="*/ 22384 w 27527"/>
                <a:gd name="connsiteY4" fmla="*/ 1619 h 32861"/>
                <a:gd name="connsiteX5" fmla="*/ 18955 w 27527"/>
                <a:gd name="connsiteY5" fmla="*/ 286 h 32861"/>
                <a:gd name="connsiteX6" fmla="*/ 13144 w 27527"/>
                <a:gd name="connsiteY6" fmla="*/ 0 h 32861"/>
                <a:gd name="connsiteX7" fmla="*/ 0 w 27527"/>
                <a:gd name="connsiteY7" fmla="*/ 0 h 32861"/>
                <a:gd name="connsiteX8" fmla="*/ 0 w 27527"/>
                <a:gd name="connsiteY8" fmla="*/ 32861 h 32861"/>
                <a:gd name="connsiteX9" fmla="*/ 11144 w 27527"/>
                <a:gd name="connsiteY9" fmla="*/ 32861 h 32861"/>
                <a:gd name="connsiteX10" fmla="*/ 19145 w 27527"/>
                <a:gd name="connsiteY10" fmla="*/ 32671 h 32861"/>
                <a:gd name="connsiteX11" fmla="*/ 23622 w 27527"/>
                <a:gd name="connsiteY11" fmla="*/ 31051 h 32861"/>
                <a:gd name="connsiteX12" fmla="*/ 26479 w 27527"/>
                <a:gd name="connsiteY12" fmla="*/ 27623 h 32861"/>
                <a:gd name="connsiteX13" fmla="*/ 27527 w 27527"/>
                <a:gd name="connsiteY13" fmla="*/ 23241 h 32861"/>
                <a:gd name="connsiteX14" fmla="*/ 25908 w 27527"/>
                <a:gd name="connsiteY14" fmla="*/ 18288 h 32861"/>
                <a:gd name="connsiteX15" fmla="*/ 21336 w 27527"/>
                <a:gd name="connsiteY15" fmla="*/ 15240 h 32861"/>
                <a:gd name="connsiteX16" fmla="*/ 6667 w 27527"/>
                <a:gd name="connsiteY16" fmla="*/ 5334 h 32861"/>
                <a:gd name="connsiteX17" fmla="*/ 10477 w 27527"/>
                <a:gd name="connsiteY17" fmla="*/ 5334 h 32861"/>
                <a:gd name="connsiteX18" fmla="*/ 16192 w 27527"/>
                <a:gd name="connsiteY18" fmla="*/ 5429 h 32861"/>
                <a:gd name="connsiteX19" fmla="*/ 18669 w 27527"/>
                <a:gd name="connsiteY19" fmla="*/ 6572 h 32861"/>
                <a:gd name="connsiteX20" fmla="*/ 19526 w 27527"/>
                <a:gd name="connsiteY20" fmla="*/ 9049 h 32861"/>
                <a:gd name="connsiteX21" fmla="*/ 18574 w 27527"/>
                <a:gd name="connsiteY21" fmla="*/ 11621 h 32861"/>
                <a:gd name="connsiteX22" fmla="*/ 15907 w 27527"/>
                <a:gd name="connsiteY22" fmla="*/ 12764 h 32861"/>
                <a:gd name="connsiteX23" fmla="*/ 11049 w 27527"/>
                <a:gd name="connsiteY23" fmla="*/ 12859 h 32861"/>
                <a:gd name="connsiteX24" fmla="*/ 6667 w 27527"/>
                <a:gd name="connsiteY24" fmla="*/ 12859 h 32861"/>
                <a:gd name="connsiteX25" fmla="*/ 6667 w 27527"/>
                <a:gd name="connsiteY25" fmla="*/ 5334 h 32861"/>
                <a:gd name="connsiteX26" fmla="*/ 19812 w 27527"/>
                <a:gd name="connsiteY26" fmla="*/ 25622 h 32861"/>
                <a:gd name="connsiteX27" fmla="*/ 17431 w 27527"/>
                <a:gd name="connsiteY27" fmla="*/ 26956 h 32861"/>
                <a:gd name="connsiteX28" fmla="*/ 12859 w 27527"/>
                <a:gd name="connsiteY28" fmla="*/ 27146 h 32861"/>
                <a:gd name="connsiteX29" fmla="*/ 6763 w 27527"/>
                <a:gd name="connsiteY29" fmla="*/ 27146 h 32861"/>
                <a:gd name="connsiteX30" fmla="*/ 6763 w 27527"/>
                <a:gd name="connsiteY30" fmla="*/ 18383 h 32861"/>
                <a:gd name="connsiteX31" fmla="*/ 12097 w 27527"/>
                <a:gd name="connsiteY31" fmla="*/ 18383 h 32861"/>
                <a:gd name="connsiteX32" fmla="*/ 18002 w 27527"/>
                <a:gd name="connsiteY32" fmla="*/ 18859 h 32861"/>
                <a:gd name="connsiteX33" fmla="*/ 20098 w 27527"/>
                <a:gd name="connsiteY33" fmla="*/ 20383 h 32861"/>
                <a:gd name="connsiteX34" fmla="*/ 20860 w 27527"/>
                <a:gd name="connsiteY34" fmla="*/ 22860 h 32861"/>
                <a:gd name="connsiteX35" fmla="*/ 19812 w 27527"/>
                <a:gd name="connsiteY35" fmla="*/ 25622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7527" h="32861">
                  <a:moveTo>
                    <a:pt x="21336" y="15240"/>
                  </a:moveTo>
                  <a:cubicBezTo>
                    <a:pt x="22765" y="14573"/>
                    <a:pt x="23908" y="13621"/>
                    <a:pt x="24670" y="12382"/>
                  </a:cubicBezTo>
                  <a:cubicBezTo>
                    <a:pt x="25527" y="11144"/>
                    <a:pt x="25908" y="9716"/>
                    <a:pt x="25908" y="8192"/>
                  </a:cubicBezTo>
                  <a:cubicBezTo>
                    <a:pt x="25908" y="6763"/>
                    <a:pt x="25622" y="5524"/>
                    <a:pt x="24860" y="4381"/>
                  </a:cubicBezTo>
                  <a:cubicBezTo>
                    <a:pt x="24193" y="3239"/>
                    <a:pt x="23336" y="2381"/>
                    <a:pt x="22384" y="1619"/>
                  </a:cubicBezTo>
                  <a:cubicBezTo>
                    <a:pt x="21336" y="952"/>
                    <a:pt x="20193" y="476"/>
                    <a:pt x="18955" y="286"/>
                  </a:cubicBezTo>
                  <a:cubicBezTo>
                    <a:pt x="17621" y="95"/>
                    <a:pt x="15716" y="0"/>
                    <a:pt x="13144" y="0"/>
                  </a:cubicBezTo>
                  <a:lnTo>
                    <a:pt x="0" y="0"/>
                  </a:lnTo>
                  <a:lnTo>
                    <a:pt x="0" y="32861"/>
                  </a:lnTo>
                  <a:lnTo>
                    <a:pt x="11144" y="32861"/>
                  </a:lnTo>
                  <a:cubicBezTo>
                    <a:pt x="15335" y="32861"/>
                    <a:pt x="18002" y="32766"/>
                    <a:pt x="19145" y="32671"/>
                  </a:cubicBezTo>
                  <a:cubicBezTo>
                    <a:pt x="20860" y="32480"/>
                    <a:pt x="22384" y="31909"/>
                    <a:pt x="23622" y="31051"/>
                  </a:cubicBezTo>
                  <a:cubicBezTo>
                    <a:pt x="24765" y="30194"/>
                    <a:pt x="25717" y="29051"/>
                    <a:pt x="26479" y="27623"/>
                  </a:cubicBezTo>
                  <a:cubicBezTo>
                    <a:pt x="27146" y="26194"/>
                    <a:pt x="27527" y="24765"/>
                    <a:pt x="27527" y="23241"/>
                  </a:cubicBezTo>
                  <a:cubicBezTo>
                    <a:pt x="27527" y="21336"/>
                    <a:pt x="26956" y="19717"/>
                    <a:pt x="25908" y="18288"/>
                  </a:cubicBezTo>
                  <a:cubicBezTo>
                    <a:pt x="24860" y="16859"/>
                    <a:pt x="23336" y="15811"/>
                    <a:pt x="21336" y="15240"/>
                  </a:cubicBezTo>
                  <a:moveTo>
                    <a:pt x="6667" y="5334"/>
                  </a:moveTo>
                  <a:lnTo>
                    <a:pt x="10477" y="5334"/>
                  </a:lnTo>
                  <a:cubicBezTo>
                    <a:pt x="13621" y="5334"/>
                    <a:pt x="15526" y="5429"/>
                    <a:pt x="16192" y="5429"/>
                  </a:cubicBezTo>
                  <a:cubicBezTo>
                    <a:pt x="17335" y="5524"/>
                    <a:pt x="18097" y="5905"/>
                    <a:pt x="18669" y="6572"/>
                  </a:cubicBezTo>
                  <a:cubicBezTo>
                    <a:pt x="19241" y="7239"/>
                    <a:pt x="19526" y="8001"/>
                    <a:pt x="19526" y="9049"/>
                  </a:cubicBezTo>
                  <a:cubicBezTo>
                    <a:pt x="19526" y="10097"/>
                    <a:pt x="19241" y="10954"/>
                    <a:pt x="18574" y="11621"/>
                  </a:cubicBezTo>
                  <a:cubicBezTo>
                    <a:pt x="17907" y="12287"/>
                    <a:pt x="17050" y="12668"/>
                    <a:pt x="15907" y="12764"/>
                  </a:cubicBezTo>
                  <a:cubicBezTo>
                    <a:pt x="15240" y="12859"/>
                    <a:pt x="13716" y="12859"/>
                    <a:pt x="11049" y="12859"/>
                  </a:cubicBezTo>
                  <a:lnTo>
                    <a:pt x="6667" y="12859"/>
                  </a:lnTo>
                  <a:lnTo>
                    <a:pt x="6667" y="5334"/>
                  </a:lnTo>
                  <a:close/>
                  <a:moveTo>
                    <a:pt x="19812" y="25622"/>
                  </a:moveTo>
                  <a:cubicBezTo>
                    <a:pt x="19145" y="26289"/>
                    <a:pt x="18383" y="26765"/>
                    <a:pt x="17431" y="26956"/>
                  </a:cubicBezTo>
                  <a:cubicBezTo>
                    <a:pt x="16764" y="27146"/>
                    <a:pt x="15240" y="27146"/>
                    <a:pt x="12859" y="27146"/>
                  </a:cubicBezTo>
                  <a:lnTo>
                    <a:pt x="6763" y="27146"/>
                  </a:lnTo>
                  <a:lnTo>
                    <a:pt x="6763" y="18383"/>
                  </a:lnTo>
                  <a:lnTo>
                    <a:pt x="12097" y="18383"/>
                  </a:lnTo>
                  <a:cubicBezTo>
                    <a:pt x="15145" y="18383"/>
                    <a:pt x="17050" y="18574"/>
                    <a:pt x="18002" y="18859"/>
                  </a:cubicBezTo>
                  <a:cubicBezTo>
                    <a:pt x="18859" y="19145"/>
                    <a:pt x="19621" y="19717"/>
                    <a:pt x="20098" y="20383"/>
                  </a:cubicBezTo>
                  <a:cubicBezTo>
                    <a:pt x="20574" y="21050"/>
                    <a:pt x="20860" y="21907"/>
                    <a:pt x="20860" y="22860"/>
                  </a:cubicBezTo>
                  <a:cubicBezTo>
                    <a:pt x="20765" y="24003"/>
                    <a:pt x="20383" y="24955"/>
                    <a:pt x="19812" y="2562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4" name="Gráfico 14">
              <a:extLst>
                <a:ext uri="{FF2B5EF4-FFF2-40B4-BE49-F238E27FC236}">
                  <a16:creationId xmlns:a16="http://schemas.microsoft.com/office/drawing/2014/main" id="{7A6E4EB9-A809-48CD-9799-0A0A329AF638}"/>
                </a:ext>
              </a:extLst>
            </p:cNvPr>
            <p:cNvSpPr/>
            <p:nvPr/>
          </p:nvSpPr>
          <p:spPr>
            <a:xfrm>
              <a:off x="5446871" y="4088796"/>
              <a:ext cx="31718" cy="33909"/>
            </a:xfrm>
            <a:custGeom>
              <a:avLst/>
              <a:gdLst>
                <a:gd name="connsiteX0" fmla="*/ 15907 w 31718"/>
                <a:gd name="connsiteY0" fmla="*/ 0 h 33909"/>
                <a:gd name="connsiteX1" fmla="*/ 8858 w 31718"/>
                <a:gd name="connsiteY1" fmla="*/ 1333 h 33909"/>
                <a:gd name="connsiteX2" fmla="*/ 4572 w 31718"/>
                <a:gd name="connsiteY2" fmla="*/ 4286 h 33909"/>
                <a:gd name="connsiteX3" fmla="*/ 1524 w 31718"/>
                <a:gd name="connsiteY3" fmla="*/ 8763 h 33909"/>
                <a:gd name="connsiteX4" fmla="*/ 0 w 31718"/>
                <a:gd name="connsiteY4" fmla="*/ 17145 h 33909"/>
                <a:gd name="connsiteX5" fmla="*/ 4286 w 31718"/>
                <a:gd name="connsiteY5" fmla="*/ 29432 h 33909"/>
                <a:gd name="connsiteX6" fmla="*/ 15907 w 31718"/>
                <a:gd name="connsiteY6" fmla="*/ 33909 h 33909"/>
                <a:gd name="connsiteX7" fmla="*/ 27432 w 31718"/>
                <a:gd name="connsiteY7" fmla="*/ 29432 h 33909"/>
                <a:gd name="connsiteX8" fmla="*/ 31718 w 31718"/>
                <a:gd name="connsiteY8" fmla="*/ 17050 h 33909"/>
                <a:gd name="connsiteX9" fmla="*/ 27337 w 31718"/>
                <a:gd name="connsiteY9" fmla="*/ 4572 h 33909"/>
                <a:gd name="connsiteX10" fmla="*/ 15907 w 31718"/>
                <a:gd name="connsiteY10" fmla="*/ 0 h 33909"/>
                <a:gd name="connsiteX11" fmla="*/ 22574 w 31718"/>
                <a:gd name="connsiteY11" fmla="*/ 25432 h 33909"/>
                <a:gd name="connsiteX12" fmla="*/ 16097 w 31718"/>
                <a:gd name="connsiteY12" fmla="*/ 28289 h 33909"/>
                <a:gd name="connsiteX13" fmla="*/ 9525 w 31718"/>
                <a:gd name="connsiteY13" fmla="*/ 25432 h 33909"/>
                <a:gd name="connsiteX14" fmla="*/ 6953 w 31718"/>
                <a:gd name="connsiteY14" fmla="*/ 17050 h 33909"/>
                <a:gd name="connsiteX15" fmla="*/ 9430 w 31718"/>
                <a:gd name="connsiteY15" fmla="*/ 8572 h 33909"/>
                <a:gd name="connsiteX16" fmla="*/ 16002 w 31718"/>
                <a:gd name="connsiteY16" fmla="*/ 5810 h 33909"/>
                <a:gd name="connsiteX17" fmla="*/ 22574 w 31718"/>
                <a:gd name="connsiteY17" fmla="*/ 8572 h 33909"/>
                <a:gd name="connsiteX18" fmla="*/ 25051 w 31718"/>
                <a:gd name="connsiteY18" fmla="*/ 16954 h 33909"/>
                <a:gd name="connsiteX19" fmla="*/ 22574 w 31718"/>
                <a:gd name="connsiteY19" fmla="*/ 25432 h 3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718" h="33909">
                  <a:moveTo>
                    <a:pt x="15907" y="0"/>
                  </a:moveTo>
                  <a:cubicBezTo>
                    <a:pt x="13240" y="0"/>
                    <a:pt x="10859" y="476"/>
                    <a:pt x="8858" y="1333"/>
                  </a:cubicBezTo>
                  <a:cubicBezTo>
                    <a:pt x="7334" y="2000"/>
                    <a:pt x="5906" y="2953"/>
                    <a:pt x="4572" y="4286"/>
                  </a:cubicBezTo>
                  <a:cubicBezTo>
                    <a:pt x="3334" y="5620"/>
                    <a:pt x="2286" y="7144"/>
                    <a:pt x="1524" y="8763"/>
                  </a:cubicBezTo>
                  <a:cubicBezTo>
                    <a:pt x="572" y="11049"/>
                    <a:pt x="0" y="13811"/>
                    <a:pt x="0" y="17145"/>
                  </a:cubicBezTo>
                  <a:cubicBezTo>
                    <a:pt x="0" y="22384"/>
                    <a:pt x="1429" y="26479"/>
                    <a:pt x="4286" y="29432"/>
                  </a:cubicBezTo>
                  <a:cubicBezTo>
                    <a:pt x="7144" y="32385"/>
                    <a:pt x="11049" y="33909"/>
                    <a:pt x="15907" y="33909"/>
                  </a:cubicBezTo>
                  <a:cubicBezTo>
                    <a:pt x="20765" y="33909"/>
                    <a:pt x="24575" y="32385"/>
                    <a:pt x="27432" y="29432"/>
                  </a:cubicBezTo>
                  <a:cubicBezTo>
                    <a:pt x="30290" y="26479"/>
                    <a:pt x="31718" y="22289"/>
                    <a:pt x="31718" y="17050"/>
                  </a:cubicBezTo>
                  <a:cubicBezTo>
                    <a:pt x="31718" y="11716"/>
                    <a:pt x="30290" y="7525"/>
                    <a:pt x="27337" y="4572"/>
                  </a:cubicBezTo>
                  <a:cubicBezTo>
                    <a:pt x="24670" y="1429"/>
                    <a:pt x="20765" y="0"/>
                    <a:pt x="15907" y="0"/>
                  </a:cubicBezTo>
                  <a:moveTo>
                    <a:pt x="22574" y="25432"/>
                  </a:moveTo>
                  <a:cubicBezTo>
                    <a:pt x="20860" y="27337"/>
                    <a:pt x="18669" y="28289"/>
                    <a:pt x="16097" y="28289"/>
                  </a:cubicBezTo>
                  <a:cubicBezTo>
                    <a:pt x="13430" y="28289"/>
                    <a:pt x="11240" y="27337"/>
                    <a:pt x="9525" y="25432"/>
                  </a:cubicBezTo>
                  <a:cubicBezTo>
                    <a:pt x="7810" y="23527"/>
                    <a:pt x="6953" y="20669"/>
                    <a:pt x="6953" y="17050"/>
                  </a:cubicBezTo>
                  <a:cubicBezTo>
                    <a:pt x="6953" y="13240"/>
                    <a:pt x="7810" y="10477"/>
                    <a:pt x="9430" y="8572"/>
                  </a:cubicBezTo>
                  <a:cubicBezTo>
                    <a:pt x="11144" y="6668"/>
                    <a:pt x="13335" y="5810"/>
                    <a:pt x="16002" y="5810"/>
                  </a:cubicBezTo>
                  <a:cubicBezTo>
                    <a:pt x="18764" y="5810"/>
                    <a:pt x="20955" y="6763"/>
                    <a:pt x="22574" y="8572"/>
                  </a:cubicBezTo>
                  <a:cubicBezTo>
                    <a:pt x="24194" y="10382"/>
                    <a:pt x="25051" y="13240"/>
                    <a:pt x="25051" y="16954"/>
                  </a:cubicBezTo>
                  <a:cubicBezTo>
                    <a:pt x="25051" y="20669"/>
                    <a:pt x="24194" y="23527"/>
                    <a:pt x="22574" y="2543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5" name="Gráfico 14">
              <a:extLst>
                <a:ext uri="{FF2B5EF4-FFF2-40B4-BE49-F238E27FC236}">
                  <a16:creationId xmlns:a16="http://schemas.microsoft.com/office/drawing/2014/main" id="{46074B20-B20E-4CA4-A9BE-2F376618C9E1}"/>
                </a:ext>
              </a:extLst>
            </p:cNvPr>
            <p:cNvSpPr/>
            <p:nvPr/>
          </p:nvSpPr>
          <p:spPr>
            <a:xfrm>
              <a:off x="5481732" y="4088605"/>
              <a:ext cx="30765" cy="34004"/>
            </a:xfrm>
            <a:custGeom>
              <a:avLst/>
              <a:gdLst>
                <a:gd name="connsiteX0" fmla="*/ 16478 w 30765"/>
                <a:gd name="connsiteY0" fmla="*/ 21526 h 34004"/>
                <a:gd name="connsiteX1" fmla="*/ 24098 w 30765"/>
                <a:gd name="connsiteY1" fmla="*/ 21526 h 34004"/>
                <a:gd name="connsiteX2" fmla="*/ 24098 w 30765"/>
                <a:gd name="connsiteY2" fmla="*/ 25622 h 34004"/>
                <a:gd name="connsiteX3" fmla="*/ 20479 w 30765"/>
                <a:gd name="connsiteY3" fmla="*/ 27623 h 34004"/>
                <a:gd name="connsiteX4" fmla="*/ 16288 w 30765"/>
                <a:gd name="connsiteY4" fmla="*/ 28384 h 34004"/>
                <a:gd name="connsiteX5" fmla="*/ 9525 w 30765"/>
                <a:gd name="connsiteY5" fmla="*/ 25432 h 34004"/>
                <a:gd name="connsiteX6" fmla="*/ 6953 w 30765"/>
                <a:gd name="connsiteY6" fmla="*/ 16669 h 34004"/>
                <a:gd name="connsiteX7" fmla="*/ 9525 w 30765"/>
                <a:gd name="connsiteY7" fmla="*/ 8477 h 34004"/>
                <a:gd name="connsiteX8" fmla="*/ 16383 w 30765"/>
                <a:gd name="connsiteY8" fmla="*/ 5715 h 34004"/>
                <a:gd name="connsiteX9" fmla="*/ 21146 w 30765"/>
                <a:gd name="connsiteY9" fmla="*/ 7144 h 34004"/>
                <a:gd name="connsiteX10" fmla="*/ 23717 w 30765"/>
                <a:gd name="connsiteY10" fmla="*/ 10954 h 34004"/>
                <a:gd name="connsiteX11" fmla="*/ 30290 w 30765"/>
                <a:gd name="connsiteY11" fmla="*/ 9716 h 34004"/>
                <a:gd name="connsiteX12" fmla="*/ 25908 w 30765"/>
                <a:gd name="connsiteY12" fmla="*/ 2572 h 34004"/>
                <a:gd name="connsiteX13" fmla="*/ 16383 w 30765"/>
                <a:gd name="connsiteY13" fmla="*/ 0 h 34004"/>
                <a:gd name="connsiteX14" fmla="*/ 8477 w 30765"/>
                <a:gd name="connsiteY14" fmla="*/ 1619 h 34004"/>
                <a:gd name="connsiteX15" fmla="*/ 2191 w 30765"/>
                <a:gd name="connsiteY15" fmla="*/ 7810 h 34004"/>
                <a:gd name="connsiteX16" fmla="*/ 0 w 30765"/>
                <a:gd name="connsiteY16" fmla="*/ 16859 h 34004"/>
                <a:gd name="connsiteX17" fmla="*/ 1905 w 30765"/>
                <a:gd name="connsiteY17" fmla="*/ 25622 h 34004"/>
                <a:gd name="connsiteX18" fmla="*/ 7715 w 30765"/>
                <a:gd name="connsiteY18" fmla="*/ 31814 h 34004"/>
                <a:gd name="connsiteX19" fmla="*/ 16669 w 30765"/>
                <a:gd name="connsiteY19" fmla="*/ 34004 h 34004"/>
                <a:gd name="connsiteX20" fmla="*/ 24670 w 30765"/>
                <a:gd name="connsiteY20" fmla="*/ 32480 h 34004"/>
                <a:gd name="connsiteX21" fmla="*/ 30766 w 30765"/>
                <a:gd name="connsiteY21" fmla="*/ 28956 h 34004"/>
                <a:gd name="connsiteX22" fmla="*/ 30766 w 30765"/>
                <a:gd name="connsiteY22" fmla="*/ 15907 h 34004"/>
                <a:gd name="connsiteX23" fmla="*/ 16478 w 30765"/>
                <a:gd name="connsiteY23" fmla="*/ 15907 h 34004"/>
                <a:gd name="connsiteX24" fmla="*/ 16478 w 30765"/>
                <a:gd name="connsiteY24" fmla="*/ 21526 h 3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765" h="34004">
                  <a:moveTo>
                    <a:pt x="16478" y="21526"/>
                  </a:moveTo>
                  <a:lnTo>
                    <a:pt x="24098" y="21526"/>
                  </a:lnTo>
                  <a:lnTo>
                    <a:pt x="24098" y="25622"/>
                  </a:lnTo>
                  <a:cubicBezTo>
                    <a:pt x="23050" y="26384"/>
                    <a:pt x="21907" y="27051"/>
                    <a:pt x="20479" y="27623"/>
                  </a:cubicBezTo>
                  <a:cubicBezTo>
                    <a:pt x="19050" y="28099"/>
                    <a:pt x="17717" y="28384"/>
                    <a:pt x="16288" y="28384"/>
                  </a:cubicBezTo>
                  <a:cubicBezTo>
                    <a:pt x="13525" y="28384"/>
                    <a:pt x="11240" y="27432"/>
                    <a:pt x="9525" y="25432"/>
                  </a:cubicBezTo>
                  <a:cubicBezTo>
                    <a:pt x="7810" y="23527"/>
                    <a:pt x="6953" y="20574"/>
                    <a:pt x="6953" y="16669"/>
                  </a:cubicBezTo>
                  <a:cubicBezTo>
                    <a:pt x="6953" y="13049"/>
                    <a:pt x="7810" y="10382"/>
                    <a:pt x="9525" y="8477"/>
                  </a:cubicBezTo>
                  <a:cubicBezTo>
                    <a:pt x="11240" y="6668"/>
                    <a:pt x="13525" y="5715"/>
                    <a:pt x="16383" y="5715"/>
                  </a:cubicBezTo>
                  <a:cubicBezTo>
                    <a:pt x="18288" y="5715"/>
                    <a:pt x="19907" y="6191"/>
                    <a:pt x="21146" y="7144"/>
                  </a:cubicBezTo>
                  <a:cubicBezTo>
                    <a:pt x="22384" y="8096"/>
                    <a:pt x="23336" y="9334"/>
                    <a:pt x="23717" y="10954"/>
                  </a:cubicBezTo>
                  <a:lnTo>
                    <a:pt x="30290" y="9716"/>
                  </a:lnTo>
                  <a:cubicBezTo>
                    <a:pt x="29623" y="6668"/>
                    <a:pt x="28194" y="4286"/>
                    <a:pt x="25908" y="2572"/>
                  </a:cubicBezTo>
                  <a:cubicBezTo>
                    <a:pt x="23622" y="857"/>
                    <a:pt x="20383" y="0"/>
                    <a:pt x="16383" y="0"/>
                  </a:cubicBezTo>
                  <a:cubicBezTo>
                    <a:pt x="13240" y="0"/>
                    <a:pt x="10573" y="572"/>
                    <a:pt x="8477" y="1619"/>
                  </a:cubicBezTo>
                  <a:cubicBezTo>
                    <a:pt x="5715" y="3048"/>
                    <a:pt x="3619" y="5048"/>
                    <a:pt x="2191" y="7810"/>
                  </a:cubicBezTo>
                  <a:cubicBezTo>
                    <a:pt x="762" y="10477"/>
                    <a:pt x="0" y="13430"/>
                    <a:pt x="0" y="16859"/>
                  </a:cubicBezTo>
                  <a:cubicBezTo>
                    <a:pt x="0" y="20002"/>
                    <a:pt x="667" y="22955"/>
                    <a:pt x="1905" y="25622"/>
                  </a:cubicBezTo>
                  <a:cubicBezTo>
                    <a:pt x="3238" y="28289"/>
                    <a:pt x="5144" y="30385"/>
                    <a:pt x="7715" y="31814"/>
                  </a:cubicBezTo>
                  <a:cubicBezTo>
                    <a:pt x="10287" y="33242"/>
                    <a:pt x="13240" y="34004"/>
                    <a:pt x="16669" y="34004"/>
                  </a:cubicBezTo>
                  <a:cubicBezTo>
                    <a:pt x="19336" y="34004"/>
                    <a:pt x="22003" y="33528"/>
                    <a:pt x="24670" y="32480"/>
                  </a:cubicBezTo>
                  <a:cubicBezTo>
                    <a:pt x="27337" y="31432"/>
                    <a:pt x="29337" y="30290"/>
                    <a:pt x="30766" y="28956"/>
                  </a:cubicBezTo>
                  <a:lnTo>
                    <a:pt x="30766" y="15907"/>
                  </a:lnTo>
                  <a:lnTo>
                    <a:pt x="16478" y="15907"/>
                  </a:lnTo>
                  <a:lnTo>
                    <a:pt x="16478" y="2152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6" name="Gráfico 14">
              <a:extLst>
                <a:ext uri="{FF2B5EF4-FFF2-40B4-BE49-F238E27FC236}">
                  <a16:creationId xmlns:a16="http://schemas.microsoft.com/office/drawing/2014/main" id="{325D3F49-74F4-4E74-9EC0-8E0E43136BA0}"/>
                </a:ext>
              </a:extLst>
            </p:cNvPr>
            <p:cNvSpPr/>
            <p:nvPr/>
          </p:nvSpPr>
          <p:spPr>
            <a:xfrm>
              <a:off x="5515356" y="4088796"/>
              <a:ext cx="31718" cy="33909"/>
            </a:xfrm>
            <a:custGeom>
              <a:avLst/>
              <a:gdLst>
                <a:gd name="connsiteX0" fmla="*/ 15907 w 31718"/>
                <a:gd name="connsiteY0" fmla="*/ 0 h 33909"/>
                <a:gd name="connsiteX1" fmla="*/ 8858 w 31718"/>
                <a:gd name="connsiteY1" fmla="*/ 1333 h 33909"/>
                <a:gd name="connsiteX2" fmla="*/ 4572 w 31718"/>
                <a:gd name="connsiteY2" fmla="*/ 4286 h 33909"/>
                <a:gd name="connsiteX3" fmla="*/ 1524 w 31718"/>
                <a:gd name="connsiteY3" fmla="*/ 8763 h 33909"/>
                <a:gd name="connsiteX4" fmla="*/ 0 w 31718"/>
                <a:gd name="connsiteY4" fmla="*/ 17145 h 33909"/>
                <a:gd name="connsiteX5" fmla="*/ 4286 w 31718"/>
                <a:gd name="connsiteY5" fmla="*/ 29432 h 33909"/>
                <a:gd name="connsiteX6" fmla="*/ 15907 w 31718"/>
                <a:gd name="connsiteY6" fmla="*/ 33909 h 33909"/>
                <a:gd name="connsiteX7" fmla="*/ 27432 w 31718"/>
                <a:gd name="connsiteY7" fmla="*/ 29432 h 33909"/>
                <a:gd name="connsiteX8" fmla="*/ 31718 w 31718"/>
                <a:gd name="connsiteY8" fmla="*/ 17050 h 33909"/>
                <a:gd name="connsiteX9" fmla="*/ 27432 w 31718"/>
                <a:gd name="connsiteY9" fmla="*/ 4572 h 33909"/>
                <a:gd name="connsiteX10" fmla="*/ 15907 w 31718"/>
                <a:gd name="connsiteY10" fmla="*/ 0 h 33909"/>
                <a:gd name="connsiteX11" fmla="*/ 22479 w 31718"/>
                <a:gd name="connsiteY11" fmla="*/ 25432 h 33909"/>
                <a:gd name="connsiteX12" fmla="*/ 15907 w 31718"/>
                <a:gd name="connsiteY12" fmla="*/ 28289 h 33909"/>
                <a:gd name="connsiteX13" fmla="*/ 9430 w 31718"/>
                <a:gd name="connsiteY13" fmla="*/ 25432 h 33909"/>
                <a:gd name="connsiteX14" fmla="*/ 6858 w 31718"/>
                <a:gd name="connsiteY14" fmla="*/ 17050 h 33909"/>
                <a:gd name="connsiteX15" fmla="*/ 9334 w 31718"/>
                <a:gd name="connsiteY15" fmla="*/ 8572 h 33909"/>
                <a:gd name="connsiteX16" fmla="*/ 15907 w 31718"/>
                <a:gd name="connsiteY16" fmla="*/ 5810 h 33909"/>
                <a:gd name="connsiteX17" fmla="*/ 22574 w 31718"/>
                <a:gd name="connsiteY17" fmla="*/ 8572 h 33909"/>
                <a:gd name="connsiteX18" fmla="*/ 25051 w 31718"/>
                <a:gd name="connsiteY18" fmla="*/ 16954 h 33909"/>
                <a:gd name="connsiteX19" fmla="*/ 22479 w 31718"/>
                <a:gd name="connsiteY19" fmla="*/ 25432 h 3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718" h="33909">
                  <a:moveTo>
                    <a:pt x="15907" y="0"/>
                  </a:moveTo>
                  <a:cubicBezTo>
                    <a:pt x="13240" y="0"/>
                    <a:pt x="10858" y="476"/>
                    <a:pt x="8858" y="1333"/>
                  </a:cubicBezTo>
                  <a:cubicBezTo>
                    <a:pt x="7334" y="2000"/>
                    <a:pt x="5906" y="2953"/>
                    <a:pt x="4572" y="4286"/>
                  </a:cubicBezTo>
                  <a:cubicBezTo>
                    <a:pt x="3334" y="5620"/>
                    <a:pt x="2286" y="7144"/>
                    <a:pt x="1524" y="8763"/>
                  </a:cubicBezTo>
                  <a:cubicBezTo>
                    <a:pt x="476" y="11049"/>
                    <a:pt x="0" y="13811"/>
                    <a:pt x="0" y="17145"/>
                  </a:cubicBezTo>
                  <a:cubicBezTo>
                    <a:pt x="0" y="22384"/>
                    <a:pt x="1429" y="26479"/>
                    <a:pt x="4286" y="29432"/>
                  </a:cubicBezTo>
                  <a:cubicBezTo>
                    <a:pt x="7144" y="32385"/>
                    <a:pt x="11049" y="33909"/>
                    <a:pt x="15907" y="33909"/>
                  </a:cubicBezTo>
                  <a:cubicBezTo>
                    <a:pt x="20765" y="33909"/>
                    <a:pt x="24575" y="32385"/>
                    <a:pt x="27432" y="29432"/>
                  </a:cubicBezTo>
                  <a:cubicBezTo>
                    <a:pt x="30290" y="26479"/>
                    <a:pt x="31718" y="22289"/>
                    <a:pt x="31718" y="17050"/>
                  </a:cubicBezTo>
                  <a:cubicBezTo>
                    <a:pt x="31718" y="11716"/>
                    <a:pt x="30290" y="7525"/>
                    <a:pt x="27432" y="4572"/>
                  </a:cubicBezTo>
                  <a:cubicBezTo>
                    <a:pt x="24575" y="1429"/>
                    <a:pt x="20669" y="0"/>
                    <a:pt x="15907" y="0"/>
                  </a:cubicBezTo>
                  <a:moveTo>
                    <a:pt x="22479" y="25432"/>
                  </a:moveTo>
                  <a:cubicBezTo>
                    <a:pt x="20765" y="27337"/>
                    <a:pt x="18574" y="28289"/>
                    <a:pt x="15907" y="28289"/>
                  </a:cubicBezTo>
                  <a:cubicBezTo>
                    <a:pt x="13335" y="28289"/>
                    <a:pt x="11144" y="27337"/>
                    <a:pt x="9430" y="25432"/>
                  </a:cubicBezTo>
                  <a:cubicBezTo>
                    <a:pt x="7715" y="23527"/>
                    <a:pt x="6858" y="20669"/>
                    <a:pt x="6858" y="17050"/>
                  </a:cubicBezTo>
                  <a:cubicBezTo>
                    <a:pt x="6858" y="13240"/>
                    <a:pt x="7715" y="10477"/>
                    <a:pt x="9334" y="8572"/>
                  </a:cubicBezTo>
                  <a:cubicBezTo>
                    <a:pt x="11049" y="6668"/>
                    <a:pt x="13240" y="5810"/>
                    <a:pt x="15907" y="5810"/>
                  </a:cubicBezTo>
                  <a:cubicBezTo>
                    <a:pt x="18669" y="5810"/>
                    <a:pt x="20860" y="6763"/>
                    <a:pt x="22574" y="8572"/>
                  </a:cubicBezTo>
                  <a:cubicBezTo>
                    <a:pt x="24194" y="10382"/>
                    <a:pt x="25051" y="13240"/>
                    <a:pt x="25051" y="16954"/>
                  </a:cubicBezTo>
                  <a:cubicBezTo>
                    <a:pt x="24956" y="20669"/>
                    <a:pt x="24194" y="23527"/>
                    <a:pt x="22479" y="2543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7" name="Gráfico 14">
              <a:extLst>
                <a:ext uri="{FF2B5EF4-FFF2-40B4-BE49-F238E27FC236}">
                  <a16:creationId xmlns:a16="http://schemas.microsoft.com/office/drawing/2014/main" id="{5242F18E-C241-4F6F-80D1-F8B9A6A8D89D}"/>
                </a:ext>
              </a:extLst>
            </p:cNvPr>
            <p:cNvSpPr/>
            <p:nvPr/>
          </p:nvSpPr>
          <p:spPr>
            <a:xfrm>
              <a:off x="5547264" y="4089272"/>
              <a:ext cx="26098" cy="32861"/>
            </a:xfrm>
            <a:custGeom>
              <a:avLst/>
              <a:gdLst>
                <a:gd name="connsiteX0" fmla="*/ 26098 w 26098"/>
                <a:gd name="connsiteY0" fmla="*/ 0 h 32861"/>
                <a:gd name="connsiteX1" fmla="*/ 0 w 26098"/>
                <a:gd name="connsiteY1" fmla="*/ 0 h 32861"/>
                <a:gd name="connsiteX2" fmla="*/ 0 w 26098"/>
                <a:gd name="connsiteY2" fmla="*/ 5620 h 32861"/>
                <a:gd name="connsiteX3" fmla="*/ 9716 w 26098"/>
                <a:gd name="connsiteY3" fmla="*/ 5620 h 32861"/>
                <a:gd name="connsiteX4" fmla="*/ 9716 w 26098"/>
                <a:gd name="connsiteY4" fmla="*/ 32861 h 32861"/>
                <a:gd name="connsiteX5" fmla="*/ 16383 w 26098"/>
                <a:gd name="connsiteY5" fmla="*/ 32861 h 32861"/>
                <a:gd name="connsiteX6" fmla="*/ 16383 w 26098"/>
                <a:gd name="connsiteY6" fmla="*/ 5620 h 32861"/>
                <a:gd name="connsiteX7" fmla="*/ 26098 w 26098"/>
                <a:gd name="connsiteY7" fmla="*/ 5620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98" h="32861">
                  <a:moveTo>
                    <a:pt x="26098" y="0"/>
                  </a:moveTo>
                  <a:lnTo>
                    <a:pt x="0" y="0"/>
                  </a:lnTo>
                  <a:lnTo>
                    <a:pt x="0" y="5620"/>
                  </a:lnTo>
                  <a:lnTo>
                    <a:pt x="9716" y="5620"/>
                  </a:lnTo>
                  <a:lnTo>
                    <a:pt x="9716" y="32861"/>
                  </a:lnTo>
                  <a:lnTo>
                    <a:pt x="16383" y="32861"/>
                  </a:lnTo>
                  <a:lnTo>
                    <a:pt x="16383" y="5620"/>
                  </a:lnTo>
                  <a:lnTo>
                    <a:pt x="26098" y="562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8" name="Gráfico 14">
              <a:extLst>
                <a:ext uri="{FF2B5EF4-FFF2-40B4-BE49-F238E27FC236}">
                  <a16:creationId xmlns:a16="http://schemas.microsoft.com/office/drawing/2014/main" id="{1EBCB1A6-FB61-4B10-B640-C59DD5F4FBFC}"/>
                </a:ext>
              </a:extLst>
            </p:cNvPr>
            <p:cNvSpPr/>
            <p:nvPr/>
          </p:nvSpPr>
          <p:spPr>
            <a:xfrm>
              <a:off x="5570124" y="4089272"/>
              <a:ext cx="32956" cy="32861"/>
            </a:xfrm>
            <a:custGeom>
              <a:avLst/>
              <a:gdLst>
                <a:gd name="connsiteX0" fmla="*/ 12763 w 32956"/>
                <a:gd name="connsiteY0" fmla="*/ 0 h 32861"/>
                <a:gd name="connsiteX1" fmla="*/ 0 w 32956"/>
                <a:gd name="connsiteY1" fmla="*/ 32861 h 32861"/>
                <a:gd name="connsiteX2" fmla="*/ 7048 w 32956"/>
                <a:gd name="connsiteY2" fmla="*/ 32861 h 32861"/>
                <a:gd name="connsiteX3" fmla="*/ 9715 w 32956"/>
                <a:gd name="connsiteY3" fmla="*/ 25336 h 32861"/>
                <a:gd name="connsiteX4" fmla="*/ 22860 w 32956"/>
                <a:gd name="connsiteY4" fmla="*/ 25336 h 32861"/>
                <a:gd name="connsiteX5" fmla="*/ 25717 w 32956"/>
                <a:gd name="connsiteY5" fmla="*/ 32861 h 32861"/>
                <a:gd name="connsiteX6" fmla="*/ 32956 w 32956"/>
                <a:gd name="connsiteY6" fmla="*/ 32861 h 32861"/>
                <a:gd name="connsiteX7" fmla="*/ 19812 w 32956"/>
                <a:gd name="connsiteY7" fmla="*/ 0 h 32861"/>
                <a:gd name="connsiteX8" fmla="*/ 12763 w 32956"/>
                <a:gd name="connsiteY8" fmla="*/ 0 h 32861"/>
                <a:gd name="connsiteX9" fmla="*/ 11811 w 32956"/>
                <a:gd name="connsiteY9" fmla="*/ 19812 h 32861"/>
                <a:gd name="connsiteX10" fmla="*/ 16192 w 32956"/>
                <a:gd name="connsiteY10" fmla="*/ 7715 h 32861"/>
                <a:gd name="connsiteX11" fmla="*/ 20765 w 32956"/>
                <a:gd name="connsiteY11" fmla="*/ 19812 h 32861"/>
                <a:gd name="connsiteX12" fmla="*/ 11811 w 32956"/>
                <a:gd name="connsiteY12" fmla="*/ 19812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956" h="32861">
                  <a:moveTo>
                    <a:pt x="12763" y="0"/>
                  </a:moveTo>
                  <a:lnTo>
                    <a:pt x="0" y="32861"/>
                  </a:lnTo>
                  <a:lnTo>
                    <a:pt x="7048" y="32861"/>
                  </a:lnTo>
                  <a:lnTo>
                    <a:pt x="9715" y="25336"/>
                  </a:lnTo>
                  <a:lnTo>
                    <a:pt x="22860" y="25336"/>
                  </a:lnTo>
                  <a:lnTo>
                    <a:pt x="25717" y="32861"/>
                  </a:lnTo>
                  <a:lnTo>
                    <a:pt x="32956" y="32861"/>
                  </a:lnTo>
                  <a:lnTo>
                    <a:pt x="19812" y="0"/>
                  </a:lnTo>
                  <a:lnTo>
                    <a:pt x="12763" y="0"/>
                  </a:lnTo>
                  <a:close/>
                  <a:moveTo>
                    <a:pt x="11811" y="19812"/>
                  </a:moveTo>
                  <a:lnTo>
                    <a:pt x="16192" y="7715"/>
                  </a:lnTo>
                  <a:lnTo>
                    <a:pt x="20765" y="19812"/>
                  </a:lnTo>
                  <a:lnTo>
                    <a:pt x="11811" y="19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9" name="Gráfico 14">
              <a:extLst>
                <a:ext uri="{FF2B5EF4-FFF2-40B4-BE49-F238E27FC236}">
                  <a16:creationId xmlns:a16="http://schemas.microsoft.com/office/drawing/2014/main" id="{007D3710-9B70-45DB-8131-BF630D66057B}"/>
                </a:ext>
              </a:extLst>
            </p:cNvPr>
            <p:cNvSpPr/>
            <p:nvPr/>
          </p:nvSpPr>
          <p:spPr>
            <a:xfrm>
              <a:off x="5584031" y="4079652"/>
              <a:ext cx="10096" cy="6667"/>
            </a:xfrm>
            <a:custGeom>
              <a:avLst/>
              <a:gdLst>
                <a:gd name="connsiteX0" fmla="*/ 0 w 10096"/>
                <a:gd name="connsiteY0" fmla="*/ 6667 h 6667"/>
                <a:gd name="connsiteX1" fmla="*/ 4000 w 10096"/>
                <a:gd name="connsiteY1" fmla="*/ 6667 h 6667"/>
                <a:gd name="connsiteX2" fmla="*/ 10096 w 10096"/>
                <a:gd name="connsiteY2" fmla="*/ 0 h 6667"/>
                <a:gd name="connsiteX3" fmla="*/ 3048 w 10096"/>
                <a:gd name="connsiteY3" fmla="*/ 0 h 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6" h="6667">
                  <a:moveTo>
                    <a:pt x="0" y="6667"/>
                  </a:moveTo>
                  <a:lnTo>
                    <a:pt x="4000" y="6667"/>
                  </a:lnTo>
                  <a:lnTo>
                    <a:pt x="10096" y="0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80" name="Gráfico 14">
              <a:extLst>
                <a:ext uri="{FF2B5EF4-FFF2-40B4-BE49-F238E27FC236}">
                  <a16:creationId xmlns:a16="http://schemas.microsoft.com/office/drawing/2014/main" id="{E49AE427-92CA-401E-AE6D-A3B231F31708}"/>
                </a:ext>
              </a:extLst>
            </p:cNvPr>
            <p:cNvSpPr/>
            <p:nvPr/>
          </p:nvSpPr>
          <p:spPr>
            <a:xfrm>
              <a:off x="5621369" y="4089272"/>
              <a:ext cx="27622" cy="32861"/>
            </a:xfrm>
            <a:custGeom>
              <a:avLst/>
              <a:gdLst>
                <a:gd name="connsiteX0" fmla="*/ 23336 w 27622"/>
                <a:gd name="connsiteY0" fmla="*/ 3715 h 32861"/>
                <a:gd name="connsiteX1" fmla="*/ 18383 w 27622"/>
                <a:gd name="connsiteY1" fmla="*/ 667 h 32861"/>
                <a:gd name="connsiteX2" fmla="*/ 12192 w 27622"/>
                <a:gd name="connsiteY2" fmla="*/ 0 h 32861"/>
                <a:gd name="connsiteX3" fmla="*/ 0 w 27622"/>
                <a:gd name="connsiteY3" fmla="*/ 0 h 32861"/>
                <a:gd name="connsiteX4" fmla="*/ 0 w 27622"/>
                <a:gd name="connsiteY4" fmla="*/ 32861 h 32861"/>
                <a:gd name="connsiteX5" fmla="*/ 12478 w 27622"/>
                <a:gd name="connsiteY5" fmla="*/ 32861 h 32861"/>
                <a:gd name="connsiteX6" fmla="*/ 18383 w 27622"/>
                <a:gd name="connsiteY6" fmla="*/ 32099 h 32861"/>
                <a:gd name="connsiteX7" fmla="*/ 23050 w 27622"/>
                <a:gd name="connsiteY7" fmla="*/ 29527 h 32861"/>
                <a:gd name="connsiteX8" fmla="*/ 26575 w 27622"/>
                <a:gd name="connsiteY8" fmla="*/ 23717 h 32861"/>
                <a:gd name="connsiteX9" fmla="*/ 27623 w 27622"/>
                <a:gd name="connsiteY9" fmla="*/ 16669 h 32861"/>
                <a:gd name="connsiteX10" fmla="*/ 26575 w 27622"/>
                <a:gd name="connsiteY10" fmla="*/ 8953 h 32861"/>
                <a:gd name="connsiteX11" fmla="*/ 23336 w 27622"/>
                <a:gd name="connsiteY11" fmla="*/ 3715 h 32861"/>
                <a:gd name="connsiteX12" fmla="*/ 20002 w 27622"/>
                <a:gd name="connsiteY12" fmla="*/ 22479 h 32861"/>
                <a:gd name="connsiteX13" fmla="*/ 18288 w 27622"/>
                <a:gd name="connsiteY13" fmla="*/ 25622 h 32861"/>
                <a:gd name="connsiteX14" fmla="*/ 15621 w 27622"/>
                <a:gd name="connsiteY14" fmla="*/ 26956 h 32861"/>
                <a:gd name="connsiteX15" fmla="*/ 11621 w 27622"/>
                <a:gd name="connsiteY15" fmla="*/ 27242 h 32861"/>
                <a:gd name="connsiteX16" fmla="*/ 6668 w 27622"/>
                <a:gd name="connsiteY16" fmla="*/ 27242 h 32861"/>
                <a:gd name="connsiteX17" fmla="*/ 6668 w 27622"/>
                <a:gd name="connsiteY17" fmla="*/ 5525 h 32861"/>
                <a:gd name="connsiteX18" fmla="*/ 9620 w 27622"/>
                <a:gd name="connsiteY18" fmla="*/ 5525 h 32861"/>
                <a:gd name="connsiteX19" fmla="*/ 15050 w 27622"/>
                <a:gd name="connsiteY19" fmla="*/ 5810 h 32861"/>
                <a:gd name="connsiteX20" fmla="*/ 18098 w 27622"/>
                <a:gd name="connsiteY20" fmla="*/ 7334 h 32861"/>
                <a:gd name="connsiteX21" fmla="*/ 20002 w 27622"/>
                <a:gd name="connsiteY21" fmla="*/ 10477 h 32861"/>
                <a:gd name="connsiteX22" fmla="*/ 20669 w 27622"/>
                <a:gd name="connsiteY22" fmla="*/ 16288 h 32861"/>
                <a:gd name="connsiteX23" fmla="*/ 20002 w 27622"/>
                <a:gd name="connsiteY23" fmla="*/ 22479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622" h="32861">
                  <a:moveTo>
                    <a:pt x="23336" y="3715"/>
                  </a:moveTo>
                  <a:cubicBezTo>
                    <a:pt x="22003" y="2286"/>
                    <a:pt x="20288" y="1238"/>
                    <a:pt x="18383" y="667"/>
                  </a:cubicBezTo>
                  <a:cubicBezTo>
                    <a:pt x="16954" y="286"/>
                    <a:pt x="14859" y="0"/>
                    <a:pt x="12192" y="0"/>
                  </a:cubicBezTo>
                  <a:lnTo>
                    <a:pt x="0" y="0"/>
                  </a:lnTo>
                  <a:lnTo>
                    <a:pt x="0" y="32861"/>
                  </a:lnTo>
                  <a:lnTo>
                    <a:pt x="12478" y="32861"/>
                  </a:lnTo>
                  <a:cubicBezTo>
                    <a:pt x="14954" y="32861"/>
                    <a:pt x="16859" y="32671"/>
                    <a:pt x="18383" y="32099"/>
                  </a:cubicBezTo>
                  <a:cubicBezTo>
                    <a:pt x="20288" y="31528"/>
                    <a:pt x="21908" y="30575"/>
                    <a:pt x="23050" y="29527"/>
                  </a:cubicBezTo>
                  <a:cubicBezTo>
                    <a:pt x="24575" y="28099"/>
                    <a:pt x="25813" y="26099"/>
                    <a:pt x="26575" y="23717"/>
                  </a:cubicBezTo>
                  <a:cubicBezTo>
                    <a:pt x="27242" y="21717"/>
                    <a:pt x="27623" y="19431"/>
                    <a:pt x="27623" y="16669"/>
                  </a:cubicBezTo>
                  <a:cubicBezTo>
                    <a:pt x="27623" y="13621"/>
                    <a:pt x="27242" y="11049"/>
                    <a:pt x="26575" y="8953"/>
                  </a:cubicBezTo>
                  <a:cubicBezTo>
                    <a:pt x="25718" y="6953"/>
                    <a:pt x="24670" y="5144"/>
                    <a:pt x="23336" y="3715"/>
                  </a:cubicBezTo>
                  <a:moveTo>
                    <a:pt x="20002" y="22479"/>
                  </a:moveTo>
                  <a:cubicBezTo>
                    <a:pt x="19526" y="23908"/>
                    <a:pt x="18955" y="24955"/>
                    <a:pt x="18288" y="25622"/>
                  </a:cubicBezTo>
                  <a:cubicBezTo>
                    <a:pt x="17526" y="26289"/>
                    <a:pt x="16669" y="26765"/>
                    <a:pt x="15621" y="26956"/>
                  </a:cubicBezTo>
                  <a:cubicBezTo>
                    <a:pt x="14764" y="27146"/>
                    <a:pt x="13430" y="27242"/>
                    <a:pt x="11621" y="27242"/>
                  </a:cubicBezTo>
                  <a:lnTo>
                    <a:pt x="6668" y="27242"/>
                  </a:lnTo>
                  <a:lnTo>
                    <a:pt x="6668" y="5525"/>
                  </a:lnTo>
                  <a:lnTo>
                    <a:pt x="9620" y="5525"/>
                  </a:lnTo>
                  <a:cubicBezTo>
                    <a:pt x="12287" y="5525"/>
                    <a:pt x="14192" y="5620"/>
                    <a:pt x="15050" y="5810"/>
                  </a:cubicBezTo>
                  <a:cubicBezTo>
                    <a:pt x="16288" y="6096"/>
                    <a:pt x="17335" y="6572"/>
                    <a:pt x="18098" y="7334"/>
                  </a:cubicBezTo>
                  <a:cubicBezTo>
                    <a:pt x="18955" y="8096"/>
                    <a:pt x="19526" y="9144"/>
                    <a:pt x="20002" y="10477"/>
                  </a:cubicBezTo>
                  <a:cubicBezTo>
                    <a:pt x="20479" y="11811"/>
                    <a:pt x="20669" y="13811"/>
                    <a:pt x="20669" y="16288"/>
                  </a:cubicBezTo>
                  <a:cubicBezTo>
                    <a:pt x="20669" y="19050"/>
                    <a:pt x="20479" y="21050"/>
                    <a:pt x="20002" y="2247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81" name="Gráfico 14">
              <a:extLst>
                <a:ext uri="{FF2B5EF4-FFF2-40B4-BE49-F238E27FC236}">
                  <a16:creationId xmlns:a16="http://schemas.microsoft.com/office/drawing/2014/main" id="{666574AE-BB54-4287-AF57-FA899F557BCF}"/>
                </a:ext>
              </a:extLst>
            </p:cNvPr>
            <p:cNvSpPr/>
            <p:nvPr/>
          </p:nvSpPr>
          <p:spPr>
            <a:xfrm>
              <a:off x="5655849" y="4088796"/>
              <a:ext cx="28670" cy="34004"/>
            </a:xfrm>
            <a:custGeom>
              <a:avLst/>
              <a:gdLst>
                <a:gd name="connsiteX0" fmla="*/ 19336 w 28670"/>
                <a:gd name="connsiteY0" fmla="*/ 26575 h 34004"/>
                <a:gd name="connsiteX1" fmla="*/ 14764 w 28670"/>
                <a:gd name="connsiteY1" fmla="*/ 28289 h 34004"/>
                <a:gd name="connsiteX2" fmla="*/ 8954 w 28670"/>
                <a:gd name="connsiteY2" fmla="*/ 25622 h 34004"/>
                <a:gd name="connsiteX3" fmla="*/ 6763 w 28670"/>
                <a:gd name="connsiteY3" fmla="*/ 16764 h 34004"/>
                <a:gd name="connsiteX4" fmla="*/ 9049 w 28670"/>
                <a:gd name="connsiteY4" fmla="*/ 8287 h 34004"/>
                <a:gd name="connsiteX5" fmla="*/ 15050 w 28670"/>
                <a:gd name="connsiteY5" fmla="*/ 5715 h 34004"/>
                <a:gd name="connsiteX6" fmla="*/ 19526 w 28670"/>
                <a:gd name="connsiteY6" fmla="*/ 7239 h 34004"/>
                <a:gd name="connsiteX7" fmla="*/ 22003 w 28670"/>
                <a:gd name="connsiteY7" fmla="*/ 11240 h 34004"/>
                <a:gd name="connsiteX8" fmla="*/ 28575 w 28670"/>
                <a:gd name="connsiteY8" fmla="*/ 9716 h 34004"/>
                <a:gd name="connsiteX9" fmla="*/ 25241 w 28670"/>
                <a:gd name="connsiteY9" fmla="*/ 3620 h 34004"/>
                <a:gd name="connsiteX10" fmla="*/ 15431 w 28670"/>
                <a:gd name="connsiteY10" fmla="*/ 0 h 34004"/>
                <a:gd name="connsiteX11" fmla="*/ 4286 w 28670"/>
                <a:gd name="connsiteY11" fmla="*/ 4572 h 34004"/>
                <a:gd name="connsiteX12" fmla="*/ 0 w 28670"/>
                <a:gd name="connsiteY12" fmla="*/ 17240 h 34004"/>
                <a:gd name="connsiteX13" fmla="*/ 4286 w 28670"/>
                <a:gd name="connsiteY13" fmla="*/ 29527 h 34004"/>
                <a:gd name="connsiteX14" fmla="*/ 15050 w 28670"/>
                <a:gd name="connsiteY14" fmla="*/ 34004 h 34004"/>
                <a:gd name="connsiteX15" fmla="*/ 23813 w 28670"/>
                <a:gd name="connsiteY15" fmla="*/ 31337 h 34004"/>
                <a:gd name="connsiteX16" fmla="*/ 28670 w 28670"/>
                <a:gd name="connsiteY16" fmla="*/ 23336 h 34004"/>
                <a:gd name="connsiteX17" fmla="*/ 22098 w 28670"/>
                <a:gd name="connsiteY17" fmla="*/ 21241 h 34004"/>
                <a:gd name="connsiteX18" fmla="*/ 19336 w 28670"/>
                <a:gd name="connsiteY18" fmla="*/ 26575 h 3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670" h="34004">
                  <a:moveTo>
                    <a:pt x="19336" y="26575"/>
                  </a:moveTo>
                  <a:cubicBezTo>
                    <a:pt x="18098" y="27718"/>
                    <a:pt x="16573" y="28289"/>
                    <a:pt x="14764" y="28289"/>
                  </a:cubicBezTo>
                  <a:cubicBezTo>
                    <a:pt x="12382" y="28289"/>
                    <a:pt x="10382" y="27432"/>
                    <a:pt x="8954" y="25622"/>
                  </a:cubicBezTo>
                  <a:cubicBezTo>
                    <a:pt x="7429" y="23908"/>
                    <a:pt x="6763" y="20955"/>
                    <a:pt x="6763" y="16764"/>
                  </a:cubicBezTo>
                  <a:cubicBezTo>
                    <a:pt x="6763" y="12859"/>
                    <a:pt x="7525" y="10001"/>
                    <a:pt x="9049" y="8287"/>
                  </a:cubicBezTo>
                  <a:cubicBezTo>
                    <a:pt x="10573" y="6572"/>
                    <a:pt x="12478" y="5715"/>
                    <a:pt x="15050" y="5715"/>
                  </a:cubicBezTo>
                  <a:cubicBezTo>
                    <a:pt x="16764" y="5715"/>
                    <a:pt x="18288" y="6191"/>
                    <a:pt x="19526" y="7239"/>
                  </a:cubicBezTo>
                  <a:cubicBezTo>
                    <a:pt x="20765" y="8192"/>
                    <a:pt x="21622" y="9525"/>
                    <a:pt x="22003" y="11240"/>
                  </a:cubicBezTo>
                  <a:lnTo>
                    <a:pt x="28575" y="9716"/>
                  </a:lnTo>
                  <a:cubicBezTo>
                    <a:pt x="27813" y="7048"/>
                    <a:pt x="26670" y="5048"/>
                    <a:pt x="25241" y="3620"/>
                  </a:cubicBezTo>
                  <a:cubicBezTo>
                    <a:pt x="22765" y="1238"/>
                    <a:pt x="19431" y="0"/>
                    <a:pt x="15431" y="0"/>
                  </a:cubicBezTo>
                  <a:cubicBezTo>
                    <a:pt x="10858" y="0"/>
                    <a:pt x="7144" y="1524"/>
                    <a:pt x="4286" y="4572"/>
                  </a:cubicBezTo>
                  <a:cubicBezTo>
                    <a:pt x="1429" y="7620"/>
                    <a:pt x="0" y="11811"/>
                    <a:pt x="0" y="17240"/>
                  </a:cubicBezTo>
                  <a:cubicBezTo>
                    <a:pt x="0" y="22384"/>
                    <a:pt x="1429" y="26479"/>
                    <a:pt x="4286" y="29527"/>
                  </a:cubicBezTo>
                  <a:cubicBezTo>
                    <a:pt x="7048" y="32480"/>
                    <a:pt x="10668" y="34004"/>
                    <a:pt x="15050" y="34004"/>
                  </a:cubicBezTo>
                  <a:cubicBezTo>
                    <a:pt x="18574" y="34004"/>
                    <a:pt x="21527" y="33147"/>
                    <a:pt x="23813" y="31337"/>
                  </a:cubicBezTo>
                  <a:cubicBezTo>
                    <a:pt x="26098" y="29623"/>
                    <a:pt x="27718" y="26860"/>
                    <a:pt x="28670" y="23336"/>
                  </a:cubicBezTo>
                  <a:lnTo>
                    <a:pt x="22098" y="21241"/>
                  </a:lnTo>
                  <a:cubicBezTo>
                    <a:pt x="21527" y="23622"/>
                    <a:pt x="20669" y="25432"/>
                    <a:pt x="19336" y="2657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82" name="Gráfico 14">
              <a:extLst>
                <a:ext uri="{FF2B5EF4-FFF2-40B4-BE49-F238E27FC236}">
                  <a16:creationId xmlns:a16="http://schemas.microsoft.com/office/drawing/2014/main" id="{16E76BAC-5DEC-4DE9-89E8-2FEECDCBBC19}"/>
                </a:ext>
              </a:extLst>
            </p:cNvPr>
            <p:cNvSpPr/>
            <p:nvPr/>
          </p:nvSpPr>
          <p:spPr>
            <a:xfrm>
              <a:off x="5685377" y="4116037"/>
              <a:ext cx="6286" cy="6286"/>
            </a:xfrm>
            <a:custGeom>
              <a:avLst/>
              <a:gdLst>
                <a:gd name="connsiteX0" fmla="*/ 0 w 6286"/>
                <a:gd name="connsiteY0" fmla="*/ 0 h 6286"/>
                <a:gd name="connsiteX1" fmla="*/ 6287 w 6286"/>
                <a:gd name="connsiteY1" fmla="*/ 0 h 6286"/>
                <a:gd name="connsiteX2" fmla="*/ 6287 w 6286"/>
                <a:gd name="connsiteY2" fmla="*/ 6287 h 6286"/>
                <a:gd name="connsiteX3" fmla="*/ 0 w 6286"/>
                <a:gd name="connsiteY3" fmla="*/ 6287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" h="6286">
                  <a:moveTo>
                    <a:pt x="0" y="0"/>
                  </a:moveTo>
                  <a:lnTo>
                    <a:pt x="6287" y="0"/>
                  </a:lnTo>
                  <a:lnTo>
                    <a:pt x="6287" y="6287"/>
                  </a:lnTo>
                  <a:lnTo>
                    <a:pt x="0" y="62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83" name="Gráfico 14">
              <a:extLst>
                <a:ext uri="{FF2B5EF4-FFF2-40B4-BE49-F238E27FC236}">
                  <a16:creationId xmlns:a16="http://schemas.microsoft.com/office/drawing/2014/main" id="{8571AAED-D57C-4537-94F4-3DD1CE8653E8}"/>
                </a:ext>
              </a:extLst>
            </p:cNvPr>
            <p:cNvSpPr/>
            <p:nvPr/>
          </p:nvSpPr>
          <p:spPr>
            <a:xfrm>
              <a:off x="5482858" y="3757040"/>
              <a:ext cx="19448" cy="11070"/>
            </a:xfrm>
            <a:custGeom>
              <a:avLst/>
              <a:gdLst>
                <a:gd name="connsiteX0" fmla="*/ 8971 w 19448"/>
                <a:gd name="connsiteY0" fmla="*/ 11049 h 11070"/>
                <a:gd name="connsiteX1" fmla="*/ 19448 w 19448"/>
                <a:gd name="connsiteY1" fmla="*/ 5524 h 11070"/>
                <a:gd name="connsiteX2" fmla="*/ 8685 w 19448"/>
                <a:gd name="connsiteY2" fmla="*/ 0 h 11070"/>
                <a:gd name="connsiteX3" fmla="*/ 17 w 19448"/>
                <a:gd name="connsiteY3" fmla="*/ 5810 h 11070"/>
                <a:gd name="connsiteX4" fmla="*/ 8971 w 19448"/>
                <a:gd name="connsiteY4" fmla="*/ 11049 h 1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8" h="11070">
                  <a:moveTo>
                    <a:pt x="8971" y="11049"/>
                  </a:moveTo>
                  <a:cubicBezTo>
                    <a:pt x="14686" y="10763"/>
                    <a:pt x="19163" y="8477"/>
                    <a:pt x="19448" y="5524"/>
                  </a:cubicBezTo>
                  <a:cubicBezTo>
                    <a:pt x="19448" y="2953"/>
                    <a:pt x="14686" y="0"/>
                    <a:pt x="8685" y="0"/>
                  </a:cubicBezTo>
                  <a:cubicBezTo>
                    <a:pt x="2970" y="286"/>
                    <a:pt x="17" y="3143"/>
                    <a:pt x="17" y="5810"/>
                  </a:cubicBezTo>
                  <a:cubicBezTo>
                    <a:pt x="-268" y="8763"/>
                    <a:pt x="2970" y="11335"/>
                    <a:pt x="8971" y="1104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84" name="Gráfico 14">
              <a:extLst>
                <a:ext uri="{FF2B5EF4-FFF2-40B4-BE49-F238E27FC236}">
                  <a16:creationId xmlns:a16="http://schemas.microsoft.com/office/drawing/2014/main" id="{AEDB9259-C7AB-424C-BBE2-AB625D56C502}"/>
                </a:ext>
              </a:extLst>
            </p:cNvPr>
            <p:cNvSpPr/>
            <p:nvPr/>
          </p:nvSpPr>
          <p:spPr>
            <a:xfrm>
              <a:off x="5421939" y="3938069"/>
              <a:ext cx="14212" cy="16582"/>
            </a:xfrm>
            <a:custGeom>
              <a:avLst/>
              <a:gdLst>
                <a:gd name="connsiteX0" fmla="*/ 12169 w 14212"/>
                <a:gd name="connsiteY0" fmla="*/ 5947 h 16582"/>
                <a:gd name="connsiteX1" fmla="*/ 1691 w 14212"/>
                <a:gd name="connsiteY1" fmla="*/ 422 h 16582"/>
                <a:gd name="connsiteX2" fmla="*/ 2548 w 14212"/>
                <a:gd name="connsiteY2" fmla="*/ 11662 h 16582"/>
                <a:gd name="connsiteX3" fmla="*/ 12169 w 14212"/>
                <a:gd name="connsiteY3" fmla="*/ 15948 h 16582"/>
                <a:gd name="connsiteX4" fmla="*/ 12169 w 14212"/>
                <a:gd name="connsiteY4" fmla="*/ 5947 h 1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2" h="16582">
                  <a:moveTo>
                    <a:pt x="12169" y="5947"/>
                  </a:moveTo>
                  <a:cubicBezTo>
                    <a:pt x="8930" y="1279"/>
                    <a:pt x="4072" y="-1007"/>
                    <a:pt x="1691" y="422"/>
                  </a:cubicBezTo>
                  <a:cubicBezTo>
                    <a:pt x="-690" y="1851"/>
                    <a:pt x="-690" y="7090"/>
                    <a:pt x="2548" y="11662"/>
                  </a:cubicBezTo>
                  <a:cubicBezTo>
                    <a:pt x="5882" y="16329"/>
                    <a:pt x="9692" y="17472"/>
                    <a:pt x="12169" y="15948"/>
                  </a:cubicBezTo>
                  <a:cubicBezTo>
                    <a:pt x="14550" y="14519"/>
                    <a:pt x="15217" y="10519"/>
                    <a:pt x="12169" y="594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85" name="Gráfico 14">
              <a:extLst>
                <a:ext uri="{FF2B5EF4-FFF2-40B4-BE49-F238E27FC236}">
                  <a16:creationId xmlns:a16="http://schemas.microsoft.com/office/drawing/2014/main" id="{069EBE3B-6D18-46B4-B8E7-927C8EFD21E0}"/>
                </a:ext>
              </a:extLst>
            </p:cNvPr>
            <p:cNvSpPr/>
            <p:nvPr/>
          </p:nvSpPr>
          <p:spPr>
            <a:xfrm>
              <a:off x="5535834" y="3757040"/>
              <a:ext cx="19447" cy="10991"/>
            </a:xfrm>
            <a:custGeom>
              <a:avLst/>
              <a:gdLst>
                <a:gd name="connsiteX0" fmla="*/ 19431 w 19447"/>
                <a:gd name="connsiteY0" fmla="*/ 5810 h 10991"/>
                <a:gd name="connsiteX1" fmla="*/ 10763 w 19447"/>
                <a:gd name="connsiteY1" fmla="*/ 0 h 10991"/>
                <a:gd name="connsiteX2" fmla="*/ 0 w 19447"/>
                <a:gd name="connsiteY2" fmla="*/ 5429 h 10991"/>
                <a:gd name="connsiteX3" fmla="*/ 10477 w 19447"/>
                <a:gd name="connsiteY3" fmla="*/ 10954 h 10991"/>
                <a:gd name="connsiteX4" fmla="*/ 19431 w 19447"/>
                <a:gd name="connsiteY4" fmla="*/ 5810 h 1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7" h="10991">
                  <a:moveTo>
                    <a:pt x="19431" y="5810"/>
                  </a:moveTo>
                  <a:cubicBezTo>
                    <a:pt x="19431" y="3239"/>
                    <a:pt x="16383" y="381"/>
                    <a:pt x="10763" y="0"/>
                  </a:cubicBezTo>
                  <a:cubicBezTo>
                    <a:pt x="4763" y="0"/>
                    <a:pt x="0" y="2953"/>
                    <a:pt x="0" y="5429"/>
                  </a:cubicBezTo>
                  <a:cubicBezTo>
                    <a:pt x="286" y="8287"/>
                    <a:pt x="4763" y="10668"/>
                    <a:pt x="10477" y="10954"/>
                  </a:cubicBezTo>
                  <a:cubicBezTo>
                    <a:pt x="16383" y="11335"/>
                    <a:pt x="19717" y="8763"/>
                    <a:pt x="19431" y="581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86" name="Gráfico 14">
              <a:extLst>
                <a:ext uri="{FF2B5EF4-FFF2-40B4-BE49-F238E27FC236}">
                  <a16:creationId xmlns:a16="http://schemas.microsoft.com/office/drawing/2014/main" id="{48CFA525-BB0F-409B-8C48-48AB73F082FA}"/>
                </a:ext>
              </a:extLst>
            </p:cNvPr>
            <p:cNvSpPr/>
            <p:nvPr/>
          </p:nvSpPr>
          <p:spPr>
            <a:xfrm>
              <a:off x="5494630" y="3971961"/>
              <a:ext cx="19284" cy="11338"/>
            </a:xfrm>
            <a:custGeom>
              <a:avLst/>
              <a:gdLst>
                <a:gd name="connsiteX0" fmla="*/ 11677 w 19284"/>
                <a:gd name="connsiteY0" fmla="*/ 248 h 11338"/>
                <a:gd name="connsiteX1" fmla="*/ 57 w 19284"/>
                <a:gd name="connsiteY1" fmla="*/ 3487 h 11338"/>
                <a:gd name="connsiteX2" fmla="*/ 9010 w 19284"/>
                <a:gd name="connsiteY2" fmla="*/ 11012 h 11338"/>
                <a:gd name="connsiteX3" fmla="*/ 19202 w 19284"/>
                <a:gd name="connsiteY3" fmla="*/ 7297 h 11338"/>
                <a:gd name="connsiteX4" fmla="*/ 11677 w 19284"/>
                <a:gd name="connsiteY4" fmla="*/ 248 h 1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84" h="11338">
                  <a:moveTo>
                    <a:pt x="11677" y="248"/>
                  </a:moveTo>
                  <a:cubicBezTo>
                    <a:pt x="5676" y="-609"/>
                    <a:pt x="628" y="820"/>
                    <a:pt x="57" y="3487"/>
                  </a:cubicBezTo>
                  <a:cubicBezTo>
                    <a:pt x="-515" y="6059"/>
                    <a:pt x="3295" y="9869"/>
                    <a:pt x="9010" y="11012"/>
                  </a:cubicBezTo>
                  <a:cubicBezTo>
                    <a:pt x="14725" y="12155"/>
                    <a:pt x="18535" y="10155"/>
                    <a:pt x="19202" y="7297"/>
                  </a:cubicBezTo>
                  <a:cubicBezTo>
                    <a:pt x="19773" y="4630"/>
                    <a:pt x="17392" y="1392"/>
                    <a:pt x="11677" y="24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87" name="Gráfico 14">
              <a:extLst>
                <a:ext uri="{FF2B5EF4-FFF2-40B4-BE49-F238E27FC236}">
                  <a16:creationId xmlns:a16="http://schemas.microsoft.com/office/drawing/2014/main" id="{69E08AC0-4DCA-4EA9-A916-C109FB62FBA4}"/>
                </a:ext>
              </a:extLst>
            </p:cNvPr>
            <p:cNvSpPr/>
            <p:nvPr/>
          </p:nvSpPr>
          <p:spPr>
            <a:xfrm>
              <a:off x="5608965" y="3855134"/>
              <a:ext cx="11379" cy="18796"/>
            </a:xfrm>
            <a:custGeom>
              <a:avLst/>
              <a:gdLst>
                <a:gd name="connsiteX0" fmla="*/ 11356 w 11379"/>
                <a:gd name="connsiteY0" fmla="*/ 10681 h 18796"/>
                <a:gd name="connsiteX1" fmla="*/ 6593 w 11379"/>
                <a:gd name="connsiteY1" fmla="*/ 13 h 18796"/>
                <a:gd name="connsiteX2" fmla="*/ 21 w 11379"/>
                <a:gd name="connsiteY2" fmla="*/ 9824 h 18796"/>
                <a:gd name="connsiteX3" fmla="*/ 5069 w 11379"/>
                <a:gd name="connsiteY3" fmla="*/ 18778 h 18796"/>
                <a:gd name="connsiteX4" fmla="*/ 11356 w 11379"/>
                <a:gd name="connsiteY4" fmla="*/ 10681 h 1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9" h="18796">
                  <a:moveTo>
                    <a:pt x="11356" y="10681"/>
                  </a:moveTo>
                  <a:cubicBezTo>
                    <a:pt x="11642" y="4871"/>
                    <a:pt x="9260" y="299"/>
                    <a:pt x="6593" y="13"/>
                  </a:cubicBezTo>
                  <a:cubicBezTo>
                    <a:pt x="3545" y="-272"/>
                    <a:pt x="307" y="4014"/>
                    <a:pt x="21" y="9824"/>
                  </a:cubicBezTo>
                  <a:cubicBezTo>
                    <a:pt x="-265" y="15349"/>
                    <a:pt x="2402" y="18492"/>
                    <a:pt x="5069" y="18778"/>
                  </a:cubicBezTo>
                  <a:cubicBezTo>
                    <a:pt x="8117" y="19063"/>
                    <a:pt x="11070" y="16111"/>
                    <a:pt x="11356" y="1068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88" name="Gráfico 14">
              <a:extLst>
                <a:ext uri="{FF2B5EF4-FFF2-40B4-BE49-F238E27FC236}">
                  <a16:creationId xmlns:a16="http://schemas.microsoft.com/office/drawing/2014/main" id="{DDE8D113-8724-4ED7-8C9D-6BD81E682CCD}"/>
                </a:ext>
              </a:extLst>
            </p:cNvPr>
            <p:cNvSpPr/>
            <p:nvPr/>
          </p:nvSpPr>
          <p:spPr>
            <a:xfrm>
              <a:off x="5418365" y="3855134"/>
              <a:ext cx="11099" cy="18796"/>
            </a:xfrm>
            <a:custGeom>
              <a:avLst/>
              <a:gdLst>
                <a:gd name="connsiteX0" fmla="*/ 11075 w 11099"/>
                <a:gd name="connsiteY0" fmla="*/ 9824 h 18796"/>
                <a:gd name="connsiteX1" fmla="*/ 4503 w 11099"/>
                <a:gd name="connsiteY1" fmla="*/ 13 h 18796"/>
                <a:gd name="connsiteX2" fmla="*/ 26 w 11099"/>
                <a:gd name="connsiteY2" fmla="*/ 10681 h 18796"/>
                <a:gd name="connsiteX3" fmla="*/ 6027 w 11099"/>
                <a:gd name="connsiteY3" fmla="*/ 18778 h 18796"/>
                <a:gd name="connsiteX4" fmla="*/ 11075 w 11099"/>
                <a:gd name="connsiteY4" fmla="*/ 9824 h 1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9" h="18796">
                  <a:moveTo>
                    <a:pt x="11075" y="9824"/>
                  </a:moveTo>
                  <a:cubicBezTo>
                    <a:pt x="10789" y="4014"/>
                    <a:pt x="7456" y="-272"/>
                    <a:pt x="4503" y="13"/>
                  </a:cubicBezTo>
                  <a:cubicBezTo>
                    <a:pt x="1836" y="299"/>
                    <a:pt x="-260" y="4966"/>
                    <a:pt x="26" y="10681"/>
                  </a:cubicBezTo>
                  <a:cubicBezTo>
                    <a:pt x="312" y="16111"/>
                    <a:pt x="3265" y="19063"/>
                    <a:pt x="6027" y="18778"/>
                  </a:cubicBezTo>
                  <a:cubicBezTo>
                    <a:pt x="9075" y="18492"/>
                    <a:pt x="11361" y="15253"/>
                    <a:pt x="11075" y="982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89" name="Gráfico 14">
              <a:extLst>
                <a:ext uri="{FF2B5EF4-FFF2-40B4-BE49-F238E27FC236}">
                  <a16:creationId xmlns:a16="http://schemas.microsoft.com/office/drawing/2014/main" id="{C8A73CAD-7EC3-4558-BCBE-AE85378C933A}"/>
                </a:ext>
              </a:extLst>
            </p:cNvPr>
            <p:cNvSpPr/>
            <p:nvPr/>
          </p:nvSpPr>
          <p:spPr>
            <a:xfrm>
              <a:off x="5610677" y="3770362"/>
              <a:ext cx="11379" cy="18796"/>
            </a:xfrm>
            <a:custGeom>
              <a:avLst/>
              <a:gdLst>
                <a:gd name="connsiteX0" fmla="*/ 6310 w 11379"/>
                <a:gd name="connsiteY0" fmla="*/ 18777 h 18796"/>
                <a:gd name="connsiteX1" fmla="*/ 11358 w 11379"/>
                <a:gd name="connsiteY1" fmla="*/ 9824 h 18796"/>
                <a:gd name="connsiteX2" fmla="*/ 4786 w 11379"/>
                <a:gd name="connsiteY2" fmla="*/ 13 h 18796"/>
                <a:gd name="connsiteX3" fmla="*/ 23 w 11379"/>
                <a:gd name="connsiteY3" fmla="*/ 10681 h 18796"/>
                <a:gd name="connsiteX4" fmla="*/ 6310 w 11379"/>
                <a:gd name="connsiteY4" fmla="*/ 18777 h 1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9" h="18796">
                  <a:moveTo>
                    <a:pt x="6310" y="18777"/>
                  </a:moveTo>
                  <a:cubicBezTo>
                    <a:pt x="8977" y="18492"/>
                    <a:pt x="11644" y="15348"/>
                    <a:pt x="11358" y="9824"/>
                  </a:cubicBezTo>
                  <a:cubicBezTo>
                    <a:pt x="11072" y="4109"/>
                    <a:pt x="7739" y="-273"/>
                    <a:pt x="4786" y="13"/>
                  </a:cubicBezTo>
                  <a:cubicBezTo>
                    <a:pt x="2119" y="299"/>
                    <a:pt x="-262" y="4871"/>
                    <a:pt x="23" y="10681"/>
                  </a:cubicBezTo>
                  <a:cubicBezTo>
                    <a:pt x="309" y="16206"/>
                    <a:pt x="3262" y="19063"/>
                    <a:pt x="6310" y="1877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90" name="Gráfico 14">
              <a:extLst>
                <a:ext uri="{FF2B5EF4-FFF2-40B4-BE49-F238E27FC236}">
                  <a16:creationId xmlns:a16="http://schemas.microsoft.com/office/drawing/2014/main" id="{B7BEE0E6-1A55-4BC1-864C-5DA9119ED069}"/>
                </a:ext>
              </a:extLst>
            </p:cNvPr>
            <p:cNvSpPr/>
            <p:nvPr/>
          </p:nvSpPr>
          <p:spPr>
            <a:xfrm>
              <a:off x="5602195" y="3938068"/>
              <a:ext cx="14364" cy="16526"/>
            </a:xfrm>
            <a:custGeom>
              <a:avLst/>
              <a:gdLst>
                <a:gd name="connsiteX0" fmla="*/ 2220 w 14364"/>
                <a:gd name="connsiteY0" fmla="*/ 5852 h 16526"/>
                <a:gd name="connsiteX1" fmla="*/ 2220 w 14364"/>
                <a:gd name="connsiteY1" fmla="*/ 15949 h 16526"/>
                <a:gd name="connsiteX2" fmla="*/ 11745 w 14364"/>
                <a:gd name="connsiteY2" fmla="*/ 11662 h 16526"/>
                <a:gd name="connsiteX3" fmla="*/ 12602 w 14364"/>
                <a:gd name="connsiteY3" fmla="*/ 423 h 16526"/>
                <a:gd name="connsiteX4" fmla="*/ 2220 w 14364"/>
                <a:gd name="connsiteY4" fmla="*/ 5852 h 1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64" h="16526">
                  <a:moveTo>
                    <a:pt x="2220" y="5852"/>
                  </a:moveTo>
                  <a:cubicBezTo>
                    <a:pt x="-1019" y="10519"/>
                    <a:pt x="-447" y="14520"/>
                    <a:pt x="2220" y="15949"/>
                  </a:cubicBezTo>
                  <a:cubicBezTo>
                    <a:pt x="4601" y="17377"/>
                    <a:pt x="8506" y="16234"/>
                    <a:pt x="11745" y="11662"/>
                  </a:cubicBezTo>
                  <a:cubicBezTo>
                    <a:pt x="15078" y="7090"/>
                    <a:pt x="15078" y="1852"/>
                    <a:pt x="12602" y="423"/>
                  </a:cubicBezTo>
                  <a:cubicBezTo>
                    <a:pt x="10316" y="-1006"/>
                    <a:pt x="5553" y="1280"/>
                    <a:pt x="2220" y="585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91" name="Gráfico 14">
              <a:extLst>
                <a:ext uri="{FF2B5EF4-FFF2-40B4-BE49-F238E27FC236}">
                  <a16:creationId xmlns:a16="http://schemas.microsoft.com/office/drawing/2014/main" id="{5075D582-1FED-4D7A-9F3F-85687B921259}"/>
                </a:ext>
              </a:extLst>
            </p:cNvPr>
            <p:cNvSpPr/>
            <p:nvPr/>
          </p:nvSpPr>
          <p:spPr>
            <a:xfrm>
              <a:off x="5416542" y="3770362"/>
              <a:ext cx="11113" cy="18797"/>
            </a:xfrm>
            <a:custGeom>
              <a:avLst/>
              <a:gdLst>
                <a:gd name="connsiteX0" fmla="*/ 5087 w 11113"/>
                <a:gd name="connsiteY0" fmla="*/ 18778 h 18797"/>
                <a:gd name="connsiteX1" fmla="*/ 11088 w 11113"/>
                <a:gd name="connsiteY1" fmla="*/ 10681 h 18797"/>
                <a:gd name="connsiteX2" fmla="*/ 6611 w 11113"/>
                <a:gd name="connsiteY2" fmla="*/ 13 h 18797"/>
                <a:gd name="connsiteX3" fmla="*/ 39 w 11113"/>
                <a:gd name="connsiteY3" fmla="*/ 9824 h 18797"/>
                <a:gd name="connsiteX4" fmla="*/ 5087 w 11113"/>
                <a:gd name="connsiteY4" fmla="*/ 18778 h 1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3" h="18797">
                  <a:moveTo>
                    <a:pt x="5087" y="18778"/>
                  </a:moveTo>
                  <a:cubicBezTo>
                    <a:pt x="7754" y="19063"/>
                    <a:pt x="10802" y="16206"/>
                    <a:pt x="11088" y="10681"/>
                  </a:cubicBezTo>
                  <a:cubicBezTo>
                    <a:pt x="11374" y="4871"/>
                    <a:pt x="9278" y="299"/>
                    <a:pt x="6611" y="13"/>
                  </a:cubicBezTo>
                  <a:cubicBezTo>
                    <a:pt x="3658" y="-272"/>
                    <a:pt x="325" y="4014"/>
                    <a:pt x="39" y="9824"/>
                  </a:cubicBezTo>
                  <a:cubicBezTo>
                    <a:pt x="-342" y="15349"/>
                    <a:pt x="2134" y="18492"/>
                    <a:pt x="5087" y="1877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92" name="Gráfico 14">
              <a:extLst>
                <a:ext uri="{FF2B5EF4-FFF2-40B4-BE49-F238E27FC236}">
                  <a16:creationId xmlns:a16="http://schemas.microsoft.com/office/drawing/2014/main" id="{E3DD19C4-ECCD-4B3D-BE08-60236C2DCAB9}"/>
                </a:ext>
              </a:extLst>
            </p:cNvPr>
            <p:cNvSpPr/>
            <p:nvPr/>
          </p:nvSpPr>
          <p:spPr>
            <a:xfrm>
              <a:off x="5576506" y="3879040"/>
              <a:ext cx="13430" cy="9749"/>
            </a:xfrm>
            <a:custGeom>
              <a:avLst/>
              <a:gdLst>
                <a:gd name="connsiteX0" fmla="*/ 9906 w 13430"/>
                <a:gd name="connsiteY0" fmla="*/ 16 h 9749"/>
                <a:gd name="connsiteX1" fmla="*/ 5429 w 13430"/>
                <a:gd name="connsiteY1" fmla="*/ 3445 h 9749"/>
                <a:gd name="connsiteX2" fmla="*/ 0 w 13430"/>
                <a:gd name="connsiteY2" fmla="*/ 587 h 9749"/>
                <a:gd name="connsiteX3" fmla="*/ 0 w 13430"/>
                <a:gd name="connsiteY3" fmla="*/ 1730 h 9749"/>
                <a:gd name="connsiteX4" fmla="*/ 2667 w 13430"/>
                <a:gd name="connsiteY4" fmla="*/ 7540 h 9749"/>
                <a:gd name="connsiteX5" fmla="*/ 6287 w 13430"/>
                <a:gd name="connsiteY5" fmla="*/ 9541 h 9749"/>
                <a:gd name="connsiteX6" fmla="*/ 12859 w 13430"/>
                <a:gd name="connsiteY6" fmla="*/ 9541 h 9749"/>
                <a:gd name="connsiteX7" fmla="*/ 13430 w 13430"/>
                <a:gd name="connsiteY7" fmla="*/ 8969 h 9749"/>
                <a:gd name="connsiteX8" fmla="*/ 8954 w 13430"/>
                <a:gd name="connsiteY8" fmla="*/ 5540 h 9749"/>
                <a:gd name="connsiteX9" fmla="*/ 9906 w 13430"/>
                <a:gd name="connsiteY9" fmla="*/ 16 h 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0" h="9749">
                  <a:moveTo>
                    <a:pt x="9906" y="16"/>
                  </a:moveTo>
                  <a:cubicBezTo>
                    <a:pt x="9049" y="-270"/>
                    <a:pt x="5429" y="3445"/>
                    <a:pt x="5429" y="3445"/>
                  </a:cubicBezTo>
                  <a:cubicBezTo>
                    <a:pt x="4477" y="587"/>
                    <a:pt x="0" y="587"/>
                    <a:pt x="0" y="587"/>
                  </a:cubicBezTo>
                  <a:lnTo>
                    <a:pt x="0" y="1730"/>
                  </a:lnTo>
                  <a:cubicBezTo>
                    <a:pt x="3048" y="2016"/>
                    <a:pt x="3619" y="6016"/>
                    <a:pt x="2667" y="7540"/>
                  </a:cubicBezTo>
                  <a:cubicBezTo>
                    <a:pt x="2381" y="8398"/>
                    <a:pt x="5620" y="10398"/>
                    <a:pt x="6287" y="9541"/>
                  </a:cubicBezTo>
                  <a:cubicBezTo>
                    <a:pt x="7144" y="8112"/>
                    <a:pt x="11049" y="6969"/>
                    <a:pt x="12859" y="9541"/>
                  </a:cubicBezTo>
                  <a:lnTo>
                    <a:pt x="13430" y="8969"/>
                  </a:lnTo>
                  <a:cubicBezTo>
                    <a:pt x="13430" y="8969"/>
                    <a:pt x="12002" y="4969"/>
                    <a:pt x="8954" y="5540"/>
                  </a:cubicBezTo>
                  <a:cubicBezTo>
                    <a:pt x="9049" y="5445"/>
                    <a:pt x="10858" y="587"/>
                    <a:pt x="9906" y="1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93" name="Gráfico 14">
              <a:extLst>
                <a:ext uri="{FF2B5EF4-FFF2-40B4-BE49-F238E27FC236}">
                  <a16:creationId xmlns:a16="http://schemas.microsoft.com/office/drawing/2014/main" id="{8CF79988-0106-4FC6-A4FB-0FFD23877E34}"/>
                </a:ext>
              </a:extLst>
            </p:cNvPr>
            <p:cNvSpPr/>
            <p:nvPr/>
          </p:nvSpPr>
          <p:spPr>
            <a:xfrm>
              <a:off x="5448681" y="3790854"/>
              <a:ext cx="140017" cy="158876"/>
            </a:xfrm>
            <a:custGeom>
              <a:avLst/>
              <a:gdLst>
                <a:gd name="connsiteX0" fmla="*/ 131445 w 140017"/>
                <a:gd name="connsiteY0" fmla="*/ 97441 h 158876"/>
                <a:gd name="connsiteX1" fmla="*/ 113538 w 140017"/>
                <a:gd name="connsiteY1" fmla="*/ 99441 h 158876"/>
                <a:gd name="connsiteX2" fmla="*/ 118872 w 140017"/>
                <a:gd name="connsiteY2" fmla="*/ 115443 h 158876"/>
                <a:gd name="connsiteX3" fmla="*/ 108680 w 140017"/>
                <a:gd name="connsiteY3" fmla="*/ 109823 h 158876"/>
                <a:gd name="connsiteX4" fmla="*/ 114300 w 140017"/>
                <a:gd name="connsiteY4" fmla="*/ 118396 h 158876"/>
                <a:gd name="connsiteX5" fmla="*/ 112967 w 140017"/>
                <a:gd name="connsiteY5" fmla="*/ 119539 h 158876"/>
                <a:gd name="connsiteX6" fmla="*/ 108299 w 140017"/>
                <a:gd name="connsiteY6" fmla="*/ 120206 h 158876"/>
                <a:gd name="connsiteX7" fmla="*/ 94679 w 140017"/>
                <a:gd name="connsiteY7" fmla="*/ 106204 h 158876"/>
                <a:gd name="connsiteX8" fmla="*/ 99631 w 140017"/>
                <a:gd name="connsiteY8" fmla="*/ 105251 h 158876"/>
                <a:gd name="connsiteX9" fmla="*/ 79819 w 140017"/>
                <a:gd name="connsiteY9" fmla="*/ 90107 h 158876"/>
                <a:gd name="connsiteX10" fmla="*/ 81725 w 140017"/>
                <a:gd name="connsiteY10" fmla="*/ 85916 h 158876"/>
                <a:gd name="connsiteX11" fmla="*/ 105061 w 140017"/>
                <a:gd name="connsiteY11" fmla="*/ 89154 h 158876"/>
                <a:gd name="connsiteX12" fmla="*/ 92202 w 140017"/>
                <a:gd name="connsiteY12" fmla="*/ 76391 h 158876"/>
                <a:gd name="connsiteX13" fmla="*/ 123920 w 140017"/>
                <a:gd name="connsiteY13" fmla="*/ 74962 h 158876"/>
                <a:gd name="connsiteX14" fmla="*/ 102679 w 140017"/>
                <a:gd name="connsiteY14" fmla="*/ 65723 h 158876"/>
                <a:gd name="connsiteX15" fmla="*/ 134017 w 140017"/>
                <a:gd name="connsiteY15" fmla="*/ 57626 h 158876"/>
                <a:gd name="connsiteX16" fmla="*/ 110109 w 140017"/>
                <a:gd name="connsiteY16" fmla="*/ 50959 h 158876"/>
                <a:gd name="connsiteX17" fmla="*/ 140017 w 140017"/>
                <a:gd name="connsiteY17" fmla="*/ 30766 h 158876"/>
                <a:gd name="connsiteX18" fmla="*/ 112490 w 140017"/>
                <a:gd name="connsiteY18" fmla="*/ 33433 h 158876"/>
                <a:gd name="connsiteX19" fmla="*/ 138779 w 140017"/>
                <a:gd name="connsiteY19" fmla="*/ 0 h 158876"/>
                <a:gd name="connsiteX20" fmla="*/ 105346 w 140017"/>
                <a:gd name="connsiteY20" fmla="*/ 17621 h 158876"/>
                <a:gd name="connsiteX21" fmla="*/ 91916 w 140017"/>
                <a:gd name="connsiteY21" fmla="*/ 34290 h 158876"/>
                <a:gd name="connsiteX22" fmla="*/ 85344 w 140017"/>
                <a:gd name="connsiteY22" fmla="*/ 40100 h 158876"/>
                <a:gd name="connsiteX23" fmla="*/ 78105 w 140017"/>
                <a:gd name="connsiteY23" fmla="*/ 24479 h 158876"/>
                <a:gd name="connsiteX24" fmla="*/ 72485 w 140017"/>
                <a:gd name="connsiteY24" fmla="*/ 8382 h 158876"/>
                <a:gd name="connsiteX25" fmla="*/ 61722 w 140017"/>
                <a:gd name="connsiteY25" fmla="*/ 8382 h 158876"/>
                <a:gd name="connsiteX26" fmla="*/ 55054 w 140017"/>
                <a:gd name="connsiteY26" fmla="*/ 9811 h 158876"/>
                <a:gd name="connsiteX27" fmla="*/ 53911 w 140017"/>
                <a:gd name="connsiteY27" fmla="*/ 19907 h 158876"/>
                <a:gd name="connsiteX28" fmla="*/ 60769 w 140017"/>
                <a:gd name="connsiteY28" fmla="*/ 19907 h 158876"/>
                <a:gd name="connsiteX29" fmla="*/ 61627 w 140017"/>
                <a:gd name="connsiteY29" fmla="*/ 34100 h 158876"/>
                <a:gd name="connsiteX30" fmla="*/ 55054 w 140017"/>
                <a:gd name="connsiteY30" fmla="*/ 40100 h 158876"/>
                <a:gd name="connsiteX31" fmla="*/ 48482 w 140017"/>
                <a:gd name="connsiteY31" fmla="*/ 34290 h 158876"/>
                <a:gd name="connsiteX32" fmla="*/ 35338 w 140017"/>
                <a:gd name="connsiteY32" fmla="*/ 17621 h 158876"/>
                <a:gd name="connsiteX33" fmla="*/ 1238 w 140017"/>
                <a:gd name="connsiteY33" fmla="*/ 0 h 158876"/>
                <a:gd name="connsiteX34" fmla="*/ 27813 w 140017"/>
                <a:gd name="connsiteY34" fmla="*/ 34004 h 158876"/>
                <a:gd name="connsiteX35" fmla="*/ 0 w 140017"/>
                <a:gd name="connsiteY35" fmla="*/ 30766 h 158876"/>
                <a:gd name="connsiteX36" fmla="*/ 31052 w 140017"/>
                <a:gd name="connsiteY36" fmla="*/ 51816 h 158876"/>
                <a:gd name="connsiteX37" fmla="*/ 6572 w 140017"/>
                <a:gd name="connsiteY37" fmla="*/ 56959 h 158876"/>
                <a:gd name="connsiteX38" fmla="*/ 38576 w 140017"/>
                <a:gd name="connsiteY38" fmla="*/ 67342 h 158876"/>
                <a:gd name="connsiteX39" fmla="*/ 16097 w 140017"/>
                <a:gd name="connsiteY39" fmla="*/ 74867 h 158876"/>
                <a:gd name="connsiteX40" fmla="*/ 47815 w 140017"/>
                <a:gd name="connsiteY40" fmla="*/ 76867 h 158876"/>
                <a:gd name="connsiteX41" fmla="*/ 35242 w 140017"/>
                <a:gd name="connsiteY41" fmla="*/ 88964 h 158876"/>
                <a:gd name="connsiteX42" fmla="*/ 58865 w 140017"/>
                <a:gd name="connsiteY42" fmla="*/ 85725 h 158876"/>
                <a:gd name="connsiteX43" fmla="*/ 60484 w 140017"/>
                <a:gd name="connsiteY43" fmla="*/ 89916 h 158876"/>
                <a:gd name="connsiteX44" fmla="*/ 39719 w 140017"/>
                <a:gd name="connsiteY44" fmla="*/ 105061 h 158876"/>
                <a:gd name="connsiteX45" fmla="*/ 44767 w 140017"/>
                <a:gd name="connsiteY45" fmla="*/ 106013 h 158876"/>
                <a:gd name="connsiteX46" fmla="*/ 30766 w 140017"/>
                <a:gd name="connsiteY46" fmla="*/ 120015 h 158876"/>
                <a:gd name="connsiteX47" fmla="*/ 26479 w 140017"/>
                <a:gd name="connsiteY47" fmla="*/ 119158 h 158876"/>
                <a:gd name="connsiteX48" fmla="*/ 25241 w 140017"/>
                <a:gd name="connsiteY48" fmla="*/ 118110 h 158876"/>
                <a:gd name="connsiteX49" fmla="*/ 30861 w 140017"/>
                <a:gd name="connsiteY49" fmla="*/ 109538 h 158876"/>
                <a:gd name="connsiteX50" fmla="*/ 20669 w 140017"/>
                <a:gd name="connsiteY50" fmla="*/ 115253 h 158876"/>
                <a:gd name="connsiteX51" fmla="*/ 26003 w 140017"/>
                <a:gd name="connsiteY51" fmla="*/ 99251 h 158876"/>
                <a:gd name="connsiteX52" fmla="*/ 8096 w 140017"/>
                <a:gd name="connsiteY52" fmla="*/ 97250 h 158876"/>
                <a:gd name="connsiteX53" fmla="*/ 2095 w 140017"/>
                <a:gd name="connsiteY53" fmla="*/ 113919 h 158876"/>
                <a:gd name="connsiteX54" fmla="*/ 19050 w 140017"/>
                <a:gd name="connsiteY54" fmla="*/ 116205 h 158876"/>
                <a:gd name="connsiteX55" fmla="*/ 8953 w 140017"/>
                <a:gd name="connsiteY55" fmla="*/ 122301 h 158876"/>
                <a:gd name="connsiteX56" fmla="*/ 20860 w 140017"/>
                <a:gd name="connsiteY56" fmla="*/ 120015 h 158876"/>
                <a:gd name="connsiteX57" fmla="*/ 22193 w 140017"/>
                <a:gd name="connsiteY57" fmla="*/ 121158 h 158876"/>
                <a:gd name="connsiteX58" fmla="*/ 20860 w 140017"/>
                <a:gd name="connsiteY58" fmla="*/ 126968 h 158876"/>
                <a:gd name="connsiteX59" fmla="*/ 25336 w 140017"/>
                <a:gd name="connsiteY59" fmla="*/ 131255 h 158876"/>
                <a:gd name="connsiteX60" fmla="*/ 30956 w 140017"/>
                <a:gd name="connsiteY60" fmla="*/ 132493 h 158876"/>
                <a:gd name="connsiteX61" fmla="*/ 33242 w 140017"/>
                <a:gd name="connsiteY61" fmla="*/ 148304 h 158876"/>
                <a:gd name="connsiteX62" fmla="*/ 40100 w 140017"/>
                <a:gd name="connsiteY62" fmla="*/ 148590 h 158876"/>
                <a:gd name="connsiteX63" fmla="*/ 33719 w 140017"/>
                <a:gd name="connsiteY63" fmla="*/ 127159 h 158876"/>
                <a:gd name="connsiteX64" fmla="*/ 34290 w 140017"/>
                <a:gd name="connsiteY64" fmla="*/ 123730 h 158876"/>
                <a:gd name="connsiteX65" fmla="*/ 51340 w 140017"/>
                <a:gd name="connsiteY65" fmla="*/ 112776 h 158876"/>
                <a:gd name="connsiteX66" fmla="*/ 52292 w 140017"/>
                <a:gd name="connsiteY66" fmla="*/ 117443 h 158876"/>
                <a:gd name="connsiteX67" fmla="*/ 62675 w 140017"/>
                <a:gd name="connsiteY67" fmla="*/ 110490 h 158876"/>
                <a:gd name="connsiteX68" fmla="*/ 57055 w 140017"/>
                <a:gd name="connsiteY68" fmla="*/ 133540 h 158876"/>
                <a:gd name="connsiteX69" fmla="*/ 64198 w 140017"/>
                <a:gd name="connsiteY69" fmla="*/ 129159 h 158876"/>
                <a:gd name="connsiteX70" fmla="*/ 69247 w 140017"/>
                <a:gd name="connsiteY70" fmla="*/ 158877 h 158876"/>
                <a:gd name="connsiteX71" fmla="*/ 74962 w 140017"/>
                <a:gd name="connsiteY71" fmla="*/ 129159 h 158876"/>
                <a:gd name="connsiteX72" fmla="*/ 82391 w 140017"/>
                <a:gd name="connsiteY72" fmla="*/ 133540 h 158876"/>
                <a:gd name="connsiteX73" fmla="*/ 76390 w 140017"/>
                <a:gd name="connsiteY73" fmla="*/ 110300 h 158876"/>
                <a:gd name="connsiteX74" fmla="*/ 86868 w 140017"/>
                <a:gd name="connsiteY74" fmla="*/ 117348 h 158876"/>
                <a:gd name="connsiteX75" fmla="*/ 87821 w 140017"/>
                <a:gd name="connsiteY75" fmla="*/ 112586 h 158876"/>
                <a:gd name="connsiteX76" fmla="*/ 104775 w 140017"/>
                <a:gd name="connsiteY76" fmla="*/ 123730 h 158876"/>
                <a:gd name="connsiteX77" fmla="*/ 105537 w 140017"/>
                <a:gd name="connsiteY77" fmla="*/ 127159 h 158876"/>
                <a:gd name="connsiteX78" fmla="*/ 99155 w 140017"/>
                <a:gd name="connsiteY78" fmla="*/ 148495 h 158876"/>
                <a:gd name="connsiteX79" fmla="*/ 106013 w 140017"/>
                <a:gd name="connsiteY79" fmla="*/ 148209 h 158876"/>
                <a:gd name="connsiteX80" fmla="*/ 108299 w 140017"/>
                <a:gd name="connsiteY80" fmla="*/ 132493 h 158876"/>
                <a:gd name="connsiteX81" fmla="*/ 113729 w 140017"/>
                <a:gd name="connsiteY81" fmla="*/ 131159 h 158876"/>
                <a:gd name="connsiteX82" fmla="*/ 118205 w 140017"/>
                <a:gd name="connsiteY82" fmla="*/ 126873 h 158876"/>
                <a:gd name="connsiteX83" fmla="*/ 116872 w 140017"/>
                <a:gd name="connsiteY83" fmla="*/ 121158 h 158876"/>
                <a:gd name="connsiteX84" fmla="*/ 118396 w 140017"/>
                <a:gd name="connsiteY84" fmla="*/ 119920 h 158876"/>
                <a:gd name="connsiteX85" fmla="*/ 130207 w 140017"/>
                <a:gd name="connsiteY85" fmla="*/ 122206 h 158876"/>
                <a:gd name="connsiteX86" fmla="*/ 120110 w 140017"/>
                <a:gd name="connsiteY86" fmla="*/ 116110 h 158876"/>
                <a:gd name="connsiteX87" fmla="*/ 137065 w 140017"/>
                <a:gd name="connsiteY87" fmla="*/ 113824 h 158876"/>
                <a:gd name="connsiteX88" fmla="*/ 131445 w 140017"/>
                <a:gd name="connsiteY88" fmla="*/ 97441 h 158876"/>
                <a:gd name="connsiteX89" fmla="*/ 9144 w 140017"/>
                <a:gd name="connsiteY89" fmla="*/ 110395 h 158876"/>
                <a:gd name="connsiteX90" fmla="*/ 8572 w 140017"/>
                <a:gd name="connsiteY90" fmla="*/ 98012 h 158876"/>
                <a:gd name="connsiteX91" fmla="*/ 19621 w 140017"/>
                <a:gd name="connsiteY91" fmla="*/ 104299 h 158876"/>
                <a:gd name="connsiteX92" fmla="*/ 19621 w 140017"/>
                <a:gd name="connsiteY92" fmla="*/ 114967 h 158876"/>
                <a:gd name="connsiteX93" fmla="*/ 9144 w 140017"/>
                <a:gd name="connsiteY93" fmla="*/ 110395 h 158876"/>
                <a:gd name="connsiteX94" fmla="*/ 65627 w 140017"/>
                <a:gd name="connsiteY94" fmla="*/ 16955 h 158876"/>
                <a:gd name="connsiteX95" fmla="*/ 62675 w 140017"/>
                <a:gd name="connsiteY95" fmla="*/ 14383 h 158876"/>
                <a:gd name="connsiteX96" fmla="*/ 65627 w 140017"/>
                <a:gd name="connsiteY96" fmla="*/ 11525 h 158876"/>
                <a:gd name="connsiteX97" fmla="*/ 68294 w 140017"/>
                <a:gd name="connsiteY97" fmla="*/ 14383 h 158876"/>
                <a:gd name="connsiteX98" fmla="*/ 65627 w 140017"/>
                <a:gd name="connsiteY98" fmla="*/ 16955 h 158876"/>
                <a:gd name="connsiteX99" fmla="*/ 130588 w 140017"/>
                <a:gd name="connsiteY99" fmla="*/ 110395 h 158876"/>
                <a:gd name="connsiteX100" fmla="*/ 120110 w 140017"/>
                <a:gd name="connsiteY100" fmla="*/ 114967 h 158876"/>
                <a:gd name="connsiteX101" fmla="*/ 120110 w 140017"/>
                <a:gd name="connsiteY101" fmla="*/ 104299 h 158876"/>
                <a:gd name="connsiteX102" fmla="*/ 131159 w 140017"/>
                <a:gd name="connsiteY102" fmla="*/ 98012 h 158876"/>
                <a:gd name="connsiteX103" fmla="*/ 130588 w 140017"/>
                <a:gd name="connsiteY103" fmla="*/ 110395 h 15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40017" h="158876">
                  <a:moveTo>
                    <a:pt x="131445" y="97441"/>
                  </a:moveTo>
                  <a:cubicBezTo>
                    <a:pt x="124873" y="93345"/>
                    <a:pt x="116777" y="94298"/>
                    <a:pt x="113538" y="99441"/>
                  </a:cubicBezTo>
                  <a:cubicBezTo>
                    <a:pt x="110300" y="104489"/>
                    <a:pt x="112776" y="111347"/>
                    <a:pt x="118872" y="115443"/>
                  </a:cubicBezTo>
                  <a:cubicBezTo>
                    <a:pt x="114395" y="115824"/>
                    <a:pt x="108680" y="109823"/>
                    <a:pt x="108680" y="109823"/>
                  </a:cubicBezTo>
                  <a:cubicBezTo>
                    <a:pt x="106204" y="114490"/>
                    <a:pt x="110776" y="117062"/>
                    <a:pt x="114300" y="118396"/>
                  </a:cubicBezTo>
                  <a:cubicBezTo>
                    <a:pt x="113824" y="118777"/>
                    <a:pt x="113443" y="119158"/>
                    <a:pt x="112967" y="119539"/>
                  </a:cubicBezTo>
                  <a:cubicBezTo>
                    <a:pt x="109538" y="118682"/>
                    <a:pt x="108299" y="120206"/>
                    <a:pt x="108299" y="120206"/>
                  </a:cubicBezTo>
                  <a:cubicBezTo>
                    <a:pt x="107728" y="120015"/>
                    <a:pt x="100203" y="111919"/>
                    <a:pt x="94679" y="106204"/>
                  </a:cubicBezTo>
                  <a:lnTo>
                    <a:pt x="99631" y="105251"/>
                  </a:lnTo>
                  <a:cubicBezTo>
                    <a:pt x="96012" y="96964"/>
                    <a:pt x="86392" y="95155"/>
                    <a:pt x="79819" y="90107"/>
                  </a:cubicBezTo>
                  <a:cubicBezTo>
                    <a:pt x="74867" y="86296"/>
                    <a:pt x="80391" y="84677"/>
                    <a:pt x="81725" y="85916"/>
                  </a:cubicBezTo>
                  <a:cubicBezTo>
                    <a:pt x="94012" y="96298"/>
                    <a:pt x="105061" y="89154"/>
                    <a:pt x="105061" y="89154"/>
                  </a:cubicBezTo>
                  <a:cubicBezTo>
                    <a:pt x="96393" y="86201"/>
                    <a:pt x="92202" y="76391"/>
                    <a:pt x="92202" y="76391"/>
                  </a:cubicBezTo>
                  <a:cubicBezTo>
                    <a:pt x="110109" y="86773"/>
                    <a:pt x="123920" y="74962"/>
                    <a:pt x="123920" y="74962"/>
                  </a:cubicBezTo>
                  <a:cubicBezTo>
                    <a:pt x="112014" y="76962"/>
                    <a:pt x="102679" y="65723"/>
                    <a:pt x="102679" y="65723"/>
                  </a:cubicBezTo>
                  <a:cubicBezTo>
                    <a:pt x="121253" y="70009"/>
                    <a:pt x="134017" y="57626"/>
                    <a:pt x="134017" y="57626"/>
                  </a:cubicBezTo>
                  <a:cubicBezTo>
                    <a:pt x="127159" y="58198"/>
                    <a:pt x="110109" y="50959"/>
                    <a:pt x="110109" y="50959"/>
                  </a:cubicBezTo>
                  <a:cubicBezTo>
                    <a:pt x="137350" y="50102"/>
                    <a:pt x="139732" y="30766"/>
                    <a:pt x="140017" y="30766"/>
                  </a:cubicBezTo>
                  <a:cubicBezTo>
                    <a:pt x="132588" y="35719"/>
                    <a:pt x="112490" y="33433"/>
                    <a:pt x="112490" y="33433"/>
                  </a:cubicBezTo>
                  <a:cubicBezTo>
                    <a:pt x="140875" y="23336"/>
                    <a:pt x="138779" y="0"/>
                    <a:pt x="138779" y="0"/>
                  </a:cubicBezTo>
                  <a:cubicBezTo>
                    <a:pt x="132779" y="8954"/>
                    <a:pt x="105346" y="17621"/>
                    <a:pt x="105346" y="17621"/>
                  </a:cubicBezTo>
                  <a:cubicBezTo>
                    <a:pt x="97822" y="19907"/>
                    <a:pt x="91916" y="26575"/>
                    <a:pt x="91916" y="34290"/>
                  </a:cubicBezTo>
                  <a:cubicBezTo>
                    <a:pt x="91631" y="37433"/>
                    <a:pt x="88582" y="40100"/>
                    <a:pt x="85344" y="40100"/>
                  </a:cubicBezTo>
                  <a:cubicBezTo>
                    <a:pt x="78010" y="40100"/>
                    <a:pt x="78105" y="29528"/>
                    <a:pt x="78105" y="24479"/>
                  </a:cubicBezTo>
                  <a:cubicBezTo>
                    <a:pt x="78105" y="16955"/>
                    <a:pt x="77819" y="8382"/>
                    <a:pt x="72485" y="8382"/>
                  </a:cubicBezTo>
                  <a:lnTo>
                    <a:pt x="61722" y="8382"/>
                  </a:lnTo>
                  <a:cubicBezTo>
                    <a:pt x="59817" y="8382"/>
                    <a:pt x="56388" y="8192"/>
                    <a:pt x="55054" y="9811"/>
                  </a:cubicBezTo>
                  <a:cubicBezTo>
                    <a:pt x="52292" y="13049"/>
                    <a:pt x="52673" y="21622"/>
                    <a:pt x="53911" y="19907"/>
                  </a:cubicBezTo>
                  <a:cubicBezTo>
                    <a:pt x="53911" y="19907"/>
                    <a:pt x="58102" y="18764"/>
                    <a:pt x="60769" y="19907"/>
                  </a:cubicBezTo>
                  <a:cubicBezTo>
                    <a:pt x="64198" y="20955"/>
                    <a:pt x="61627" y="31718"/>
                    <a:pt x="61627" y="34100"/>
                  </a:cubicBezTo>
                  <a:cubicBezTo>
                    <a:pt x="61627" y="37243"/>
                    <a:pt x="58674" y="40100"/>
                    <a:pt x="55054" y="40100"/>
                  </a:cubicBezTo>
                  <a:cubicBezTo>
                    <a:pt x="51721" y="40100"/>
                    <a:pt x="48768" y="37529"/>
                    <a:pt x="48482" y="34290"/>
                  </a:cubicBezTo>
                  <a:cubicBezTo>
                    <a:pt x="48482" y="26575"/>
                    <a:pt x="42481" y="19907"/>
                    <a:pt x="35338" y="17621"/>
                  </a:cubicBezTo>
                  <a:cubicBezTo>
                    <a:pt x="35338" y="17621"/>
                    <a:pt x="7239" y="8954"/>
                    <a:pt x="1238" y="0"/>
                  </a:cubicBezTo>
                  <a:cubicBezTo>
                    <a:pt x="1238" y="0"/>
                    <a:pt x="-857" y="23622"/>
                    <a:pt x="27813" y="34004"/>
                  </a:cubicBezTo>
                  <a:cubicBezTo>
                    <a:pt x="27813" y="34004"/>
                    <a:pt x="7525" y="35719"/>
                    <a:pt x="0" y="30766"/>
                  </a:cubicBezTo>
                  <a:cubicBezTo>
                    <a:pt x="286" y="30766"/>
                    <a:pt x="3905" y="50959"/>
                    <a:pt x="31052" y="51816"/>
                  </a:cubicBezTo>
                  <a:cubicBezTo>
                    <a:pt x="31052" y="51816"/>
                    <a:pt x="13144" y="57912"/>
                    <a:pt x="6572" y="56959"/>
                  </a:cubicBezTo>
                  <a:cubicBezTo>
                    <a:pt x="6572" y="56959"/>
                    <a:pt x="19431" y="71628"/>
                    <a:pt x="38576" y="67342"/>
                  </a:cubicBezTo>
                  <a:cubicBezTo>
                    <a:pt x="38576" y="67342"/>
                    <a:pt x="28099" y="76867"/>
                    <a:pt x="16097" y="74867"/>
                  </a:cubicBezTo>
                  <a:cubicBezTo>
                    <a:pt x="16097" y="74867"/>
                    <a:pt x="29623" y="86963"/>
                    <a:pt x="47815" y="76867"/>
                  </a:cubicBezTo>
                  <a:cubicBezTo>
                    <a:pt x="47815" y="76867"/>
                    <a:pt x="43910" y="86106"/>
                    <a:pt x="35242" y="88964"/>
                  </a:cubicBezTo>
                  <a:cubicBezTo>
                    <a:pt x="35242" y="88964"/>
                    <a:pt x="46292" y="96107"/>
                    <a:pt x="58865" y="85725"/>
                  </a:cubicBezTo>
                  <a:cubicBezTo>
                    <a:pt x="60484" y="83915"/>
                    <a:pt x="65532" y="86011"/>
                    <a:pt x="60484" y="89916"/>
                  </a:cubicBezTo>
                  <a:cubicBezTo>
                    <a:pt x="53626" y="95155"/>
                    <a:pt x="43910" y="96393"/>
                    <a:pt x="39719" y="105061"/>
                  </a:cubicBezTo>
                  <a:lnTo>
                    <a:pt x="44767" y="106013"/>
                  </a:lnTo>
                  <a:cubicBezTo>
                    <a:pt x="39148" y="111728"/>
                    <a:pt x="31528" y="119825"/>
                    <a:pt x="30766" y="120015"/>
                  </a:cubicBezTo>
                  <a:cubicBezTo>
                    <a:pt x="30766" y="120015"/>
                    <a:pt x="29623" y="118491"/>
                    <a:pt x="26479" y="119158"/>
                  </a:cubicBezTo>
                  <a:cubicBezTo>
                    <a:pt x="26003" y="118777"/>
                    <a:pt x="25717" y="118396"/>
                    <a:pt x="25241" y="118110"/>
                  </a:cubicBezTo>
                  <a:cubicBezTo>
                    <a:pt x="28861" y="116872"/>
                    <a:pt x="33433" y="114205"/>
                    <a:pt x="30861" y="109538"/>
                  </a:cubicBezTo>
                  <a:cubicBezTo>
                    <a:pt x="30861" y="109538"/>
                    <a:pt x="25146" y="115538"/>
                    <a:pt x="20669" y="115253"/>
                  </a:cubicBezTo>
                  <a:cubicBezTo>
                    <a:pt x="26765" y="111157"/>
                    <a:pt x="29242" y="104204"/>
                    <a:pt x="26003" y="99251"/>
                  </a:cubicBezTo>
                  <a:cubicBezTo>
                    <a:pt x="22669" y="94107"/>
                    <a:pt x="14669" y="93155"/>
                    <a:pt x="8096" y="97250"/>
                  </a:cubicBezTo>
                  <a:cubicBezTo>
                    <a:pt x="1524" y="101251"/>
                    <a:pt x="-1143" y="108776"/>
                    <a:pt x="2095" y="113919"/>
                  </a:cubicBezTo>
                  <a:cubicBezTo>
                    <a:pt x="5239" y="118872"/>
                    <a:pt x="12478" y="119920"/>
                    <a:pt x="19050" y="116205"/>
                  </a:cubicBezTo>
                  <a:cubicBezTo>
                    <a:pt x="16383" y="120206"/>
                    <a:pt x="11144" y="121444"/>
                    <a:pt x="8953" y="122301"/>
                  </a:cubicBezTo>
                  <a:cubicBezTo>
                    <a:pt x="8953" y="122301"/>
                    <a:pt x="12668" y="129350"/>
                    <a:pt x="20860" y="120015"/>
                  </a:cubicBezTo>
                  <a:cubicBezTo>
                    <a:pt x="21336" y="120396"/>
                    <a:pt x="21717" y="120777"/>
                    <a:pt x="22193" y="121158"/>
                  </a:cubicBezTo>
                  <a:cubicBezTo>
                    <a:pt x="20002" y="122873"/>
                    <a:pt x="19050" y="125730"/>
                    <a:pt x="20860" y="126968"/>
                  </a:cubicBezTo>
                  <a:cubicBezTo>
                    <a:pt x="20860" y="126968"/>
                    <a:pt x="20002" y="131540"/>
                    <a:pt x="25336" y="131255"/>
                  </a:cubicBezTo>
                  <a:cubicBezTo>
                    <a:pt x="25336" y="131255"/>
                    <a:pt x="27146" y="134207"/>
                    <a:pt x="30956" y="132493"/>
                  </a:cubicBezTo>
                  <a:cubicBezTo>
                    <a:pt x="33338" y="138875"/>
                    <a:pt x="32480" y="144875"/>
                    <a:pt x="33242" y="148304"/>
                  </a:cubicBezTo>
                  <a:lnTo>
                    <a:pt x="40100" y="148590"/>
                  </a:lnTo>
                  <a:cubicBezTo>
                    <a:pt x="39433" y="145542"/>
                    <a:pt x="39243" y="135922"/>
                    <a:pt x="33719" y="127159"/>
                  </a:cubicBezTo>
                  <a:cubicBezTo>
                    <a:pt x="34766" y="126206"/>
                    <a:pt x="35338" y="124968"/>
                    <a:pt x="34290" y="123730"/>
                  </a:cubicBezTo>
                  <a:cubicBezTo>
                    <a:pt x="34100" y="123349"/>
                    <a:pt x="44006" y="117158"/>
                    <a:pt x="51340" y="112776"/>
                  </a:cubicBezTo>
                  <a:lnTo>
                    <a:pt x="52292" y="117443"/>
                  </a:lnTo>
                  <a:cubicBezTo>
                    <a:pt x="54769" y="114110"/>
                    <a:pt x="58483" y="111824"/>
                    <a:pt x="62675" y="110490"/>
                  </a:cubicBezTo>
                  <a:cubicBezTo>
                    <a:pt x="58198" y="116681"/>
                    <a:pt x="55435" y="123730"/>
                    <a:pt x="57055" y="133540"/>
                  </a:cubicBezTo>
                  <a:cubicBezTo>
                    <a:pt x="57055" y="133540"/>
                    <a:pt x="58198" y="129826"/>
                    <a:pt x="64198" y="129159"/>
                  </a:cubicBezTo>
                  <a:cubicBezTo>
                    <a:pt x="64198" y="129159"/>
                    <a:pt x="55817" y="139256"/>
                    <a:pt x="69247" y="158877"/>
                  </a:cubicBezTo>
                  <a:cubicBezTo>
                    <a:pt x="82677" y="139256"/>
                    <a:pt x="74962" y="129159"/>
                    <a:pt x="74962" y="129159"/>
                  </a:cubicBezTo>
                  <a:cubicBezTo>
                    <a:pt x="80963" y="129731"/>
                    <a:pt x="82391" y="133540"/>
                    <a:pt x="82391" y="133540"/>
                  </a:cubicBezTo>
                  <a:cubicBezTo>
                    <a:pt x="83725" y="123635"/>
                    <a:pt x="81153" y="116491"/>
                    <a:pt x="76390" y="110300"/>
                  </a:cubicBezTo>
                  <a:cubicBezTo>
                    <a:pt x="80677" y="111538"/>
                    <a:pt x="84201" y="113824"/>
                    <a:pt x="86868" y="117348"/>
                  </a:cubicBezTo>
                  <a:lnTo>
                    <a:pt x="87821" y="112586"/>
                  </a:lnTo>
                  <a:cubicBezTo>
                    <a:pt x="95059" y="117062"/>
                    <a:pt x="104965" y="123349"/>
                    <a:pt x="104775" y="123730"/>
                  </a:cubicBezTo>
                  <a:cubicBezTo>
                    <a:pt x="103632" y="124968"/>
                    <a:pt x="104394" y="126206"/>
                    <a:pt x="105537" y="127159"/>
                  </a:cubicBezTo>
                  <a:cubicBezTo>
                    <a:pt x="100108" y="135827"/>
                    <a:pt x="99822" y="145542"/>
                    <a:pt x="99155" y="148495"/>
                  </a:cubicBezTo>
                  <a:lnTo>
                    <a:pt x="106013" y="148209"/>
                  </a:lnTo>
                  <a:cubicBezTo>
                    <a:pt x="106680" y="144780"/>
                    <a:pt x="105918" y="138875"/>
                    <a:pt x="108299" y="132493"/>
                  </a:cubicBezTo>
                  <a:cubicBezTo>
                    <a:pt x="111728" y="134017"/>
                    <a:pt x="113729" y="131159"/>
                    <a:pt x="113729" y="131159"/>
                  </a:cubicBezTo>
                  <a:cubicBezTo>
                    <a:pt x="119063" y="131445"/>
                    <a:pt x="118205" y="126873"/>
                    <a:pt x="118205" y="126873"/>
                  </a:cubicBezTo>
                  <a:cubicBezTo>
                    <a:pt x="119920" y="125635"/>
                    <a:pt x="119063" y="122968"/>
                    <a:pt x="116872" y="121158"/>
                  </a:cubicBezTo>
                  <a:cubicBezTo>
                    <a:pt x="117443" y="120777"/>
                    <a:pt x="117824" y="120301"/>
                    <a:pt x="118396" y="119920"/>
                  </a:cubicBezTo>
                  <a:cubicBezTo>
                    <a:pt x="126492" y="129350"/>
                    <a:pt x="130207" y="122206"/>
                    <a:pt x="130207" y="122206"/>
                  </a:cubicBezTo>
                  <a:cubicBezTo>
                    <a:pt x="128016" y="121444"/>
                    <a:pt x="122777" y="120110"/>
                    <a:pt x="120110" y="116110"/>
                  </a:cubicBezTo>
                  <a:cubicBezTo>
                    <a:pt x="126778" y="119825"/>
                    <a:pt x="133921" y="118777"/>
                    <a:pt x="137065" y="113824"/>
                  </a:cubicBezTo>
                  <a:cubicBezTo>
                    <a:pt x="140684" y="108966"/>
                    <a:pt x="138017" y="101441"/>
                    <a:pt x="131445" y="97441"/>
                  </a:cubicBezTo>
                  <a:moveTo>
                    <a:pt x="9144" y="110395"/>
                  </a:moveTo>
                  <a:cubicBezTo>
                    <a:pt x="5905" y="105156"/>
                    <a:pt x="5905" y="99441"/>
                    <a:pt x="8572" y="98012"/>
                  </a:cubicBezTo>
                  <a:cubicBezTo>
                    <a:pt x="11240" y="96584"/>
                    <a:pt x="16288" y="99155"/>
                    <a:pt x="19621" y="104299"/>
                  </a:cubicBezTo>
                  <a:cubicBezTo>
                    <a:pt x="23241" y="109157"/>
                    <a:pt x="22288" y="113538"/>
                    <a:pt x="19621" y="114967"/>
                  </a:cubicBezTo>
                  <a:cubicBezTo>
                    <a:pt x="16954" y="116777"/>
                    <a:pt x="12763" y="115538"/>
                    <a:pt x="9144" y="110395"/>
                  </a:cubicBezTo>
                  <a:moveTo>
                    <a:pt x="65627" y="16955"/>
                  </a:moveTo>
                  <a:cubicBezTo>
                    <a:pt x="63817" y="16955"/>
                    <a:pt x="62675" y="15811"/>
                    <a:pt x="62675" y="14383"/>
                  </a:cubicBezTo>
                  <a:cubicBezTo>
                    <a:pt x="62675" y="12668"/>
                    <a:pt x="63913" y="11525"/>
                    <a:pt x="65627" y="11525"/>
                  </a:cubicBezTo>
                  <a:cubicBezTo>
                    <a:pt x="67151" y="11525"/>
                    <a:pt x="68294" y="12668"/>
                    <a:pt x="68294" y="14383"/>
                  </a:cubicBezTo>
                  <a:cubicBezTo>
                    <a:pt x="68294" y="15811"/>
                    <a:pt x="67056" y="16955"/>
                    <a:pt x="65627" y="16955"/>
                  </a:cubicBezTo>
                  <a:moveTo>
                    <a:pt x="130588" y="110395"/>
                  </a:moveTo>
                  <a:cubicBezTo>
                    <a:pt x="127063" y="115538"/>
                    <a:pt x="122777" y="116777"/>
                    <a:pt x="120110" y="114967"/>
                  </a:cubicBezTo>
                  <a:cubicBezTo>
                    <a:pt x="117443" y="113538"/>
                    <a:pt x="116491" y="109252"/>
                    <a:pt x="120110" y="104299"/>
                  </a:cubicBezTo>
                  <a:cubicBezTo>
                    <a:pt x="123444" y="99060"/>
                    <a:pt x="128492" y="96488"/>
                    <a:pt x="131159" y="98012"/>
                  </a:cubicBezTo>
                  <a:cubicBezTo>
                    <a:pt x="133826" y="99441"/>
                    <a:pt x="133826" y="105156"/>
                    <a:pt x="130588" y="11039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94" name="Gráfico 14">
              <a:extLst>
                <a:ext uri="{FF2B5EF4-FFF2-40B4-BE49-F238E27FC236}">
                  <a16:creationId xmlns:a16="http://schemas.microsoft.com/office/drawing/2014/main" id="{8E563421-C969-4696-A3D2-8A167F8A7A88}"/>
                </a:ext>
              </a:extLst>
            </p:cNvPr>
            <p:cNvSpPr/>
            <p:nvPr/>
          </p:nvSpPr>
          <p:spPr>
            <a:xfrm>
              <a:off x="5447061" y="3879040"/>
              <a:ext cx="13525" cy="9749"/>
            </a:xfrm>
            <a:custGeom>
              <a:avLst/>
              <a:gdLst>
                <a:gd name="connsiteX0" fmla="*/ 7239 w 13525"/>
                <a:gd name="connsiteY0" fmla="*/ 9541 h 9749"/>
                <a:gd name="connsiteX1" fmla="*/ 10859 w 13525"/>
                <a:gd name="connsiteY1" fmla="*/ 7540 h 9749"/>
                <a:gd name="connsiteX2" fmla="*/ 13526 w 13525"/>
                <a:gd name="connsiteY2" fmla="*/ 1730 h 9749"/>
                <a:gd name="connsiteX3" fmla="*/ 13526 w 13525"/>
                <a:gd name="connsiteY3" fmla="*/ 587 h 9749"/>
                <a:gd name="connsiteX4" fmla="*/ 8096 w 13525"/>
                <a:gd name="connsiteY4" fmla="*/ 3445 h 9749"/>
                <a:gd name="connsiteX5" fmla="*/ 3620 w 13525"/>
                <a:gd name="connsiteY5" fmla="*/ 16 h 9749"/>
                <a:gd name="connsiteX6" fmla="*/ 4477 w 13525"/>
                <a:gd name="connsiteY6" fmla="*/ 5445 h 9749"/>
                <a:gd name="connsiteX7" fmla="*/ 0 w 13525"/>
                <a:gd name="connsiteY7" fmla="*/ 8874 h 9749"/>
                <a:gd name="connsiteX8" fmla="*/ 572 w 13525"/>
                <a:gd name="connsiteY8" fmla="*/ 9445 h 9749"/>
                <a:gd name="connsiteX9" fmla="*/ 7239 w 13525"/>
                <a:gd name="connsiteY9" fmla="*/ 9541 h 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25" h="9749">
                  <a:moveTo>
                    <a:pt x="7239" y="9541"/>
                  </a:moveTo>
                  <a:cubicBezTo>
                    <a:pt x="7810" y="10398"/>
                    <a:pt x="11144" y="8398"/>
                    <a:pt x="10859" y="7540"/>
                  </a:cubicBezTo>
                  <a:cubicBezTo>
                    <a:pt x="10001" y="6112"/>
                    <a:pt x="10573" y="2016"/>
                    <a:pt x="13526" y="1730"/>
                  </a:cubicBezTo>
                  <a:lnTo>
                    <a:pt x="13526" y="587"/>
                  </a:lnTo>
                  <a:cubicBezTo>
                    <a:pt x="13526" y="587"/>
                    <a:pt x="9049" y="587"/>
                    <a:pt x="8096" y="3445"/>
                  </a:cubicBezTo>
                  <a:cubicBezTo>
                    <a:pt x="8096" y="3445"/>
                    <a:pt x="4477" y="-270"/>
                    <a:pt x="3620" y="16"/>
                  </a:cubicBezTo>
                  <a:cubicBezTo>
                    <a:pt x="2762" y="587"/>
                    <a:pt x="4477" y="5445"/>
                    <a:pt x="4477" y="5445"/>
                  </a:cubicBezTo>
                  <a:cubicBezTo>
                    <a:pt x="1429" y="4873"/>
                    <a:pt x="0" y="8874"/>
                    <a:pt x="0" y="8874"/>
                  </a:cubicBezTo>
                  <a:lnTo>
                    <a:pt x="572" y="9445"/>
                  </a:lnTo>
                  <a:cubicBezTo>
                    <a:pt x="2381" y="6969"/>
                    <a:pt x="6286" y="8112"/>
                    <a:pt x="7239" y="954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95" name="Gráfico 14">
              <a:extLst>
                <a:ext uri="{FF2B5EF4-FFF2-40B4-BE49-F238E27FC236}">
                  <a16:creationId xmlns:a16="http://schemas.microsoft.com/office/drawing/2014/main" id="{1E99AEE7-12FD-4D24-89F1-56DB42ABB42C}"/>
                </a:ext>
              </a:extLst>
            </p:cNvPr>
            <p:cNvSpPr/>
            <p:nvPr/>
          </p:nvSpPr>
          <p:spPr>
            <a:xfrm>
              <a:off x="5537306" y="3915441"/>
              <a:ext cx="12382" cy="14096"/>
            </a:xfrm>
            <a:custGeom>
              <a:avLst/>
              <a:gdLst>
                <a:gd name="connsiteX0" fmla="*/ 9006 w 12382"/>
                <a:gd name="connsiteY0" fmla="*/ 4001 h 14096"/>
                <a:gd name="connsiteX1" fmla="*/ 52 w 12382"/>
                <a:gd name="connsiteY1" fmla="*/ 0 h 14096"/>
                <a:gd name="connsiteX2" fmla="*/ 3386 w 12382"/>
                <a:gd name="connsiteY2" fmla="*/ 9811 h 14096"/>
                <a:gd name="connsiteX3" fmla="*/ 12339 w 12382"/>
                <a:gd name="connsiteY3" fmla="*/ 14097 h 14096"/>
                <a:gd name="connsiteX4" fmla="*/ 9006 w 12382"/>
                <a:gd name="connsiteY4" fmla="*/ 4001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" h="14096">
                  <a:moveTo>
                    <a:pt x="9006" y="4001"/>
                  </a:moveTo>
                  <a:cubicBezTo>
                    <a:pt x="6339" y="1429"/>
                    <a:pt x="3005" y="0"/>
                    <a:pt x="52" y="0"/>
                  </a:cubicBezTo>
                  <a:cubicBezTo>
                    <a:pt x="-234" y="3429"/>
                    <a:pt x="624" y="6953"/>
                    <a:pt x="3386" y="9811"/>
                  </a:cubicBezTo>
                  <a:cubicBezTo>
                    <a:pt x="5767" y="12668"/>
                    <a:pt x="9006" y="14097"/>
                    <a:pt x="12339" y="14097"/>
                  </a:cubicBezTo>
                  <a:cubicBezTo>
                    <a:pt x="12625" y="10573"/>
                    <a:pt x="11482" y="6858"/>
                    <a:pt x="9006" y="4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96" name="Gráfico 14">
              <a:extLst>
                <a:ext uri="{FF2B5EF4-FFF2-40B4-BE49-F238E27FC236}">
                  <a16:creationId xmlns:a16="http://schemas.microsoft.com/office/drawing/2014/main" id="{0C327137-AD84-4EFB-A5BD-3C6203771F7D}"/>
                </a:ext>
              </a:extLst>
            </p:cNvPr>
            <p:cNvSpPr/>
            <p:nvPr/>
          </p:nvSpPr>
          <p:spPr>
            <a:xfrm>
              <a:off x="5487407" y="3915441"/>
              <a:ext cx="12313" cy="14096"/>
            </a:xfrm>
            <a:custGeom>
              <a:avLst/>
              <a:gdLst>
                <a:gd name="connsiteX0" fmla="*/ 41 w 12313"/>
                <a:gd name="connsiteY0" fmla="*/ 14097 h 14096"/>
                <a:gd name="connsiteX1" fmla="*/ 8994 w 12313"/>
                <a:gd name="connsiteY1" fmla="*/ 9811 h 14096"/>
                <a:gd name="connsiteX2" fmla="*/ 12233 w 12313"/>
                <a:gd name="connsiteY2" fmla="*/ 0 h 14096"/>
                <a:gd name="connsiteX3" fmla="*/ 3279 w 12313"/>
                <a:gd name="connsiteY3" fmla="*/ 4001 h 14096"/>
                <a:gd name="connsiteX4" fmla="*/ 41 w 12313"/>
                <a:gd name="connsiteY4" fmla="*/ 14097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3" h="14096">
                  <a:moveTo>
                    <a:pt x="41" y="14097"/>
                  </a:moveTo>
                  <a:cubicBezTo>
                    <a:pt x="3374" y="14097"/>
                    <a:pt x="6613" y="12668"/>
                    <a:pt x="8994" y="9811"/>
                  </a:cubicBezTo>
                  <a:cubicBezTo>
                    <a:pt x="11661" y="6953"/>
                    <a:pt x="12614" y="3524"/>
                    <a:pt x="12233" y="0"/>
                  </a:cubicBezTo>
                  <a:cubicBezTo>
                    <a:pt x="9280" y="0"/>
                    <a:pt x="5946" y="1429"/>
                    <a:pt x="3279" y="4001"/>
                  </a:cubicBezTo>
                  <a:cubicBezTo>
                    <a:pt x="993" y="6858"/>
                    <a:pt x="-245" y="10573"/>
                    <a:pt x="41" y="1409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97" name="Gráfico 14">
              <a:extLst>
                <a:ext uri="{FF2B5EF4-FFF2-40B4-BE49-F238E27FC236}">
                  <a16:creationId xmlns:a16="http://schemas.microsoft.com/office/drawing/2014/main" id="{D7F26F5A-D3E8-4C9F-9763-06DD06404BC4}"/>
                </a:ext>
              </a:extLst>
            </p:cNvPr>
            <p:cNvSpPr/>
            <p:nvPr/>
          </p:nvSpPr>
          <p:spPr>
            <a:xfrm>
              <a:off x="5505259" y="3782472"/>
              <a:ext cx="25812" cy="14096"/>
            </a:xfrm>
            <a:custGeom>
              <a:avLst/>
              <a:gdLst>
                <a:gd name="connsiteX0" fmla="*/ 19812 w 25812"/>
                <a:gd name="connsiteY0" fmla="*/ 14097 h 14096"/>
                <a:gd name="connsiteX1" fmla="*/ 25813 w 25812"/>
                <a:gd name="connsiteY1" fmla="*/ 4858 h 14096"/>
                <a:gd name="connsiteX2" fmla="*/ 16478 w 25812"/>
                <a:gd name="connsiteY2" fmla="*/ 8382 h 14096"/>
                <a:gd name="connsiteX3" fmla="*/ 13144 w 25812"/>
                <a:gd name="connsiteY3" fmla="*/ 0 h 14096"/>
                <a:gd name="connsiteX4" fmla="*/ 9620 w 25812"/>
                <a:gd name="connsiteY4" fmla="*/ 8382 h 14096"/>
                <a:gd name="connsiteX5" fmla="*/ 0 w 25812"/>
                <a:gd name="connsiteY5" fmla="*/ 4858 h 14096"/>
                <a:gd name="connsiteX6" fmla="*/ 6286 w 25812"/>
                <a:gd name="connsiteY6" fmla="*/ 14097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12" h="14096">
                  <a:moveTo>
                    <a:pt x="19812" y="14097"/>
                  </a:moveTo>
                  <a:lnTo>
                    <a:pt x="25813" y="4858"/>
                  </a:lnTo>
                  <a:lnTo>
                    <a:pt x="16478" y="8382"/>
                  </a:lnTo>
                  <a:lnTo>
                    <a:pt x="13144" y="0"/>
                  </a:lnTo>
                  <a:lnTo>
                    <a:pt x="9620" y="8382"/>
                  </a:lnTo>
                  <a:lnTo>
                    <a:pt x="0" y="4858"/>
                  </a:lnTo>
                  <a:lnTo>
                    <a:pt x="6286" y="1409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98" name="Gráfico 14">
              <a:extLst>
                <a:ext uri="{FF2B5EF4-FFF2-40B4-BE49-F238E27FC236}">
                  <a16:creationId xmlns:a16="http://schemas.microsoft.com/office/drawing/2014/main" id="{DAC67FB0-FF1F-4FCC-BA75-C46C003C371A}"/>
                </a:ext>
              </a:extLst>
            </p:cNvPr>
            <p:cNvSpPr/>
            <p:nvPr/>
          </p:nvSpPr>
          <p:spPr>
            <a:xfrm>
              <a:off x="5401151" y="3731037"/>
              <a:ext cx="234981" cy="274319"/>
            </a:xfrm>
            <a:custGeom>
              <a:avLst/>
              <a:gdLst>
                <a:gd name="connsiteX0" fmla="*/ 117443 w 234981"/>
                <a:gd name="connsiteY0" fmla="*/ 286 h 274319"/>
                <a:gd name="connsiteX1" fmla="*/ 0 w 234981"/>
                <a:gd name="connsiteY1" fmla="*/ 0 h 274319"/>
                <a:gd name="connsiteX2" fmla="*/ 0 w 234981"/>
                <a:gd name="connsiteY2" fmla="*/ 210598 h 274319"/>
                <a:gd name="connsiteX3" fmla="*/ 47530 w 234981"/>
                <a:gd name="connsiteY3" fmla="*/ 256794 h 274319"/>
                <a:gd name="connsiteX4" fmla="*/ 117443 w 234981"/>
                <a:gd name="connsiteY4" fmla="*/ 274320 h 274319"/>
                <a:gd name="connsiteX5" fmla="*/ 187166 w 234981"/>
                <a:gd name="connsiteY5" fmla="*/ 256794 h 274319"/>
                <a:gd name="connsiteX6" fmla="*/ 234982 w 234981"/>
                <a:gd name="connsiteY6" fmla="*/ 210598 h 274319"/>
                <a:gd name="connsiteX7" fmla="*/ 234982 w 234981"/>
                <a:gd name="connsiteY7" fmla="*/ 0 h 274319"/>
                <a:gd name="connsiteX8" fmla="*/ 117443 w 234981"/>
                <a:gd name="connsiteY8" fmla="*/ 286 h 274319"/>
                <a:gd name="connsiteX9" fmla="*/ 211931 w 234981"/>
                <a:gd name="connsiteY9" fmla="*/ 33052 h 274319"/>
                <a:gd name="connsiteX10" fmla="*/ 213455 w 234981"/>
                <a:gd name="connsiteY10" fmla="*/ 28480 h 274319"/>
                <a:gd name="connsiteX11" fmla="*/ 215837 w 234981"/>
                <a:gd name="connsiteY11" fmla="*/ 32766 h 274319"/>
                <a:gd name="connsiteX12" fmla="*/ 221170 w 234981"/>
                <a:gd name="connsiteY12" fmla="*/ 33052 h 274319"/>
                <a:gd name="connsiteX13" fmla="*/ 220885 w 234981"/>
                <a:gd name="connsiteY13" fmla="*/ 33909 h 274319"/>
                <a:gd name="connsiteX14" fmla="*/ 216122 w 234981"/>
                <a:gd name="connsiteY14" fmla="*/ 37052 h 274319"/>
                <a:gd name="connsiteX15" fmla="*/ 212217 w 234981"/>
                <a:gd name="connsiteY15" fmla="*/ 37338 h 274319"/>
                <a:gd name="connsiteX16" fmla="*/ 206883 w 234981"/>
                <a:gd name="connsiteY16" fmla="*/ 34481 h 274319"/>
                <a:gd name="connsiteX17" fmla="*/ 206597 w 234981"/>
                <a:gd name="connsiteY17" fmla="*/ 33909 h 274319"/>
                <a:gd name="connsiteX18" fmla="*/ 211931 w 234981"/>
                <a:gd name="connsiteY18" fmla="*/ 33052 h 274319"/>
                <a:gd name="connsiteX19" fmla="*/ 214313 w 234981"/>
                <a:gd name="connsiteY19" fmla="*/ 39053 h 274319"/>
                <a:gd name="connsiteX20" fmla="*/ 228314 w 234981"/>
                <a:gd name="connsiteY20" fmla="*/ 48006 h 274319"/>
                <a:gd name="connsiteX21" fmla="*/ 217361 w 234981"/>
                <a:gd name="connsiteY21" fmla="*/ 58865 h 274319"/>
                <a:gd name="connsiteX22" fmla="*/ 228028 w 234981"/>
                <a:gd name="connsiteY22" fmla="*/ 58103 h 274319"/>
                <a:gd name="connsiteX23" fmla="*/ 218599 w 234981"/>
                <a:gd name="connsiteY23" fmla="*/ 62579 h 274319"/>
                <a:gd name="connsiteX24" fmla="*/ 214313 w 234981"/>
                <a:gd name="connsiteY24" fmla="*/ 77343 h 274319"/>
                <a:gd name="connsiteX25" fmla="*/ 217361 w 234981"/>
                <a:gd name="connsiteY25" fmla="*/ 74581 h 274319"/>
                <a:gd name="connsiteX26" fmla="*/ 227267 w 234981"/>
                <a:gd name="connsiteY26" fmla="*/ 72866 h 274319"/>
                <a:gd name="connsiteX27" fmla="*/ 222504 w 234981"/>
                <a:gd name="connsiteY27" fmla="*/ 80105 h 274319"/>
                <a:gd name="connsiteX28" fmla="*/ 213932 w 234981"/>
                <a:gd name="connsiteY28" fmla="*/ 82296 h 274319"/>
                <a:gd name="connsiteX29" fmla="*/ 216503 w 234981"/>
                <a:gd name="connsiteY29" fmla="*/ 91059 h 274319"/>
                <a:gd name="connsiteX30" fmla="*/ 211741 w 234981"/>
                <a:gd name="connsiteY30" fmla="*/ 94774 h 274319"/>
                <a:gd name="connsiteX31" fmla="*/ 212312 w 234981"/>
                <a:gd name="connsiteY31" fmla="*/ 72009 h 274319"/>
                <a:gd name="connsiteX32" fmla="*/ 214979 w 234981"/>
                <a:gd name="connsiteY32" fmla="*/ 62960 h 274319"/>
                <a:gd name="connsiteX33" fmla="*/ 204311 w 234981"/>
                <a:gd name="connsiteY33" fmla="*/ 60198 h 274319"/>
                <a:gd name="connsiteX34" fmla="*/ 214979 w 234981"/>
                <a:gd name="connsiteY34" fmla="*/ 59055 h 274319"/>
                <a:gd name="connsiteX35" fmla="*/ 202120 w 234981"/>
                <a:gd name="connsiteY35" fmla="*/ 49816 h 274319"/>
                <a:gd name="connsiteX36" fmla="*/ 214313 w 234981"/>
                <a:gd name="connsiteY36" fmla="*/ 39053 h 274319"/>
                <a:gd name="connsiteX37" fmla="*/ 222218 w 234981"/>
                <a:gd name="connsiteY37" fmla="*/ 118301 h 274319"/>
                <a:gd name="connsiteX38" fmla="*/ 221933 w 234981"/>
                <a:gd name="connsiteY38" fmla="*/ 119158 h 274319"/>
                <a:gd name="connsiteX39" fmla="*/ 216599 w 234981"/>
                <a:gd name="connsiteY39" fmla="*/ 122015 h 274319"/>
                <a:gd name="connsiteX40" fmla="*/ 212693 w 234981"/>
                <a:gd name="connsiteY40" fmla="*/ 121730 h 274319"/>
                <a:gd name="connsiteX41" fmla="*/ 207931 w 234981"/>
                <a:gd name="connsiteY41" fmla="*/ 118586 h 274319"/>
                <a:gd name="connsiteX42" fmla="*/ 207645 w 234981"/>
                <a:gd name="connsiteY42" fmla="*/ 117729 h 274319"/>
                <a:gd name="connsiteX43" fmla="*/ 212979 w 234981"/>
                <a:gd name="connsiteY43" fmla="*/ 117443 h 274319"/>
                <a:gd name="connsiteX44" fmla="*/ 215360 w 234981"/>
                <a:gd name="connsiteY44" fmla="*/ 113157 h 274319"/>
                <a:gd name="connsiteX45" fmla="*/ 216884 w 234981"/>
                <a:gd name="connsiteY45" fmla="*/ 117729 h 274319"/>
                <a:gd name="connsiteX46" fmla="*/ 222218 w 234981"/>
                <a:gd name="connsiteY46" fmla="*/ 118301 h 274319"/>
                <a:gd name="connsiteX47" fmla="*/ 145066 w 234981"/>
                <a:gd name="connsiteY47" fmla="*/ 19145 h 274319"/>
                <a:gd name="connsiteX48" fmla="*/ 154972 w 234981"/>
                <a:gd name="connsiteY48" fmla="*/ 30861 h 274319"/>
                <a:gd name="connsiteX49" fmla="*/ 155258 w 234981"/>
                <a:gd name="connsiteY49" fmla="*/ 20288 h 274319"/>
                <a:gd name="connsiteX50" fmla="*/ 159449 w 234981"/>
                <a:gd name="connsiteY50" fmla="*/ 29623 h 274319"/>
                <a:gd name="connsiteX51" fmla="*/ 173831 w 234981"/>
                <a:gd name="connsiteY51" fmla="*/ 34957 h 274319"/>
                <a:gd name="connsiteX52" fmla="*/ 171450 w 234981"/>
                <a:gd name="connsiteY52" fmla="*/ 31909 h 274319"/>
                <a:gd name="connsiteX53" fmla="*/ 170307 w 234981"/>
                <a:gd name="connsiteY53" fmla="*/ 22384 h 274319"/>
                <a:gd name="connsiteX54" fmla="*/ 177451 w 234981"/>
                <a:gd name="connsiteY54" fmla="*/ 27527 h 274319"/>
                <a:gd name="connsiteX55" fmla="*/ 178975 w 234981"/>
                <a:gd name="connsiteY55" fmla="*/ 35814 h 274319"/>
                <a:gd name="connsiteX56" fmla="*/ 188214 w 234981"/>
                <a:gd name="connsiteY56" fmla="*/ 34195 h 274319"/>
                <a:gd name="connsiteX57" fmla="*/ 191834 w 234981"/>
                <a:gd name="connsiteY57" fmla="*/ 39053 h 274319"/>
                <a:gd name="connsiteX58" fmla="*/ 168212 w 234981"/>
                <a:gd name="connsiteY58" fmla="*/ 36481 h 274319"/>
                <a:gd name="connsiteX59" fmla="*/ 159353 w 234981"/>
                <a:gd name="connsiteY59" fmla="*/ 33147 h 274319"/>
                <a:gd name="connsiteX60" fmla="*/ 155639 w 234981"/>
                <a:gd name="connsiteY60" fmla="*/ 43148 h 274319"/>
                <a:gd name="connsiteX61" fmla="*/ 155067 w 234981"/>
                <a:gd name="connsiteY61" fmla="*/ 32576 h 274319"/>
                <a:gd name="connsiteX62" fmla="*/ 144304 w 234981"/>
                <a:gd name="connsiteY62" fmla="*/ 44291 h 274319"/>
                <a:gd name="connsiteX63" fmla="*/ 134493 w 234981"/>
                <a:gd name="connsiteY63" fmla="*/ 31623 h 274319"/>
                <a:gd name="connsiteX64" fmla="*/ 145066 w 234981"/>
                <a:gd name="connsiteY64" fmla="*/ 19145 h 274319"/>
                <a:gd name="connsiteX65" fmla="*/ 128683 w 234981"/>
                <a:gd name="connsiteY65" fmla="*/ 24670 h 274319"/>
                <a:gd name="connsiteX66" fmla="*/ 129540 w 234981"/>
                <a:gd name="connsiteY66" fmla="*/ 24956 h 274319"/>
                <a:gd name="connsiteX67" fmla="*/ 132588 w 234981"/>
                <a:gd name="connsiteY67" fmla="*/ 29813 h 274319"/>
                <a:gd name="connsiteX68" fmla="*/ 132588 w 234981"/>
                <a:gd name="connsiteY68" fmla="*/ 33242 h 274319"/>
                <a:gd name="connsiteX69" fmla="*/ 128968 w 234981"/>
                <a:gd name="connsiteY69" fmla="*/ 38481 h 274319"/>
                <a:gd name="connsiteX70" fmla="*/ 128111 w 234981"/>
                <a:gd name="connsiteY70" fmla="*/ 38481 h 274319"/>
                <a:gd name="connsiteX71" fmla="*/ 127826 w 234981"/>
                <a:gd name="connsiteY71" fmla="*/ 33242 h 274319"/>
                <a:gd name="connsiteX72" fmla="*/ 123063 w 234981"/>
                <a:gd name="connsiteY72" fmla="*/ 31528 h 274319"/>
                <a:gd name="connsiteX73" fmla="*/ 128111 w 234981"/>
                <a:gd name="connsiteY73" fmla="*/ 29813 h 274319"/>
                <a:gd name="connsiteX74" fmla="*/ 128683 w 234981"/>
                <a:gd name="connsiteY74" fmla="*/ 24670 h 274319"/>
                <a:gd name="connsiteX75" fmla="*/ 103251 w 234981"/>
                <a:gd name="connsiteY75" fmla="*/ 29813 h 274319"/>
                <a:gd name="connsiteX76" fmla="*/ 106204 w 234981"/>
                <a:gd name="connsiteY76" fmla="*/ 24956 h 274319"/>
                <a:gd name="connsiteX77" fmla="*/ 107061 w 234981"/>
                <a:gd name="connsiteY77" fmla="*/ 24670 h 274319"/>
                <a:gd name="connsiteX78" fmla="*/ 107632 w 234981"/>
                <a:gd name="connsiteY78" fmla="*/ 29909 h 274319"/>
                <a:gd name="connsiteX79" fmla="*/ 112681 w 234981"/>
                <a:gd name="connsiteY79" fmla="*/ 31623 h 274319"/>
                <a:gd name="connsiteX80" fmla="*/ 107918 w 234981"/>
                <a:gd name="connsiteY80" fmla="*/ 33338 h 274319"/>
                <a:gd name="connsiteX81" fmla="*/ 107632 w 234981"/>
                <a:gd name="connsiteY81" fmla="*/ 38576 h 274319"/>
                <a:gd name="connsiteX82" fmla="*/ 106775 w 234981"/>
                <a:gd name="connsiteY82" fmla="*/ 38576 h 274319"/>
                <a:gd name="connsiteX83" fmla="*/ 103156 w 234981"/>
                <a:gd name="connsiteY83" fmla="*/ 33338 h 274319"/>
                <a:gd name="connsiteX84" fmla="*/ 103251 w 234981"/>
                <a:gd name="connsiteY84" fmla="*/ 29813 h 274319"/>
                <a:gd name="connsiteX85" fmla="*/ 47625 w 234981"/>
                <a:gd name="connsiteY85" fmla="*/ 34195 h 274319"/>
                <a:gd name="connsiteX86" fmla="*/ 56864 w 234981"/>
                <a:gd name="connsiteY86" fmla="*/ 35814 h 274319"/>
                <a:gd name="connsiteX87" fmla="*/ 58388 w 234981"/>
                <a:gd name="connsiteY87" fmla="*/ 27527 h 274319"/>
                <a:gd name="connsiteX88" fmla="*/ 65532 w 234981"/>
                <a:gd name="connsiteY88" fmla="*/ 22384 h 274319"/>
                <a:gd name="connsiteX89" fmla="*/ 64294 w 234981"/>
                <a:gd name="connsiteY89" fmla="*/ 31909 h 274319"/>
                <a:gd name="connsiteX90" fmla="*/ 61913 w 234981"/>
                <a:gd name="connsiteY90" fmla="*/ 34957 h 274319"/>
                <a:gd name="connsiteX91" fmla="*/ 76295 w 234981"/>
                <a:gd name="connsiteY91" fmla="*/ 29623 h 274319"/>
                <a:gd name="connsiteX92" fmla="*/ 80486 w 234981"/>
                <a:gd name="connsiteY92" fmla="*/ 20288 h 274319"/>
                <a:gd name="connsiteX93" fmla="*/ 80772 w 234981"/>
                <a:gd name="connsiteY93" fmla="*/ 30861 h 274319"/>
                <a:gd name="connsiteX94" fmla="*/ 90583 w 234981"/>
                <a:gd name="connsiteY94" fmla="*/ 19145 h 274319"/>
                <a:gd name="connsiteX95" fmla="*/ 101346 w 234981"/>
                <a:gd name="connsiteY95" fmla="*/ 31528 h 274319"/>
                <a:gd name="connsiteX96" fmla="*/ 91440 w 234981"/>
                <a:gd name="connsiteY96" fmla="*/ 44196 h 274319"/>
                <a:gd name="connsiteX97" fmla="*/ 80677 w 234981"/>
                <a:gd name="connsiteY97" fmla="*/ 32480 h 274319"/>
                <a:gd name="connsiteX98" fmla="*/ 80105 w 234981"/>
                <a:gd name="connsiteY98" fmla="*/ 43053 h 274319"/>
                <a:gd name="connsiteX99" fmla="*/ 76391 w 234981"/>
                <a:gd name="connsiteY99" fmla="*/ 33147 h 274319"/>
                <a:gd name="connsiteX100" fmla="*/ 67532 w 234981"/>
                <a:gd name="connsiteY100" fmla="*/ 36481 h 274319"/>
                <a:gd name="connsiteX101" fmla="*/ 43910 w 234981"/>
                <a:gd name="connsiteY101" fmla="*/ 39053 h 274319"/>
                <a:gd name="connsiteX102" fmla="*/ 47625 w 234981"/>
                <a:gd name="connsiteY102" fmla="*/ 34195 h 274319"/>
                <a:gd name="connsiteX103" fmla="*/ 20479 w 234981"/>
                <a:gd name="connsiteY103" fmla="*/ 32766 h 274319"/>
                <a:gd name="connsiteX104" fmla="*/ 22860 w 234981"/>
                <a:gd name="connsiteY104" fmla="*/ 28385 h 274319"/>
                <a:gd name="connsiteX105" fmla="*/ 24384 w 234981"/>
                <a:gd name="connsiteY105" fmla="*/ 32957 h 274319"/>
                <a:gd name="connsiteX106" fmla="*/ 29813 w 234981"/>
                <a:gd name="connsiteY106" fmla="*/ 33814 h 274319"/>
                <a:gd name="connsiteX107" fmla="*/ 29528 w 234981"/>
                <a:gd name="connsiteY107" fmla="*/ 34385 h 274319"/>
                <a:gd name="connsiteX108" fmla="*/ 24194 w 234981"/>
                <a:gd name="connsiteY108" fmla="*/ 37243 h 274319"/>
                <a:gd name="connsiteX109" fmla="*/ 20288 w 234981"/>
                <a:gd name="connsiteY109" fmla="*/ 36957 h 274319"/>
                <a:gd name="connsiteX110" fmla="*/ 15526 w 234981"/>
                <a:gd name="connsiteY110" fmla="*/ 33814 h 274319"/>
                <a:gd name="connsiteX111" fmla="*/ 15240 w 234981"/>
                <a:gd name="connsiteY111" fmla="*/ 32957 h 274319"/>
                <a:gd name="connsiteX112" fmla="*/ 20479 w 234981"/>
                <a:gd name="connsiteY112" fmla="*/ 32766 h 274319"/>
                <a:gd name="connsiteX113" fmla="*/ 22003 w 234981"/>
                <a:gd name="connsiteY113" fmla="*/ 39053 h 274319"/>
                <a:gd name="connsiteX114" fmla="*/ 34290 w 234981"/>
                <a:gd name="connsiteY114" fmla="*/ 49721 h 274319"/>
                <a:gd name="connsiteX115" fmla="*/ 21431 w 234981"/>
                <a:gd name="connsiteY115" fmla="*/ 58960 h 274319"/>
                <a:gd name="connsiteX116" fmla="*/ 32195 w 234981"/>
                <a:gd name="connsiteY116" fmla="*/ 60103 h 274319"/>
                <a:gd name="connsiteX117" fmla="*/ 21527 w 234981"/>
                <a:gd name="connsiteY117" fmla="*/ 62865 h 274319"/>
                <a:gd name="connsiteX118" fmla="*/ 24194 w 234981"/>
                <a:gd name="connsiteY118" fmla="*/ 71914 h 274319"/>
                <a:gd name="connsiteX119" fmla="*/ 24765 w 234981"/>
                <a:gd name="connsiteY119" fmla="*/ 94679 h 274319"/>
                <a:gd name="connsiteX120" fmla="*/ 20003 w 234981"/>
                <a:gd name="connsiteY120" fmla="*/ 90964 h 274319"/>
                <a:gd name="connsiteX121" fmla="*/ 22384 w 234981"/>
                <a:gd name="connsiteY121" fmla="*/ 82201 h 274319"/>
                <a:gd name="connsiteX122" fmla="*/ 14002 w 234981"/>
                <a:gd name="connsiteY122" fmla="*/ 80010 h 274319"/>
                <a:gd name="connsiteX123" fmla="*/ 9239 w 234981"/>
                <a:gd name="connsiteY123" fmla="*/ 72771 h 274319"/>
                <a:gd name="connsiteX124" fmla="*/ 19050 w 234981"/>
                <a:gd name="connsiteY124" fmla="*/ 74486 h 274319"/>
                <a:gd name="connsiteX125" fmla="*/ 21717 w 234981"/>
                <a:gd name="connsiteY125" fmla="*/ 76867 h 274319"/>
                <a:gd name="connsiteX126" fmla="*/ 17621 w 234981"/>
                <a:gd name="connsiteY126" fmla="*/ 62484 h 274319"/>
                <a:gd name="connsiteX127" fmla="*/ 8287 w 234981"/>
                <a:gd name="connsiteY127" fmla="*/ 58007 h 274319"/>
                <a:gd name="connsiteX128" fmla="*/ 18955 w 234981"/>
                <a:gd name="connsiteY128" fmla="*/ 58769 h 274319"/>
                <a:gd name="connsiteX129" fmla="*/ 7906 w 234981"/>
                <a:gd name="connsiteY129" fmla="*/ 48006 h 274319"/>
                <a:gd name="connsiteX130" fmla="*/ 22003 w 234981"/>
                <a:gd name="connsiteY130" fmla="*/ 39053 h 274319"/>
                <a:gd name="connsiteX131" fmla="*/ 28575 w 234981"/>
                <a:gd name="connsiteY131" fmla="*/ 117729 h 274319"/>
                <a:gd name="connsiteX132" fmla="*/ 28289 w 234981"/>
                <a:gd name="connsiteY132" fmla="*/ 118586 h 274319"/>
                <a:gd name="connsiteX133" fmla="*/ 23527 w 234981"/>
                <a:gd name="connsiteY133" fmla="*/ 121730 h 274319"/>
                <a:gd name="connsiteX134" fmla="*/ 19717 w 234981"/>
                <a:gd name="connsiteY134" fmla="*/ 122015 h 274319"/>
                <a:gd name="connsiteX135" fmla="*/ 14288 w 234981"/>
                <a:gd name="connsiteY135" fmla="*/ 119158 h 274319"/>
                <a:gd name="connsiteX136" fmla="*/ 14002 w 234981"/>
                <a:gd name="connsiteY136" fmla="*/ 118301 h 274319"/>
                <a:gd name="connsiteX137" fmla="*/ 19336 w 234981"/>
                <a:gd name="connsiteY137" fmla="*/ 117729 h 274319"/>
                <a:gd name="connsiteX138" fmla="*/ 20860 w 234981"/>
                <a:gd name="connsiteY138" fmla="*/ 113157 h 274319"/>
                <a:gd name="connsiteX139" fmla="*/ 23241 w 234981"/>
                <a:gd name="connsiteY139" fmla="*/ 117443 h 274319"/>
                <a:gd name="connsiteX140" fmla="*/ 28575 w 234981"/>
                <a:gd name="connsiteY140" fmla="*/ 117729 h 274319"/>
                <a:gd name="connsiteX141" fmla="*/ 6477 w 234981"/>
                <a:gd name="connsiteY141" fmla="*/ 151162 h 274319"/>
                <a:gd name="connsiteX142" fmla="*/ 15430 w 234981"/>
                <a:gd name="connsiteY142" fmla="*/ 154305 h 274319"/>
                <a:gd name="connsiteX143" fmla="*/ 18574 w 234981"/>
                <a:gd name="connsiteY143" fmla="*/ 159353 h 274319"/>
                <a:gd name="connsiteX144" fmla="*/ 19717 w 234981"/>
                <a:gd name="connsiteY144" fmla="*/ 156591 h 274319"/>
                <a:gd name="connsiteX145" fmla="*/ 22289 w 234981"/>
                <a:gd name="connsiteY145" fmla="*/ 147542 h 274319"/>
                <a:gd name="connsiteX146" fmla="*/ 11621 w 234981"/>
                <a:gd name="connsiteY146" fmla="*/ 144780 h 274319"/>
                <a:gd name="connsiteX147" fmla="*/ 22670 w 234981"/>
                <a:gd name="connsiteY147" fmla="*/ 143447 h 274319"/>
                <a:gd name="connsiteX148" fmla="*/ 9525 w 234981"/>
                <a:gd name="connsiteY148" fmla="*/ 134493 h 274319"/>
                <a:gd name="connsiteX149" fmla="*/ 21812 w 234981"/>
                <a:gd name="connsiteY149" fmla="*/ 123539 h 274319"/>
                <a:gd name="connsiteX150" fmla="*/ 35909 w 234981"/>
                <a:gd name="connsiteY150" fmla="*/ 132779 h 274319"/>
                <a:gd name="connsiteX151" fmla="*/ 24384 w 234981"/>
                <a:gd name="connsiteY151" fmla="*/ 143351 h 274319"/>
                <a:gd name="connsiteX152" fmla="*/ 35624 w 234981"/>
                <a:gd name="connsiteY152" fmla="*/ 142875 h 274319"/>
                <a:gd name="connsiteX153" fmla="*/ 26194 w 234981"/>
                <a:gd name="connsiteY153" fmla="*/ 147352 h 274319"/>
                <a:gd name="connsiteX154" fmla="*/ 23908 w 234981"/>
                <a:gd name="connsiteY154" fmla="*/ 175736 h 274319"/>
                <a:gd name="connsiteX155" fmla="*/ 19145 w 234981"/>
                <a:gd name="connsiteY155" fmla="*/ 179451 h 274319"/>
                <a:gd name="connsiteX156" fmla="*/ 17907 w 234981"/>
                <a:gd name="connsiteY156" fmla="*/ 162211 h 274319"/>
                <a:gd name="connsiteX157" fmla="*/ 9239 w 234981"/>
                <a:gd name="connsiteY157" fmla="*/ 159068 h 274319"/>
                <a:gd name="connsiteX158" fmla="*/ 6477 w 234981"/>
                <a:gd name="connsiteY158" fmla="*/ 151162 h 274319"/>
                <a:gd name="connsiteX159" fmla="*/ 13526 w 234981"/>
                <a:gd name="connsiteY159" fmla="*/ 206597 h 274319"/>
                <a:gd name="connsiteX160" fmla="*/ 12954 w 234981"/>
                <a:gd name="connsiteY160" fmla="*/ 206026 h 274319"/>
                <a:gd name="connsiteX161" fmla="*/ 17431 w 234981"/>
                <a:gd name="connsiteY161" fmla="*/ 202883 h 274319"/>
                <a:gd name="connsiteX162" fmla="*/ 16193 w 234981"/>
                <a:gd name="connsiteY162" fmla="*/ 198025 h 274319"/>
                <a:gd name="connsiteX163" fmla="*/ 20383 w 234981"/>
                <a:gd name="connsiteY163" fmla="*/ 200882 h 274319"/>
                <a:gd name="connsiteX164" fmla="*/ 25146 w 234981"/>
                <a:gd name="connsiteY164" fmla="*/ 198311 h 274319"/>
                <a:gd name="connsiteX165" fmla="*/ 25432 w 234981"/>
                <a:gd name="connsiteY165" fmla="*/ 199168 h 274319"/>
                <a:gd name="connsiteX166" fmla="*/ 22765 w 234981"/>
                <a:gd name="connsiteY166" fmla="*/ 204692 h 274319"/>
                <a:gd name="connsiteX167" fmla="*/ 19812 w 234981"/>
                <a:gd name="connsiteY167" fmla="*/ 206693 h 274319"/>
                <a:gd name="connsiteX168" fmla="*/ 13526 w 234981"/>
                <a:gd name="connsiteY168" fmla="*/ 206597 h 274319"/>
                <a:gd name="connsiteX169" fmla="*/ 53340 w 234981"/>
                <a:gd name="connsiteY169" fmla="*/ 249555 h 274319"/>
                <a:gd name="connsiteX170" fmla="*/ 49911 w 234981"/>
                <a:gd name="connsiteY170" fmla="*/ 241268 h 274319"/>
                <a:gd name="connsiteX171" fmla="*/ 42005 w 234981"/>
                <a:gd name="connsiteY171" fmla="*/ 244412 h 274319"/>
                <a:gd name="connsiteX172" fmla="*/ 33338 w 234981"/>
                <a:gd name="connsiteY172" fmla="*/ 241268 h 274319"/>
                <a:gd name="connsiteX173" fmla="*/ 42291 w 234981"/>
                <a:gd name="connsiteY173" fmla="*/ 237268 h 274319"/>
                <a:gd name="connsiteX174" fmla="*/ 46196 w 234981"/>
                <a:gd name="connsiteY174" fmla="*/ 237554 h 274319"/>
                <a:gd name="connsiteX175" fmla="*/ 33719 w 234981"/>
                <a:gd name="connsiteY175" fmla="*/ 228410 h 274319"/>
                <a:gd name="connsiteX176" fmla="*/ 23431 w 234981"/>
                <a:gd name="connsiteY176" fmla="*/ 230029 h 274319"/>
                <a:gd name="connsiteX177" fmla="*/ 32861 w 234981"/>
                <a:gd name="connsiteY177" fmla="*/ 223933 h 274319"/>
                <a:gd name="connsiteX178" fmla="*/ 16859 w 234981"/>
                <a:gd name="connsiteY178" fmla="*/ 222218 h 274319"/>
                <a:gd name="connsiteX179" fmla="*/ 22289 w 234981"/>
                <a:gd name="connsiteY179" fmla="*/ 206978 h 274319"/>
                <a:gd name="connsiteX180" fmla="*/ 38767 w 234981"/>
                <a:gd name="connsiteY180" fmla="*/ 208407 h 274319"/>
                <a:gd name="connsiteX181" fmla="*/ 34100 w 234981"/>
                <a:gd name="connsiteY181" fmla="*/ 223266 h 274319"/>
                <a:gd name="connsiteX182" fmla="*/ 43815 w 234981"/>
                <a:gd name="connsiteY182" fmla="*/ 218218 h 274319"/>
                <a:gd name="connsiteX183" fmla="*/ 36957 w 234981"/>
                <a:gd name="connsiteY183" fmla="*/ 226409 h 274319"/>
                <a:gd name="connsiteX184" fmla="*/ 44672 w 234981"/>
                <a:gd name="connsiteY184" fmla="*/ 232029 h 274319"/>
                <a:gd name="connsiteX185" fmla="*/ 59626 w 234981"/>
                <a:gd name="connsiteY185" fmla="*/ 249936 h 274319"/>
                <a:gd name="connsiteX186" fmla="*/ 53340 w 234981"/>
                <a:gd name="connsiteY186" fmla="*/ 249555 h 274319"/>
                <a:gd name="connsiteX187" fmla="*/ 91154 w 234981"/>
                <a:gd name="connsiteY187" fmla="*/ 245555 h 274319"/>
                <a:gd name="connsiteX188" fmla="*/ 86678 w 234981"/>
                <a:gd name="connsiteY188" fmla="*/ 249841 h 274319"/>
                <a:gd name="connsiteX189" fmla="*/ 85820 w 234981"/>
                <a:gd name="connsiteY189" fmla="*/ 249841 h 274319"/>
                <a:gd name="connsiteX190" fmla="*/ 86678 w 234981"/>
                <a:gd name="connsiteY190" fmla="*/ 244697 h 274319"/>
                <a:gd name="connsiteX191" fmla="*/ 82201 w 234981"/>
                <a:gd name="connsiteY191" fmla="*/ 241840 h 274319"/>
                <a:gd name="connsiteX192" fmla="*/ 87249 w 234981"/>
                <a:gd name="connsiteY192" fmla="*/ 241268 h 274319"/>
                <a:gd name="connsiteX193" fmla="*/ 88678 w 234981"/>
                <a:gd name="connsiteY193" fmla="*/ 236125 h 274319"/>
                <a:gd name="connsiteX194" fmla="*/ 89630 w 234981"/>
                <a:gd name="connsiteY194" fmla="*/ 236696 h 274319"/>
                <a:gd name="connsiteX195" fmla="*/ 91726 w 234981"/>
                <a:gd name="connsiteY195" fmla="*/ 242126 h 274319"/>
                <a:gd name="connsiteX196" fmla="*/ 91154 w 234981"/>
                <a:gd name="connsiteY196" fmla="*/ 245555 h 274319"/>
                <a:gd name="connsiteX197" fmla="*/ 146399 w 234981"/>
                <a:gd name="connsiteY197" fmla="*/ 253270 h 274319"/>
                <a:gd name="connsiteX198" fmla="*/ 137732 w 234981"/>
                <a:gd name="connsiteY198" fmla="*/ 249746 h 274319"/>
                <a:gd name="connsiteX199" fmla="*/ 134398 w 234981"/>
                <a:gd name="connsiteY199" fmla="*/ 257270 h 274319"/>
                <a:gd name="connsiteX200" fmla="*/ 126016 w 234981"/>
                <a:gd name="connsiteY200" fmla="*/ 260985 h 274319"/>
                <a:gd name="connsiteX201" fmla="*/ 129349 w 234981"/>
                <a:gd name="connsiteY201" fmla="*/ 251746 h 274319"/>
                <a:gd name="connsiteX202" fmla="*/ 132493 w 234981"/>
                <a:gd name="connsiteY202" fmla="*/ 249555 h 274319"/>
                <a:gd name="connsiteX203" fmla="*/ 117062 w 234981"/>
                <a:gd name="connsiteY203" fmla="*/ 251651 h 274319"/>
                <a:gd name="connsiteX204" fmla="*/ 110871 w 234981"/>
                <a:gd name="connsiteY204" fmla="*/ 259556 h 274319"/>
                <a:gd name="connsiteX205" fmla="*/ 113157 w 234981"/>
                <a:gd name="connsiteY205" fmla="*/ 249269 h 274319"/>
                <a:gd name="connsiteX206" fmla="*/ 100774 w 234981"/>
                <a:gd name="connsiteY206" fmla="*/ 258699 h 274319"/>
                <a:gd name="connsiteX207" fmla="*/ 92964 w 234981"/>
                <a:gd name="connsiteY207" fmla="*/ 244316 h 274319"/>
                <a:gd name="connsiteX208" fmla="*/ 105823 w 234981"/>
                <a:gd name="connsiteY208" fmla="*/ 233934 h 274319"/>
                <a:gd name="connsiteX209" fmla="*/ 113538 w 234981"/>
                <a:gd name="connsiteY209" fmla="*/ 247460 h 274319"/>
                <a:gd name="connsiteX210" fmla="*/ 116300 w 234981"/>
                <a:gd name="connsiteY210" fmla="*/ 237649 h 274319"/>
                <a:gd name="connsiteX211" fmla="*/ 117824 w 234981"/>
                <a:gd name="connsiteY211" fmla="*/ 247936 h 274319"/>
                <a:gd name="connsiteX212" fmla="*/ 127349 w 234981"/>
                <a:gd name="connsiteY212" fmla="*/ 246888 h 274319"/>
                <a:gd name="connsiteX213" fmla="*/ 151257 w 234981"/>
                <a:gd name="connsiteY213" fmla="*/ 249174 h 274319"/>
                <a:gd name="connsiteX214" fmla="*/ 146399 w 234981"/>
                <a:gd name="connsiteY214" fmla="*/ 253270 h 274319"/>
                <a:gd name="connsiteX215" fmla="*/ 117157 w 234981"/>
                <a:gd name="connsiteY215" fmla="*/ 230886 h 274319"/>
                <a:gd name="connsiteX216" fmla="*/ 70580 w 234981"/>
                <a:gd name="connsiteY216" fmla="*/ 219551 h 274319"/>
                <a:gd name="connsiteX217" fmla="*/ 40005 w 234981"/>
                <a:gd name="connsiteY217" fmla="*/ 188976 h 274319"/>
                <a:gd name="connsiteX218" fmla="*/ 39910 w 234981"/>
                <a:gd name="connsiteY218" fmla="*/ 47435 h 274319"/>
                <a:gd name="connsiteX219" fmla="*/ 118205 w 234981"/>
                <a:gd name="connsiteY219" fmla="*/ 41339 h 274319"/>
                <a:gd name="connsiteX220" fmla="*/ 196501 w 234981"/>
                <a:gd name="connsiteY220" fmla="*/ 47435 h 274319"/>
                <a:gd name="connsiteX221" fmla="*/ 196310 w 234981"/>
                <a:gd name="connsiteY221" fmla="*/ 188976 h 274319"/>
                <a:gd name="connsiteX222" fmla="*/ 163544 w 234981"/>
                <a:gd name="connsiteY222" fmla="*/ 219551 h 274319"/>
                <a:gd name="connsiteX223" fmla="*/ 117157 w 234981"/>
                <a:gd name="connsiteY223" fmla="*/ 230886 h 274319"/>
                <a:gd name="connsiteX224" fmla="*/ 219456 w 234981"/>
                <a:gd name="connsiteY224" fmla="*/ 222123 h 274319"/>
                <a:gd name="connsiteX225" fmla="*/ 203645 w 234981"/>
                <a:gd name="connsiteY225" fmla="*/ 224123 h 274319"/>
                <a:gd name="connsiteX226" fmla="*/ 212884 w 234981"/>
                <a:gd name="connsiteY226" fmla="*/ 229934 h 274319"/>
                <a:gd name="connsiteX227" fmla="*/ 202597 w 234981"/>
                <a:gd name="connsiteY227" fmla="*/ 228314 h 274319"/>
                <a:gd name="connsiteX228" fmla="*/ 190024 w 234981"/>
                <a:gd name="connsiteY228" fmla="*/ 237458 h 274319"/>
                <a:gd name="connsiteX229" fmla="*/ 194024 w 234981"/>
                <a:gd name="connsiteY229" fmla="*/ 237173 h 274319"/>
                <a:gd name="connsiteX230" fmla="*/ 202978 w 234981"/>
                <a:gd name="connsiteY230" fmla="*/ 241173 h 274319"/>
                <a:gd name="connsiteX231" fmla="*/ 194310 w 234981"/>
                <a:gd name="connsiteY231" fmla="*/ 244316 h 274319"/>
                <a:gd name="connsiteX232" fmla="*/ 186404 w 234981"/>
                <a:gd name="connsiteY232" fmla="*/ 241173 h 274319"/>
                <a:gd name="connsiteX233" fmla="*/ 182975 w 234981"/>
                <a:gd name="connsiteY233" fmla="*/ 249460 h 274319"/>
                <a:gd name="connsiteX234" fmla="*/ 176689 w 234981"/>
                <a:gd name="connsiteY234" fmla="*/ 249746 h 274319"/>
                <a:gd name="connsiteX235" fmla="*/ 191643 w 234981"/>
                <a:gd name="connsiteY235" fmla="*/ 231839 h 274319"/>
                <a:gd name="connsiteX236" fmla="*/ 199358 w 234981"/>
                <a:gd name="connsiteY236" fmla="*/ 226219 h 274319"/>
                <a:gd name="connsiteX237" fmla="*/ 192500 w 234981"/>
                <a:gd name="connsiteY237" fmla="*/ 218027 h 274319"/>
                <a:gd name="connsiteX238" fmla="*/ 202025 w 234981"/>
                <a:gd name="connsiteY238" fmla="*/ 223076 h 274319"/>
                <a:gd name="connsiteX239" fmla="*/ 197644 w 234981"/>
                <a:gd name="connsiteY239" fmla="*/ 208217 h 274319"/>
                <a:gd name="connsiteX240" fmla="*/ 214122 w 234981"/>
                <a:gd name="connsiteY240" fmla="*/ 206788 h 274319"/>
                <a:gd name="connsiteX241" fmla="*/ 219456 w 234981"/>
                <a:gd name="connsiteY241" fmla="*/ 222123 h 274319"/>
                <a:gd name="connsiteX242" fmla="*/ 222409 w 234981"/>
                <a:gd name="connsiteY242" fmla="*/ 206597 h 274319"/>
                <a:gd name="connsiteX243" fmla="*/ 216408 w 234981"/>
                <a:gd name="connsiteY243" fmla="*/ 206597 h 274319"/>
                <a:gd name="connsiteX244" fmla="*/ 213074 w 234981"/>
                <a:gd name="connsiteY244" fmla="*/ 204597 h 274319"/>
                <a:gd name="connsiteX245" fmla="*/ 210693 w 234981"/>
                <a:gd name="connsiteY245" fmla="*/ 199073 h 274319"/>
                <a:gd name="connsiteX246" fmla="*/ 210979 w 234981"/>
                <a:gd name="connsiteY246" fmla="*/ 198215 h 274319"/>
                <a:gd name="connsiteX247" fmla="*/ 215741 w 234981"/>
                <a:gd name="connsiteY247" fmla="*/ 200787 h 274319"/>
                <a:gd name="connsiteX248" fmla="*/ 219932 w 234981"/>
                <a:gd name="connsiteY248" fmla="*/ 197930 h 274319"/>
                <a:gd name="connsiteX249" fmla="*/ 218694 w 234981"/>
                <a:gd name="connsiteY249" fmla="*/ 202787 h 274319"/>
                <a:gd name="connsiteX250" fmla="*/ 223171 w 234981"/>
                <a:gd name="connsiteY250" fmla="*/ 205931 h 274319"/>
                <a:gd name="connsiteX251" fmla="*/ 222409 w 234981"/>
                <a:gd name="connsiteY251" fmla="*/ 206597 h 274319"/>
                <a:gd name="connsiteX252" fmla="*/ 226981 w 234981"/>
                <a:gd name="connsiteY252" fmla="*/ 158972 h 274319"/>
                <a:gd name="connsiteX253" fmla="*/ 218503 w 234981"/>
                <a:gd name="connsiteY253" fmla="*/ 162116 h 274319"/>
                <a:gd name="connsiteX254" fmla="*/ 217170 w 234981"/>
                <a:gd name="connsiteY254" fmla="*/ 179356 h 274319"/>
                <a:gd name="connsiteX255" fmla="*/ 212408 w 234981"/>
                <a:gd name="connsiteY255" fmla="*/ 175641 h 274319"/>
                <a:gd name="connsiteX256" fmla="*/ 210122 w 234981"/>
                <a:gd name="connsiteY256" fmla="*/ 147257 h 274319"/>
                <a:gd name="connsiteX257" fmla="*/ 200978 w 234981"/>
                <a:gd name="connsiteY257" fmla="*/ 142780 h 274319"/>
                <a:gd name="connsiteX258" fmla="*/ 211836 w 234981"/>
                <a:gd name="connsiteY258" fmla="*/ 143256 h 274319"/>
                <a:gd name="connsiteX259" fmla="*/ 200311 w 234981"/>
                <a:gd name="connsiteY259" fmla="*/ 132683 h 274319"/>
                <a:gd name="connsiteX260" fmla="*/ 214408 w 234981"/>
                <a:gd name="connsiteY260" fmla="*/ 123444 h 274319"/>
                <a:gd name="connsiteX261" fmla="*/ 226600 w 234981"/>
                <a:gd name="connsiteY261" fmla="*/ 134398 h 274319"/>
                <a:gd name="connsiteX262" fmla="*/ 213455 w 234981"/>
                <a:gd name="connsiteY262" fmla="*/ 143351 h 274319"/>
                <a:gd name="connsiteX263" fmla="*/ 224504 w 234981"/>
                <a:gd name="connsiteY263" fmla="*/ 144685 h 274319"/>
                <a:gd name="connsiteX264" fmla="*/ 213836 w 234981"/>
                <a:gd name="connsiteY264" fmla="*/ 147447 h 274319"/>
                <a:gd name="connsiteX265" fmla="*/ 216503 w 234981"/>
                <a:gd name="connsiteY265" fmla="*/ 156496 h 274319"/>
                <a:gd name="connsiteX266" fmla="*/ 217742 w 234981"/>
                <a:gd name="connsiteY266" fmla="*/ 159258 h 274319"/>
                <a:gd name="connsiteX267" fmla="*/ 220790 w 234981"/>
                <a:gd name="connsiteY267" fmla="*/ 154210 h 274319"/>
                <a:gd name="connsiteX268" fmla="*/ 230029 w 234981"/>
                <a:gd name="connsiteY268" fmla="*/ 151067 h 274319"/>
                <a:gd name="connsiteX269" fmla="*/ 226981 w 234981"/>
                <a:gd name="connsiteY269" fmla="*/ 158972 h 27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234981" h="274319">
                  <a:moveTo>
                    <a:pt x="117443" y="286"/>
                  </a:moveTo>
                  <a:cubicBezTo>
                    <a:pt x="80963" y="19431"/>
                    <a:pt x="36385" y="19336"/>
                    <a:pt x="0" y="0"/>
                  </a:cubicBezTo>
                  <a:lnTo>
                    <a:pt x="0" y="210598"/>
                  </a:lnTo>
                  <a:cubicBezTo>
                    <a:pt x="0" y="236315"/>
                    <a:pt x="21241" y="256794"/>
                    <a:pt x="47530" y="256794"/>
                  </a:cubicBezTo>
                  <a:cubicBezTo>
                    <a:pt x="72962" y="256794"/>
                    <a:pt x="95631" y="260318"/>
                    <a:pt x="117443" y="274320"/>
                  </a:cubicBezTo>
                  <a:cubicBezTo>
                    <a:pt x="139351" y="260509"/>
                    <a:pt x="161735" y="256794"/>
                    <a:pt x="187166" y="256794"/>
                  </a:cubicBezTo>
                  <a:cubicBezTo>
                    <a:pt x="213455" y="256794"/>
                    <a:pt x="234982" y="236315"/>
                    <a:pt x="234982" y="210598"/>
                  </a:cubicBezTo>
                  <a:lnTo>
                    <a:pt x="234982" y="0"/>
                  </a:lnTo>
                  <a:cubicBezTo>
                    <a:pt x="198311" y="19431"/>
                    <a:pt x="154210" y="19145"/>
                    <a:pt x="117443" y="286"/>
                  </a:cubicBezTo>
                  <a:moveTo>
                    <a:pt x="211931" y="33052"/>
                  </a:moveTo>
                  <a:cubicBezTo>
                    <a:pt x="211931" y="33052"/>
                    <a:pt x="212598" y="28480"/>
                    <a:pt x="213455" y="28480"/>
                  </a:cubicBezTo>
                  <a:cubicBezTo>
                    <a:pt x="214313" y="28194"/>
                    <a:pt x="215837" y="32766"/>
                    <a:pt x="215837" y="32766"/>
                  </a:cubicBezTo>
                  <a:cubicBezTo>
                    <a:pt x="217646" y="31052"/>
                    <a:pt x="221170" y="33052"/>
                    <a:pt x="221170" y="33052"/>
                  </a:cubicBezTo>
                  <a:lnTo>
                    <a:pt x="220885" y="33909"/>
                  </a:lnTo>
                  <a:cubicBezTo>
                    <a:pt x="218218" y="32766"/>
                    <a:pt x="215837" y="35624"/>
                    <a:pt x="216122" y="37052"/>
                  </a:cubicBezTo>
                  <a:cubicBezTo>
                    <a:pt x="216122" y="37910"/>
                    <a:pt x="212217" y="38195"/>
                    <a:pt x="212217" y="37338"/>
                  </a:cubicBezTo>
                  <a:cubicBezTo>
                    <a:pt x="212217" y="35909"/>
                    <a:pt x="209550" y="33338"/>
                    <a:pt x="206883" y="34481"/>
                  </a:cubicBezTo>
                  <a:lnTo>
                    <a:pt x="206597" y="33909"/>
                  </a:lnTo>
                  <a:cubicBezTo>
                    <a:pt x="206502" y="33909"/>
                    <a:pt x="209550" y="31242"/>
                    <a:pt x="211931" y="33052"/>
                  </a:cubicBezTo>
                  <a:moveTo>
                    <a:pt x="214313" y="39053"/>
                  </a:moveTo>
                  <a:cubicBezTo>
                    <a:pt x="221456" y="38481"/>
                    <a:pt x="227743" y="42482"/>
                    <a:pt x="228314" y="48006"/>
                  </a:cubicBezTo>
                  <a:cubicBezTo>
                    <a:pt x="228600" y="53150"/>
                    <a:pt x="223838" y="57817"/>
                    <a:pt x="217361" y="58865"/>
                  </a:cubicBezTo>
                  <a:cubicBezTo>
                    <a:pt x="221361" y="60293"/>
                    <a:pt x="225743" y="58674"/>
                    <a:pt x="228028" y="58103"/>
                  </a:cubicBezTo>
                  <a:cubicBezTo>
                    <a:pt x="228028" y="58103"/>
                    <a:pt x="228886" y="64770"/>
                    <a:pt x="218599" y="62579"/>
                  </a:cubicBezTo>
                  <a:cubicBezTo>
                    <a:pt x="218980" y="68009"/>
                    <a:pt x="215551" y="71914"/>
                    <a:pt x="214313" y="77343"/>
                  </a:cubicBezTo>
                  <a:cubicBezTo>
                    <a:pt x="215074" y="76295"/>
                    <a:pt x="216027" y="75438"/>
                    <a:pt x="217361" y="74581"/>
                  </a:cubicBezTo>
                  <a:cubicBezTo>
                    <a:pt x="220313" y="72866"/>
                    <a:pt x="223933" y="72295"/>
                    <a:pt x="227267" y="72866"/>
                  </a:cubicBezTo>
                  <a:cubicBezTo>
                    <a:pt x="226981" y="75438"/>
                    <a:pt x="225171" y="78296"/>
                    <a:pt x="222504" y="80105"/>
                  </a:cubicBezTo>
                  <a:cubicBezTo>
                    <a:pt x="219837" y="81820"/>
                    <a:pt x="216884" y="82487"/>
                    <a:pt x="213932" y="82296"/>
                  </a:cubicBezTo>
                  <a:cubicBezTo>
                    <a:pt x="214122" y="84773"/>
                    <a:pt x="214789" y="87725"/>
                    <a:pt x="216503" y="91059"/>
                  </a:cubicBezTo>
                  <a:lnTo>
                    <a:pt x="211741" y="94774"/>
                  </a:lnTo>
                  <a:cubicBezTo>
                    <a:pt x="209360" y="90202"/>
                    <a:pt x="208407" y="79534"/>
                    <a:pt x="212312" y="72009"/>
                  </a:cubicBezTo>
                  <a:cubicBezTo>
                    <a:pt x="214789" y="66866"/>
                    <a:pt x="215170" y="64961"/>
                    <a:pt x="214979" y="62960"/>
                  </a:cubicBezTo>
                  <a:cubicBezTo>
                    <a:pt x="211741" y="64103"/>
                    <a:pt x="205168" y="65723"/>
                    <a:pt x="204311" y="60198"/>
                  </a:cubicBezTo>
                  <a:cubicBezTo>
                    <a:pt x="204311" y="60198"/>
                    <a:pt x="211645" y="61341"/>
                    <a:pt x="214979" y="59055"/>
                  </a:cubicBezTo>
                  <a:cubicBezTo>
                    <a:pt x="208312" y="58865"/>
                    <a:pt x="202787" y="54959"/>
                    <a:pt x="202120" y="49816"/>
                  </a:cubicBezTo>
                  <a:cubicBezTo>
                    <a:pt x="201740" y="44291"/>
                    <a:pt x="207074" y="39338"/>
                    <a:pt x="214313" y="39053"/>
                  </a:cubicBezTo>
                  <a:moveTo>
                    <a:pt x="222218" y="118301"/>
                  </a:moveTo>
                  <a:lnTo>
                    <a:pt x="221933" y="119158"/>
                  </a:lnTo>
                  <a:cubicBezTo>
                    <a:pt x="219266" y="118015"/>
                    <a:pt x="216599" y="120587"/>
                    <a:pt x="216599" y="122015"/>
                  </a:cubicBezTo>
                  <a:cubicBezTo>
                    <a:pt x="216599" y="122873"/>
                    <a:pt x="212693" y="122587"/>
                    <a:pt x="212693" y="121730"/>
                  </a:cubicBezTo>
                  <a:cubicBezTo>
                    <a:pt x="212979" y="120301"/>
                    <a:pt x="210598" y="117443"/>
                    <a:pt x="207931" y="118586"/>
                  </a:cubicBezTo>
                  <a:lnTo>
                    <a:pt x="207645" y="117729"/>
                  </a:lnTo>
                  <a:cubicBezTo>
                    <a:pt x="207645" y="117729"/>
                    <a:pt x="211169" y="115729"/>
                    <a:pt x="212979" y="117443"/>
                  </a:cubicBezTo>
                  <a:cubicBezTo>
                    <a:pt x="212979" y="117443"/>
                    <a:pt x="214503" y="112871"/>
                    <a:pt x="215360" y="113157"/>
                  </a:cubicBezTo>
                  <a:cubicBezTo>
                    <a:pt x="216313" y="113157"/>
                    <a:pt x="216884" y="117729"/>
                    <a:pt x="216884" y="117729"/>
                  </a:cubicBezTo>
                  <a:cubicBezTo>
                    <a:pt x="219170" y="116015"/>
                    <a:pt x="222218" y="118301"/>
                    <a:pt x="222218" y="118301"/>
                  </a:cubicBezTo>
                  <a:moveTo>
                    <a:pt x="145066" y="19145"/>
                  </a:moveTo>
                  <a:cubicBezTo>
                    <a:pt x="150495" y="19145"/>
                    <a:pt x="154876" y="24384"/>
                    <a:pt x="154972" y="30861"/>
                  </a:cubicBezTo>
                  <a:cubicBezTo>
                    <a:pt x="157067" y="26956"/>
                    <a:pt x="155543" y="22384"/>
                    <a:pt x="155258" y="20288"/>
                  </a:cubicBezTo>
                  <a:cubicBezTo>
                    <a:pt x="155258" y="20288"/>
                    <a:pt x="162116" y="20003"/>
                    <a:pt x="159449" y="29623"/>
                  </a:cubicBezTo>
                  <a:cubicBezTo>
                    <a:pt x="164783" y="29813"/>
                    <a:pt x="168593" y="33242"/>
                    <a:pt x="173831" y="34957"/>
                  </a:cubicBezTo>
                  <a:cubicBezTo>
                    <a:pt x="172879" y="34100"/>
                    <a:pt x="172022" y="33052"/>
                    <a:pt x="171450" y="31909"/>
                  </a:cubicBezTo>
                  <a:cubicBezTo>
                    <a:pt x="169640" y="29051"/>
                    <a:pt x="169355" y="25622"/>
                    <a:pt x="170307" y="22384"/>
                  </a:cubicBezTo>
                  <a:cubicBezTo>
                    <a:pt x="173260" y="22955"/>
                    <a:pt x="175927" y="24670"/>
                    <a:pt x="177451" y="27527"/>
                  </a:cubicBezTo>
                  <a:cubicBezTo>
                    <a:pt x="178975" y="30290"/>
                    <a:pt x="179451" y="33242"/>
                    <a:pt x="178975" y="35814"/>
                  </a:cubicBezTo>
                  <a:cubicBezTo>
                    <a:pt x="181547" y="35909"/>
                    <a:pt x="184595" y="35528"/>
                    <a:pt x="188214" y="34195"/>
                  </a:cubicBezTo>
                  <a:lnTo>
                    <a:pt x="191834" y="39053"/>
                  </a:lnTo>
                  <a:cubicBezTo>
                    <a:pt x="186785" y="40767"/>
                    <a:pt x="175641" y="40767"/>
                    <a:pt x="168212" y="36481"/>
                  </a:cubicBezTo>
                  <a:cubicBezTo>
                    <a:pt x="163449" y="33909"/>
                    <a:pt x="161258" y="33242"/>
                    <a:pt x="159353" y="33147"/>
                  </a:cubicBezTo>
                  <a:cubicBezTo>
                    <a:pt x="160115" y="36290"/>
                    <a:pt x="161068" y="42863"/>
                    <a:pt x="155639" y="43148"/>
                  </a:cubicBezTo>
                  <a:cubicBezTo>
                    <a:pt x="155639" y="43148"/>
                    <a:pt x="157448" y="35814"/>
                    <a:pt x="155067" y="32576"/>
                  </a:cubicBezTo>
                  <a:cubicBezTo>
                    <a:pt x="154781" y="39148"/>
                    <a:pt x="150114" y="44291"/>
                    <a:pt x="144304" y="44291"/>
                  </a:cubicBezTo>
                  <a:cubicBezTo>
                    <a:pt x="138589" y="44291"/>
                    <a:pt x="134112" y="38576"/>
                    <a:pt x="134493" y="31623"/>
                  </a:cubicBezTo>
                  <a:cubicBezTo>
                    <a:pt x="134398" y="24670"/>
                    <a:pt x="139160" y="19145"/>
                    <a:pt x="145066" y="19145"/>
                  </a:cubicBezTo>
                  <a:moveTo>
                    <a:pt x="128683" y="24670"/>
                  </a:moveTo>
                  <a:lnTo>
                    <a:pt x="129540" y="24956"/>
                  </a:lnTo>
                  <a:cubicBezTo>
                    <a:pt x="128016" y="27527"/>
                    <a:pt x="131064" y="29813"/>
                    <a:pt x="132588" y="29813"/>
                  </a:cubicBezTo>
                  <a:cubicBezTo>
                    <a:pt x="133445" y="29813"/>
                    <a:pt x="133445" y="33242"/>
                    <a:pt x="132588" y="33242"/>
                  </a:cubicBezTo>
                  <a:cubicBezTo>
                    <a:pt x="130778" y="33242"/>
                    <a:pt x="128111" y="35528"/>
                    <a:pt x="128968" y="38481"/>
                  </a:cubicBezTo>
                  <a:lnTo>
                    <a:pt x="128111" y="38481"/>
                  </a:lnTo>
                  <a:cubicBezTo>
                    <a:pt x="128111" y="38481"/>
                    <a:pt x="126016" y="35243"/>
                    <a:pt x="127826" y="33242"/>
                  </a:cubicBezTo>
                  <a:cubicBezTo>
                    <a:pt x="127826" y="33242"/>
                    <a:pt x="123063" y="32385"/>
                    <a:pt x="123063" y="31528"/>
                  </a:cubicBezTo>
                  <a:cubicBezTo>
                    <a:pt x="123063" y="30671"/>
                    <a:pt x="128111" y="29813"/>
                    <a:pt x="128111" y="29813"/>
                  </a:cubicBezTo>
                  <a:cubicBezTo>
                    <a:pt x="126301" y="27813"/>
                    <a:pt x="128683" y="24670"/>
                    <a:pt x="128683" y="24670"/>
                  </a:cubicBezTo>
                  <a:moveTo>
                    <a:pt x="103251" y="29813"/>
                  </a:moveTo>
                  <a:cubicBezTo>
                    <a:pt x="104775" y="29813"/>
                    <a:pt x="107728" y="27527"/>
                    <a:pt x="106204" y="24956"/>
                  </a:cubicBezTo>
                  <a:lnTo>
                    <a:pt x="107061" y="24670"/>
                  </a:lnTo>
                  <a:cubicBezTo>
                    <a:pt x="107061" y="24670"/>
                    <a:pt x="109442" y="27813"/>
                    <a:pt x="107632" y="29909"/>
                  </a:cubicBezTo>
                  <a:cubicBezTo>
                    <a:pt x="107632" y="29909"/>
                    <a:pt x="112681" y="30766"/>
                    <a:pt x="112681" y="31623"/>
                  </a:cubicBezTo>
                  <a:cubicBezTo>
                    <a:pt x="112681" y="32480"/>
                    <a:pt x="107918" y="33338"/>
                    <a:pt x="107918" y="33338"/>
                  </a:cubicBezTo>
                  <a:cubicBezTo>
                    <a:pt x="109728" y="35338"/>
                    <a:pt x="107632" y="38576"/>
                    <a:pt x="107632" y="38576"/>
                  </a:cubicBezTo>
                  <a:lnTo>
                    <a:pt x="106775" y="38576"/>
                  </a:lnTo>
                  <a:cubicBezTo>
                    <a:pt x="107632" y="35719"/>
                    <a:pt x="104966" y="33338"/>
                    <a:pt x="103156" y="33338"/>
                  </a:cubicBezTo>
                  <a:cubicBezTo>
                    <a:pt x="102394" y="33338"/>
                    <a:pt x="102394" y="29813"/>
                    <a:pt x="103251" y="29813"/>
                  </a:cubicBezTo>
                  <a:moveTo>
                    <a:pt x="47625" y="34195"/>
                  </a:moveTo>
                  <a:cubicBezTo>
                    <a:pt x="51245" y="35528"/>
                    <a:pt x="54293" y="35909"/>
                    <a:pt x="56864" y="35814"/>
                  </a:cubicBezTo>
                  <a:cubicBezTo>
                    <a:pt x="56388" y="33242"/>
                    <a:pt x="56769" y="30290"/>
                    <a:pt x="58388" y="27527"/>
                  </a:cubicBezTo>
                  <a:cubicBezTo>
                    <a:pt x="59912" y="24670"/>
                    <a:pt x="62579" y="22955"/>
                    <a:pt x="65532" y="22384"/>
                  </a:cubicBezTo>
                  <a:cubicBezTo>
                    <a:pt x="66389" y="25527"/>
                    <a:pt x="66103" y="29051"/>
                    <a:pt x="64294" y="31909"/>
                  </a:cubicBezTo>
                  <a:cubicBezTo>
                    <a:pt x="63722" y="33147"/>
                    <a:pt x="62865" y="34195"/>
                    <a:pt x="61913" y="34957"/>
                  </a:cubicBezTo>
                  <a:cubicBezTo>
                    <a:pt x="67151" y="33338"/>
                    <a:pt x="70866" y="29813"/>
                    <a:pt x="76295" y="29623"/>
                  </a:cubicBezTo>
                  <a:cubicBezTo>
                    <a:pt x="73628" y="20098"/>
                    <a:pt x="80486" y="20288"/>
                    <a:pt x="80486" y="20288"/>
                  </a:cubicBezTo>
                  <a:cubicBezTo>
                    <a:pt x="80201" y="22479"/>
                    <a:pt x="78676" y="26956"/>
                    <a:pt x="80772" y="30861"/>
                  </a:cubicBezTo>
                  <a:cubicBezTo>
                    <a:pt x="80867" y="24384"/>
                    <a:pt x="85249" y="19145"/>
                    <a:pt x="90583" y="19145"/>
                  </a:cubicBezTo>
                  <a:cubicBezTo>
                    <a:pt x="96584" y="19145"/>
                    <a:pt x="101346" y="24670"/>
                    <a:pt x="101346" y="31528"/>
                  </a:cubicBezTo>
                  <a:cubicBezTo>
                    <a:pt x="101632" y="38481"/>
                    <a:pt x="97155" y="44196"/>
                    <a:pt x="91440" y="44196"/>
                  </a:cubicBezTo>
                  <a:cubicBezTo>
                    <a:pt x="85630" y="44196"/>
                    <a:pt x="80963" y="39053"/>
                    <a:pt x="80677" y="32480"/>
                  </a:cubicBezTo>
                  <a:cubicBezTo>
                    <a:pt x="78295" y="35814"/>
                    <a:pt x="80105" y="43053"/>
                    <a:pt x="80105" y="43053"/>
                  </a:cubicBezTo>
                  <a:cubicBezTo>
                    <a:pt x="74581" y="42863"/>
                    <a:pt x="75628" y="36195"/>
                    <a:pt x="76391" y="33147"/>
                  </a:cubicBezTo>
                  <a:cubicBezTo>
                    <a:pt x="74486" y="33242"/>
                    <a:pt x="72295" y="33909"/>
                    <a:pt x="67532" y="36481"/>
                  </a:cubicBezTo>
                  <a:cubicBezTo>
                    <a:pt x="60103" y="40767"/>
                    <a:pt x="48958" y="40767"/>
                    <a:pt x="43910" y="39053"/>
                  </a:cubicBezTo>
                  <a:lnTo>
                    <a:pt x="47625" y="34195"/>
                  </a:lnTo>
                  <a:close/>
                  <a:moveTo>
                    <a:pt x="20479" y="32766"/>
                  </a:moveTo>
                  <a:cubicBezTo>
                    <a:pt x="20479" y="32766"/>
                    <a:pt x="22003" y="28194"/>
                    <a:pt x="22860" y="28385"/>
                  </a:cubicBezTo>
                  <a:cubicBezTo>
                    <a:pt x="23813" y="28385"/>
                    <a:pt x="24384" y="32957"/>
                    <a:pt x="24384" y="32957"/>
                  </a:cubicBezTo>
                  <a:cubicBezTo>
                    <a:pt x="26765" y="31242"/>
                    <a:pt x="29813" y="33814"/>
                    <a:pt x="29813" y="33814"/>
                  </a:cubicBezTo>
                  <a:lnTo>
                    <a:pt x="29528" y="34385"/>
                  </a:lnTo>
                  <a:cubicBezTo>
                    <a:pt x="26860" y="33242"/>
                    <a:pt x="24194" y="35814"/>
                    <a:pt x="24194" y="37243"/>
                  </a:cubicBezTo>
                  <a:cubicBezTo>
                    <a:pt x="23908" y="38100"/>
                    <a:pt x="20288" y="37814"/>
                    <a:pt x="20288" y="36957"/>
                  </a:cubicBezTo>
                  <a:cubicBezTo>
                    <a:pt x="20288" y="35528"/>
                    <a:pt x="18193" y="32671"/>
                    <a:pt x="15526" y="33814"/>
                  </a:cubicBezTo>
                  <a:lnTo>
                    <a:pt x="15240" y="32957"/>
                  </a:lnTo>
                  <a:cubicBezTo>
                    <a:pt x="15050" y="32957"/>
                    <a:pt x="18669" y="30956"/>
                    <a:pt x="20479" y="32766"/>
                  </a:cubicBezTo>
                  <a:moveTo>
                    <a:pt x="22003" y="39053"/>
                  </a:moveTo>
                  <a:cubicBezTo>
                    <a:pt x="29147" y="39338"/>
                    <a:pt x="34576" y="44196"/>
                    <a:pt x="34290" y="49721"/>
                  </a:cubicBezTo>
                  <a:cubicBezTo>
                    <a:pt x="33719" y="54864"/>
                    <a:pt x="28099" y="58769"/>
                    <a:pt x="21431" y="58960"/>
                  </a:cubicBezTo>
                  <a:cubicBezTo>
                    <a:pt x="24860" y="61246"/>
                    <a:pt x="32195" y="60103"/>
                    <a:pt x="32195" y="60103"/>
                  </a:cubicBezTo>
                  <a:cubicBezTo>
                    <a:pt x="31337" y="65723"/>
                    <a:pt x="24765" y="64103"/>
                    <a:pt x="21527" y="62865"/>
                  </a:cubicBezTo>
                  <a:cubicBezTo>
                    <a:pt x="21241" y="64865"/>
                    <a:pt x="21717" y="66770"/>
                    <a:pt x="24194" y="71914"/>
                  </a:cubicBezTo>
                  <a:cubicBezTo>
                    <a:pt x="27813" y="79439"/>
                    <a:pt x="27146" y="90107"/>
                    <a:pt x="24765" y="94679"/>
                  </a:cubicBezTo>
                  <a:lnTo>
                    <a:pt x="20003" y="90964"/>
                  </a:lnTo>
                  <a:cubicBezTo>
                    <a:pt x="21622" y="87535"/>
                    <a:pt x="22289" y="84677"/>
                    <a:pt x="22384" y="82201"/>
                  </a:cubicBezTo>
                  <a:cubicBezTo>
                    <a:pt x="19526" y="82391"/>
                    <a:pt x="16574" y="81725"/>
                    <a:pt x="14002" y="80010"/>
                  </a:cubicBezTo>
                  <a:cubicBezTo>
                    <a:pt x="10954" y="78296"/>
                    <a:pt x="9525" y="75438"/>
                    <a:pt x="9239" y="72771"/>
                  </a:cubicBezTo>
                  <a:cubicBezTo>
                    <a:pt x="12478" y="72200"/>
                    <a:pt x="16097" y="72771"/>
                    <a:pt x="19050" y="74486"/>
                  </a:cubicBezTo>
                  <a:cubicBezTo>
                    <a:pt x="20098" y="75248"/>
                    <a:pt x="21050" y="76010"/>
                    <a:pt x="21717" y="76867"/>
                  </a:cubicBezTo>
                  <a:cubicBezTo>
                    <a:pt x="20288" y="71723"/>
                    <a:pt x="17145" y="67818"/>
                    <a:pt x="17621" y="62484"/>
                  </a:cubicBezTo>
                  <a:cubicBezTo>
                    <a:pt x="7525" y="64580"/>
                    <a:pt x="8287" y="58007"/>
                    <a:pt x="8287" y="58007"/>
                  </a:cubicBezTo>
                  <a:cubicBezTo>
                    <a:pt x="10668" y="58484"/>
                    <a:pt x="14954" y="60198"/>
                    <a:pt x="18955" y="58769"/>
                  </a:cubicBezTo>
                  <a:cubicBezTo>
                    <a:pt x="12382" y="57722"/>
                    <a:pt x="7620" y="53150"/>
                    <a:pt x="7906" y="48006"/>
                  </a:cubicBezTo>
                  <a:cubicBezTo>
                    <a:pt x="8477" y="42577"/>
                    <a:pt x="14764" y="38481"/>
                    <a:pt x="22003" y="39053"/>
                  </a:cubicBezTo>
                  <a:moveTo>
                    <a:pt x="28575" y="117729"/>
                  </a:moveTo>
                  <a:lnTo>
                    <a:pt x="28289" y="118586"/>
                  </a:lnTo>
                  <a:cubicBezTo>
                    <a:pt x="25622" y="117443"/>
                    <a:pt x="23241" y="120301"/>
                    <a:pt x="23527" y="121730"/>
                  </a:cubicBezTo>
                  <a:cubicBezTo>
                    <a:pt x="23527" y="122587"/>
                    <a:pt x="20003" y="122873"/>
                    <a:pt x="19717" y="122015"/>
                  </a:cubicBezTo>
                  <a:cubicBezTo>
                    <a:pt x="19717" y="120587"/>
                    <a:pt x="16955" y="118015"/>
                    <a:pt x="14288" y="119158"/>
                  </a:cubicBezTo>
                  <a:lnTo>
                    <a:pt x="14002" y="118301"/>
                  </a:lnTo>
                  <a:cubicBezTo>
                    <a:pt x="14002" y="118301"/>
                    <a:pt x="16955" y="116015"/>
                    <a:pt x="19336" y="117729"/>
                  </a:cubicBezTo>
                  <a:cubicBezTo>
                    <a:pt x="19336" y="117729"/>
                    <a:pt x="19907" y="113157"/>
                    <a:pt x="20860" y="113157"/>
                  </a:cubicBezTo>
                  <a:cubicBezTo>
                    <a:pt x="21717" y="112871"/>
                    <a:pt x="23241" y="117443"/>
                    <a:pt x="23241" y="117443"/>
                  </a:cubicBezTo>
                  <a:cubicBezTo>
                    <a:pt x="25051" y="115729"/>
                    <a:pt x="28575" y="117729"/>
                    <a:pt x="28575" y="117729"/>
                  </a:cubicBezTo>
                  <a:moveTo>
                    <a:pt x="6477" y="151162"/>
                  </a:moveTo>
                  <a:cubicBezTo>
                    <a:pt x="9811" y="150876"/>
                    <a:pt x="13049" y="152019"/>
                    <a:pt x="15430" y="154305"/>
                  </a:cubicBezTo>
                  <a:cubicBezTo>
                    <a:pt x="17240" y="155639"/>
                    <a:pt x="18288" y="157544"/>
                    <a:pt x="18574" y="159353"/>
                  </a:cubicBezTo>
                  <a:cubicBezTo>
                    <a:pt x="18859" y="158401"/>
                    <a:pt x="19241" y="157448"/>
                    <a:pt x="19717" y="156591"/>
                  </a:cubicBezTo>
                  <a:cubicBezTo>
                    <a:pt x="22098" y="151448"/>
                    <a:pt x="22574" y="149543"/>
                    <a:pt x="22289" y="147542"/>
                  </a:cubicBezTo>
                  <a:cubicBezTo>
                    <a:pt x="19050" y="148685"/>
                    <a:pt x="12478" y="150305"/>
                    <a:pt x="11621" y="144780"/>
                  </a:cubicBezTo>
                  <a:cubicBezTo>
                    <a:pt x="11621" y="144780"/>
                    <a:pt x="19431" y="146018"/>
                    <a:pt x="22670" y="143447"/>
                  </a:cubicBezTo>
                  <a:cubicBezTo>
                    <a:pt x="15907" y="143637"/>
                    <a:pt x="10097" y="139732"/>
                    <a:pt x="9525" y="134493"/>
                  </a:cubicBezTo>
                  <a:cubicBezTo>
                    <a:pt x="9239" y="128969"/>
                    <a:pt x="14573" y="124111"/>
                    <a:pt x="21812" y="123539"/>
                  </a:cubicBezTo>
                  <a:cubicBezTo>
                    <a:pt x="28956" y="123254"/>
                    <a:pt x="35243" y="127254"/>
                    <a:pt x="35909" y="132779"/>
                  </a:cubicBezTo>
                  <a:cubicBezTo>
                    <a:pt x="36195" y="138017"/>
                    <a:pt x="31242" y="142780"/>
                    <a:pt x="24384" y="143351"/>
                  </a:cubicBezTo>
                  <a:cubicBezTo>
                    <a:pt x="28575" y="145161"/>
                    <a:pt x="33147" y="143351"/>
                    <a:pt x="35624" y="142875"/>
                  </a:cubicBezTo>
                  <a:cubicBezTo>
                    <a:pt x="35624" y="142875"/>
                    <a:pt x="36385" y="149543"/>
                    <a:pt x="26194" y="147352"/>
                  </a:cubicBezTo>
                  <a:cubicBezTo>
                    <a:pt x="27051" y="156305"/>
                    <a:pt x="17050" y="161449"/>
                    <a:pt x="23908" y="175736"/>
                  </a:cubicBezTo>
                  <a:lnTo>
                    <a:pt x="19145" y="179451"/>
                  </a:lnTo>
                  <a:cubicBezTo>
                    <a:pt x="17335" y="175927"/>
                    <a:pt x="16574" y="168688"/>
                    <a:pt x="17907" y="162211"/>
                  </a:cubicBezTo>
                  <a:cubicBezTo>
                    <a:pt x="14764" y="162306"/>
                    <a:pt x="11525" y="161163"/>
                    <a:pt x="9239" y="159068"/>
                  </a:cubicBezTo>
                  <a:cubicBezTo>
                    <a:pt x="6763" y="156686"/>
                    <a:pt x="5905" y="153829"/>
                    <a:pt x="6477" y="151162"/>
                  </a:cubicBezTo>
                  <a:moveTo>
                    <a:pt x="13526" y="206597"/>
                  </a:moveTo>
                  <a:lnTo>
                    <a:pt x="12954" y="206026"/>
                  </a:lnTo>
                  <a:cubicBezTo>
                    <a:pt x="12954" y="206026"/>
                    <a:pt x="14478" y="202311"/>
                    <a:pt x="17431" y="202883"/>
                  </a:cubicBezTo>
                  <a:cubicBezTo>
                    <a:pt x="17431" y="202883"/>
                    <a:pt x="15335" y="198596"/>
                    <a:pt x="16193" y="198025"/>
                  </a:cubicBezTo>
                  <a:cubicBezTo>
                    <a:pt x="17050" y="197453"/>
                    <a:pt x="20383" y="200882"/>
                    <a:pt x="20383" y="200882"/>
                  </a:cubicBezTo>
                  <a:cubicBezTo>
                    <a:pt x="21241" y="198311"/>
                    <a:pt x="25146" y="198311"/>
                    <a:pt x="25146" y="198311"/>
                  </a:cubicBezTo>
                  <a:lnTo>
                    <a:pt x="25432" y="199168"/>
                  </a:lnTo>
                  <a:cubicBezTo>
                    <a:pt x="22384" y="199739"/>
                    <a:pt x="21812" y="203264"/>
                    <a:pt x="22765" y="204692"/>
                  </a:cubicBezTo>
                  <a:cubicBezTo>
                    <a:pt x="23336" y="205264"/>
                    <a:pt x="20098" y="207264"/>
                    <a:pt x="19812" y="206693"/>
                  </a:cubicBezTo>
                  <a:cubicBezTo>
                    <a:pt x="18955" y="205169"/>
                    <a:pt x="15335" y="204026"/>
                    <a:pt x="13526" y="206597"/>
                  </a:cubicBezTo>
                  <a:moveTo>
                    <a:pt x="53340" y="249555"/>
                  </a:moveTo>
                  <a:cubicBezTo>
                    <a:pt x="52578" y="245936"/>
                    <a:pt x="51340" y="243269"/>
                    <a:pt x="49911" y="241268"/>
                  </a:cubicBezTo>
                  <a:cubicBezTo>
                    <a:pt x="47625" y="243078"/>
                    <a:pt x="44863" y="244126"/>
                    <a:pt x="42005" y="244412"/>
                  </a:cubicBezTo>
                  <a:cubicBezTo>
                    <a:pt x="38386" y="244697"/>
                    <a:pt x="35147" y="243269"/>
                    <a:pt x="33338" y="241268"/>
                  </a:cubicBezTo>
                  <a:cubicBezTo>
                    <a:pt x="35433" y="238982"/>
                    <a:pt x="38767" y="237268"/>
                    <a:pt x="42291" y="237268"/>
                  </a:cubicBezTo>
                  <a:cubicBezTo>
                    <a:pt x="43720" y="237173"/>
                    <a:pt x="45053" y="237268"/>
                    <a:pt x="46196" y="237554"/>
                  </a:cubicBezTo>
                  <a:cubicBezTo>
                    <a:pt x="41910" y="234220"/>
                    <a:pt x="36767" y="232981"/>
                    <a:pt x="33719" y="228410"/>
                  </a:cubicBezTo>
                  <a:cubicBezTo>
                    <a:pt x="26860" y="235839"/>
                    <a:pt x="23431" y="230029"/>
                    <a:pt x="23431" y="230029"/>
                  </a:cubicBezTo>
                  <a:cubicBezTo>
                    <a:pt x="25718" y="229267"/>
                    <a:pt x="30480" y="227933"/>
                    <a:pt x="32861" y="223933"/>
                  </a:cubicBezTo>
                  <a:cubicBezTo>
                    <a:pt x="26956" y="227648"/>
                    <a:pt x="20098" y="226695"/>
                    <a:pt x="16859" y="222218"/>
                  </a:cubicBezTo>
                  <a:cubicBezTo>
                    <a:pt x="13906" y="217646"/>
                    <a:pt x="16288" y="210693"/>
                    <a:pt x="22289" y="206978"/>
                  </a:cubicBezTo>
                  <a:cubicBezTo>
                    <a:pt x="28289" y="203264"/>
                    <a:pt x="35719" y="203835"/>
                    <a:pt x="38767" y="208407"/>
                  </a:cubicBezTo>
                  <a:cubicBezTo>
                    <a:pt x="41910" y="212884"/>
                    <a:pt x="39815" y="219361"/>
                    <a:pt x="34100" y="223266"/>
                  </a:cubicBezTo>
                  <a:cubicBezTo>
                    <a:pt x="38291" y="223647"/>
                    <a:pt x="43815" y="218218"/>
                    <a:pt x="43815" y="218218"/>
                  </a:cubicBezTo>
                  <a:cubicBezTo>
                    <a:pt x="46482" y="222980"/>
                    <a:pt x="40196" y="225457"/>
                    <a:pt x="36957" y="226409"/>
                  </a:cubicBezTo>
                  <a:cubicBezTo>
                    <a:pt x="37909" y="228219"/>
                    <a:pt x="39624" y="229457"/>
                    <a:pt x="44672" y="232029"/>
                  </a:cubicBezTo>
                  <a:cubicBezTo>
                    <a:pt x="52483" y="235744"/>
                    <a:pt x="58484" y="244697"/>
                    <a:pt x="59626" y="249936"/>
                  </a:cubicBezTo>
                  <a:lnTo>
                    <a:pt x="53340" y="249555"/>
                  </a:lnTo>
                  <a:close/>
                  <a:moveTo>
                    <a:pt x="91154" y="245555"/>
                  </a:moveTo>
                  <a:cubicBezTo>
                    <a:pt x="89345" y="245269"/>
                    <a:pt x="86106" y="246983"/>
                    <a:pt x="86678" y="249841"/>
                  </a:cubicBezTo>
                  <a:lnTo>
                    <a:pt x="85820" y="249841"/>
                  </a:lnTo>
                  <a:cubicBezTo>
                    <a:pt x="85820" y="249841"/>
                    <a:pt x="84296" y="246412"/>
                    <a:pt x="86678" y="244697"/>
                  </a:cubicBezTo>
                  <a:cubicBezTo>
                    <a:pt x="86678" y="244697"/>
                    <a:pt x="81915" y="242697"/>
                    <a:pt x="82201" y="241840"/>
                  </a:cubicBezTo>
                  <a:cubicBezTo>
                    <a:pt x="82487" y="241268"/>
                    <a:pt x="87249" y="241268"/>
                    <a:pt x="87249" y="241268"/>
                  </a:cubicBezTo>
                  <a:cubicBezTo>
                    <a:pt x="85725" y="238697"/>
                    <a:pt x="88678" y="236125"/>
                    <a:pt x="88678" y="236125"/>
                  </a:cubicBezTo>
                  <a:lnTo>
                    <a:pt x="89630" y="236696"/>
                  </a:lnTo>
                  <a:cubicBezTo>
                    <a:pt x="87820" y="238982"/>
                    <a:pt x="90202" y="241840"/>
                    <a:pt x="91726" y="242126"/>
                  </a:cubicBezTo>
                  <a:cubicBezTo>
                    <a:pt x="92583" y="242316"/>
                    <a:pt x="91726" y="245745"/>
                    <a:pt x="91154" y="245555"/>
                  </a:cubicBezTo>
                  <a:moveTo>
                    <a:pt x="146399" y="253270"/>
                  </a:moveTo>
                  <a:cubicBezTo>
                    <a:pt x="143161" y="251270"/>
                    <a:pt x="140399" y="250222"/>
                    <a:pt x="137732" y="249746"/>
                  </a:cubicBezTo>
                  <a:cubicBezTo>
                    <a:pt x="137636" y="252508"/>
                    <a:pt x="136493" y="255365"/>
                    <a:pt x="134398" y="257270"/>
                  </a:cubicBezTo>
                  <a:cubicBezTo>
                    <a:pt x="132017" y="259842"/>
                    <a:pt x="128968" y="260985"/>
                    <a:pt x="126016" y="260985"/>
                  </a:cubicBezTo>
                  <a:cubicBezTo>
                    <a:pt x="126016" y="257842"/>
                    <a:pt x="127254" y="254318"/>
                    <a:pt x="129349" y="251746"/>
                  </a:cubicBezTo>
                  <a:cubicBezTo>
                    <a:pt x="130302" y="250793"/>
                    <a:pt x="131350" y="250127"/>
                    <a:pt x="132493" y="249555"/>
                  </a:cubicBezTo>
                  <a:cubicBezTo>
                    <a:pt x="126968" y="250127"/>
                    <a:pt x="122396" y="252698"/>
                    <a:pt x="117062" y="251651"/>
                  </a:cubicBezTo>
                  <a:cubicBezTo>
                    <a:pt x="117634" y="261556"/>
                    <a:pt x="110871" y="259556"/>
                    <a:pt x="110871" y="259556"/>
                  </a:cubicBezTo>
                  <a:cubicBezTo>
                    <a:pt x="111633" y="257461"/>
                    <a:pt x="114205" y="253460"/>
                    <a:pt x="113157" y="249269"/>
                  </a:cubicBezTo>
                  <a:cubicBezTo>
                    <a:pt x="111728" y="255556"/>
                    <a:pt x="106204" y="259747"/>
                    <a:pt x="100774" y="258699"/>
                  </a:cubicBezTo>
                  <a:cubicBezTo>
                    <a:pt x="95059" y="257270"/>
                    <a:pt x="91821" y="250889"/>
                    <a:pt x="92964" y="244316"/>
                  </a:cubicBezTo>
                  <a:cubicBezTo>
                    <a:pt x="94488" y="237363"/>
                    <a:pt x="100108" y="232791"/>
                    <a:pt x="105823" y="233934"/>
                  </a:cubicBezTo>
                  <a:cubicBezTo>
                    <a:pt x="111157" y="235268"/>
                    <a:pt x="114395" y="241078"/>
                    <a:pt x="113538" y="247460"/>
                  </a:cubicBezTo>
                  <a:cubicBezTo>
                    <a:pt x="116586" y="244793"/>
                    <a:pt x="116300" y="237649"/>
                    <a:pt x="116300" y="237649"/>
                  </a:cubicBezTo>
                  <a:cubicBezTo>
                    <a:pt x="121920" y="239173"/>
                    <a:pt x="119443" y="245078"/>
                    <a:pt x="117824" y="247936"/>
                  </a:cubicBezTo>
                  <a:cubicBezTo>
                    <a:pt x="119824" y="248412"/>
                    <a:pt x="122015" y="248412"/>
                    <a:pt x="127349" y="246888"/>
                  </a:cubicBezTo>
                  <a:cubicBezTo>
                    <a:pt x="135731" y="244316"/>
                    <a:pt x="146780" y="246317"/>
                    <a:pt x="151257" y="249174"/>
                  </a:cubicBezTo>
                  <a:lnTo>
                    <a:pt x="146399" y="253270"/>
                  </a:lnTo>
                  <a:close/>
                  <a:moveTo>
                    <a:pt x="117157" y="230886"/>
                  </a:moveTo>
                  <a:cubicBezTo>
                    <a:pt x="102108" y="221456"/>
                    <a:pt x="87916" y="219551"/>
                    <a:pt x="70580" y="219551"/>
                  </a:cubicBezTo>
                  <a:cubicBezTo>
                    <a:pt x="52864" y="219551"/>
                    <a:pt x="40005" y="205835"/>
                    <a:pt x="40005" y="188976"/>
                  </a:cubicBezTo>
                  <a:lnTo>
                    <a:pt x="39910" y="47435"/>
                  </a:lnTo>
                  <a:cubicBezTo>
                    <a:pt x="58769" y="57531"/>
                    <a:pt x="100108" y="50768"/>
                    <a:pt x="118205" y="41339"/>
                  </a:cubicBezTo>
                  <a:cubicBezTo>
                    <a:pt x="136493" y="50864"/>
                    <a:pt x="177451" y="57341"/>
                    <a:pt x="196501" y="47435"/>
                  </a:cubicBezTo>
                  <a:lnTo>
                    <a:pt x="196310" y="188976"/>
                  </a:lnTo>
                  <a:cubicBezTo>
                    <a:pt x="196310" y="205740"/>
                    <a:pt x="181261" y="219551"/>
                    <a:pt x="163544" y="219551"/>
                  </a:cubicBezTo>
                  <a:cubicBezTo>
                    <a:pt x="146304" y="219551"/>
                    <a:pt x="132112" y="221552"/>
                    <a:pt x="117157" y="230886"/>
                  </a:cubicBezTo>
                  <a:moveTo>
                    <a:pt x="219456" y="222123"/>
                  </a:moveTo>
                  <a:cubicBezTo>
                    <a:pt x="216313" y="226505"/>
                    <a:pt x="209645" y="227552"/>
                    <a:pt x="203645" y="224123"/>
                  </a:cubicBezTo>
                  <a:cubicBezTo>
                    <a:pt x="206026" y="227838"/>
                    <a:pt x="210693" y="229172"/>
                    <a:pt x="212884" y="229934"/>
                  </a:cubicBezTo>
                  <a:cubicBezTo>
                    <a:pt x="212884" y="229934"/>
                    <a:pt x="209455" y="235744"/>
                    <a:pt x="202597" y="228314"/>
                  </a:cubicBezTo>
                  <a:cubicBezTo>
                    <a:pt x="199453" y="232886"/>
                    <a:pt x="194405" y="234125"/>
                    <a:pt x="190024" y="237458"/>
                  </a:cubicBezTo>
                  <a:cubicBezTo>
                    <a:pt x="191262" y="237173"/>
                    <a:pt x="192595" y="236982"/>
                    <a:pt x="194024" y="237173"/>
                  </a:cubicBezTo>
                  <a:cubicBezTo>
                    <a:pt x="197644" y="237173"/>
                    <a:pt x="200597" y="238887"/>
                    <a:pt x="202978" y="241173"/>
                  </a:cubicBezTo>
                  <a:cubicBezTo>
                    <a:pt x="200882" y="243173"/>
                    <a:pt x="197930" y="244602"/>
                    <a:pt x="194310" y="244316"/>
                  </a:cubicBezTo>
                  <a:cubicBezTo>
                    <a:pt x="191167" y="244031"/>
                    <a:pt x="188595" y="242983"/>
                    <a:pt x="186404" y="241173"/>
                  </a:cubicBezTo>
                  <a:cubicBezTo>
                    <a:pt x="184976" y="243269"/>
                    <a:pt x="183737" y="245936"/>
                    <a:pt x="182975" y="249460"/>
                  </a:cubicBezTo>
                  <a:lnTo>
                    <a:pt x="176689" y="249746"/>
                  </a:lnTo>
                  <a:cubicBezTo>
                    <a:pt x="177927" y="244602"/>
                    <a:pt x="183833" y="235649"/>
                    <a:pt x="191643" y="231839"/>
                  </a:cubicBezTo>
                  <a:cubicBezTo>
                    <a:pt x="196691" y="229267"/>
                    <a:pt x="198406" y="227933"/>
                    <a:pt x="199358" y="226219"/>
                  </a:cubicBezTo>
                  <a:cubicBezTo>
                    <a:pt x="196120" y="225266"/>
                    <a:pt x="189833" y="222790"/>
                    <a:pt x="192500" y="218027"/>
                  </a:cubicBezTo>
                  <a:cubicBezTo>
                    <a:pt x="192500" y="218027"/>
                    <a:pt x="197930" y="223266"/>
                    <a:pt x="202025" y="223076"/>
                  </a:cubicBezTo>
                  <a:cubicBezTo>
                    <a:pt x="196501" y="219266"/>
                    <a:pt x="194405" y="212693"/>
                    <a:pt x="197644" y="208217"/>
                  </a:cubicBezTo>
                  <a:cubicBezTo>
                    <a:pt x="200597" y="203645"/>
                    <a:pt x="208121" y="203073"/>
                    <a:pt x="214122" y="206788"/>
                  </a:cubicBezTo>
                  <a:cubicBezTo>
                    <a:pt x="220028" y="210598"/>
                    <a:pt x="222409" y="217551"/>
                    <a:pt x="219456" y="222123"/>
                  </a:cubicBezTo>
                  <a:moveTo>
                    <a:pt x="222409" y="206597"/>
                  </a:moveTo>
                  <a:cubicBezTo>
                    <a:pt x="220885" y="204026"/>
                    <a:pt x="217361" y="205169"/>
                    <a:pt x="216408" y="206597"/>
                  </a:cubicBezTo>
                  <a:cubicBezTo>
                    <a:pt x="216122" y="207169"/>
                    <a:pt x="212789" y="205169"/>
                    <a:pt x="213074" y="204597"/>
                  </a:cubicBezTo>
                  <a:cubicBezTo>
                    <a:pt x="214027" y="203168"/>
                    <a:pt x="213646" y="199644"/>
                    <a:pt x="210693" y="199073"/>
                  </a:cubicBezTo>
                  <a:lnTo>
                    <a:pt x="210979" y="198215"/>
                  </a:lnTo>
                  <a:cubicBezTo>
                    <a:pt x="210979" y="198215"/>
                    <a:pt x="214884" y="198215"/>
                    <a:pt x="215741" y="200787"/>
                  </a:cubicBezTo>
                  <a:cubicBezTo>
                    <a:pt x="215741" y="200787"/>
                    <a:pt x="218980" y="197358"/>
                    <a:pt x="219932" y="197930"/>
                  </a:cubicBezTo>
                  <a:cubicBezTo>
                    <a:pt x="220599" y="198501"/>
                    <a:pt x="218694" y="202787"/>
                    <a:pt x="218694" y="202787"/>
                  </a:cubicBezTo>
                  <a:cubicBezTo>
                    <a:pt x="221647" y="202216"/>
                    <a:pt x="223171" y="205931"/>
                    <a:pt x="223171" y="205931"/>
                  </a:cubicBezTo>
                  <a:lnTo>
                    <a:pt x="222409" y="206597"/>
                  </a:lnTo>
                  <a:close/>
                  <a:moveTo>
                    <a:pt x="226981" y="158972"/>
                  </a:moveTo>
                  <a:cubicBezTo>
                    <a:pt x="224790" y="161068"/>
                    <a:pt x="221551" y="162211"/>
                    <a:pt x="218503" y="162116"/>
                  </a:cubicBezTo>
                  <a:cubicBezTo>
                    <a:pt x="219932" y="168688"/>
                    <a:pt x="218980" y="175831"/>
                    <a:pt x="217170" y="179356"/>
                  </a:cubicBezTo>
                  <a:lnTo>
                    <a:pt x="212408" y="175641"/>
                  </a:lnTo>
                  <a:cubicBezTo>
                    <a:pt x="219551" y="161354"/>
                    <a:pt x="209550" y="156210"/>
                    <a:pt x="210122" y="147257"/>
                  </a:cubicBezTo>
                  <a:cubicBezTo>
                    <a:pt x="199930" y="149447"/>
                    <a:pt x="200978" y="142780"/>
                    <a:pt x="200978" y="142780"/>
                  </a:cubicBezTo>
                  <a:cubicBezTo>
                    <a:pt x="203168" y="143256"/>
                    <a:pt x="207645" y="145066"/>
                    <a:pt x="211836" y="143256"/>
                  </a:cubicBezTo>
                  <a:cubicBezTo>
                    <a:pt x="205073" y="142685"/>
                    <a:pt x="200025" y="137922"/>
                    <a:pt x="200311" y="132683"/>
                  </a:cubicBezTo>
                  <a:cubicBezTo>
                    <a:pt x="200882" y="127159"/>
                    <a:pt x="207169" y="123158"/>
                    <a:pt x="214408" y="123444"/>
                  </a:cubicBezTo>
                  <a:cubicBezTo>
                    <a:pt x="221551" y="124016"/>
                    <a:pt x="226886" y="128969"/>
                    <a:pt x="226600" y="134398"/>
                  </a:cubicBezTo>
                  <a:cubicBezTo>
                    <a:pt x="226028" y="139637"/>
                    <a:pt x="220218" y="143542"/>
                    <a:pt x="213455" y="143351"/>
                  </a:cubicBezTo>
                  <a:cubicBezTo>
                    <a:pt x="216694" y="146018"/>
                    <a:pt x="224504" y="144685"/>
                    <a:pt x="224504" y="144685"/>
                  </a:cubicBezTo>
                  <a:cubicBezTo>
                    <a:pt x="223647" y="150305"/>
                    <a:pt x="217075" y="148685"/>
                    <a:pt x="213836" y="147447"/>
                  </a:cubicBezTo>
                  <a:cubicBezTo>
                    <a:pt x="213551" y="149352"/>
                    <a:pt x="214027" y="151352"/>
                    <a:pt x="216503" y="156496"/>
                  </a:cubicBezTo>
                  <a:cubicBezTo>
                    <a:pt x="216980" y="157353"/>
                    <a:pt x="217361" y="158306"/>
                    <a:pt x="217742" y="159258"/>
                  </a:cubicBezTo>
                  <a:cubicBezTo>
                    <a:pt x="218122" y="157448"/>
                    <a:pt x="219170" y="155543"/>
                    <a:pt x="220790" y="154210"/>
                  </a:cubicBezTo>
                  <a:cubicBezTo>
                    <a:pt x="223171" y="151924"/>
                    <a:pt x="226409" y="150686"/>
                    <a:pt x="230029" y="151067"/>
                  </a:cubicBezTo>
                  <a:cubicBezTo>
                    <a:pt x="230219" y="153829"/>
                    <a:pt x="229362" y="156686"/>
                    <a:pt x="226981" y="15897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99" name="Gráfico 14">
              <a:extLst>
                <a:ext uri="{FF2B5EF4-FFF2-40B4-BE49-F238E27FC236}">
                  <a16:creationId xmlns:a16="http://schemas.microsoft.com/office/drawing/2014/main" id="{79F22E1D-9C84-4D38-B791-4F202C647E76}"/>
                </a:ext>
              </a:extLst>
            </p:cNvPr>
            <p:cNvSpPr/>
            <p:nvPr/>
          </p:nvSpPr>
          <p:spPr>
            <a:xfrm>
              <a:off x="6850665" y="3880389"/>
              <a:ext cx="91058" cy="124967"/>
            </a:xfrm>
            <a:custGeom>
              <a:avLst/>
              <a:gdLst>
                <a:gd name="connsiteX0" fmla="*/ 86868 w 91058"/>
                <a:gd name="connsiteY0" fmla="*/ 39148 h 124967"/>
                <a:gd name="connsiteX1" fmla="*/ 47435 w 91058"/>
                <a:gd name="connsiteY1" fmla="*/ 0 h 124967"/>
                <a:gd name="connsiteX2" fmla="*/ 0 w 91058"/>
                <a:gd name="connsiteY2" fmla="*/ 0 h 124967"/>
                <a:gd name="connsiteX3" fmla="*/ 0 w 91058"/>
                <a:gd name="connsiteY3" fmla="*/ 124968 h 124967"/>
                <a:gd name="connsiteX4" fmla="*/ 51625 w 91058"/>
                <a:gd name="connsiteY4" fmla="*/ 124968 h 124967"/>
                <a:gd name="connsiteX5" fmla="*/ 91059 w 91058"/>
                <a:gd name="connsiteY5" fmla="*/ 85820 h 124967"/>
                <a:gd name="connsiteX6" fmla="*/ 80963 w 91058"/>
                <a:gd name="connsiteY6" fmla="*/ 59722 h 124967"/>
                <a:gd name="connsiteX7" fmla="*/ 86868 w 91058"/>
                <a:gd name="connsiteY7" fmla="*/ 39148 h 124967"/>
                <a:gd name="connsiteX8" fmla="*/ 31718 w 91058"/>
                <a:gd name="connsiteY8" fmla="*/ 27242 h 124967"/>
                <a:gd name="connsiteX9" fmla="*/ 47339 w 91058"/>
                <a:gd name="connsiteY9" fmla="*/ 27242 h 124967"/>
                <a:gd name="connsiteX10" fmla="*/ 59627 w 91058"/>
                <a:gd name="connsiteY10" fmla="*/ 39148 h 124967"/>
                <a:gd name="connsiteX11" fmla="*/ 47339 w 91058"/>
                <a:gd name="connsiteY11" fmla="*/ 51054 h 124967"/>
                <a:gd name="connsiteX12" fmla="*/ 31718 w 91058"/>
                <a:gd name="connsiteY12" fmla="*/ 51054 h 124967"/>
                <a:gd name="connsiteX13" fmla="*/ 31718 w 91058"/>
                <a:gd name="connsiteY13" fmla="*/ 27242 h 124967"/>
                <a:gd name="connsiteX14" fmla="*/ 51530 w 91058"/>
                <a:gd name="connsiteY14" fmla="*/ 97822 h 124967"/>
                <a:gd name="connsiteX15" fmla="*/ 31718 w 91058"/>
                <a:gd name="connsiteY15" fmla="*/ 97822 h 124967"/>
                <a:gd name="connsiteX16" fmla="*/ 31718 w 91058"/>
                <a:gd name="connsiteY16" fmla="*/ 73914 h 124967"/>
                <a:gd name="connsiteX17" fmla="*/ 47339 w 91058"/>
                <a:gd name="connsiteY17" fmla="*/ 73914 h 124967"/>
                <a:gd name="connsiteX18" fmla="*/ 51530 w 91058"/>
                <a:gd name="connsiteY18" fmla="*/ 73914 h 124967"/>
                <a:gd name="connsiteX19" fmla="*/ 63722 w 91058"/>
                <a:gd name="connsiteY19" fmla="*/ 85916 h 124967"/>
                <a:gd name="connsiteX20" fmla="*/ 51530 w 91058"/>
                <a:gd name="connsiteY20" fmla="*/ 97822 h 12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1058" h="124967">
                  <a:moveTo>
                    <a:pt x="86868" y="39148"/>
                  </a:moveTo>
                  <a:cubicBezTo>
                    <a:pt x="86868" y="17621"/>
                    <a:pt x="69152" y="0"/>
                    <a:pt x="47435" y="0"/>
                  </a:cubicBezTo>
                  <a:lnTo>
                    <a:pt x="0" y="0"/>
                  </a:lnTo>
                  <a:lnTo>
                    <a:pt x="0" y="124968"/>
                  </a:lnTo>
                  <a:lnTo>
                    <a:pt x="51625" y="124968"/>
                  </a:lnTo>
                  <a:cubicBezTo>
                    <a:pt x="73438" y="124968"/>
                    <a:pt x="91059" y="107442"/>
                    <a:pt x="91059" y="85820"/>
                  </a:cubicBezTo>
                  <a:cubicBezTo>
                    <a:pt x="91059" y="76200"/>
                    <a:pt x="87440" y="66866"/>
                    <a:pt x="80963" y="59722"/>
                  </a:cubicBezTo>
                  <a:cubicBezTo>
                    <a:pt x="84773" y="53626"/>
                    <a:pt x="86868" y="46482"/>
                    <a:pt x="86868" y="39148"/>
                  </a:cubicBezTo>
                  <a:moveTo>
                    <a:pt x="31718" y="27242"/>
                  </a:moveTo>
                  <a:lnTo>
                    <a:pt x="47339" y="27242"/>
                  </a:lnTo>
                  <a:cubicBezTo>
                    <a:pt x="54102" y="27242"/>
                    <a:pt x="59627" y="32576"/>
                    <a:pt x="59627" y="39148"/>
                  </a:cubicBezTo>
                  <a:cubicBezTo>
                    <a:pt x="59627" y="45720"/>
                    <a:pt x="54102" y="51054"/>
                    <a:pt x="47339" y="51054"/>
                  </a:cubicBezTo>
                  <a:lnTo>
                    <a:pt x="31718" y="51054"/>
                  </a:lnTo>
                  <a:lnTo>
                    <a:pt x="31718" y="27242"/>
                  </a:lnTo>
                  <a:close/>
                  <a:moveTo>
                    <a:pt x="51530" y="97822"/>
                  </a:moveTo>
                  <a:lnTo>
                    <a:pt x="31718" y="97822"/>
                  </a:lnTo>
                  <a:lnTo>
                    <a:pt x="31718" y="73914"/>
                  </a:lnTo>
                  <a:lnTo>
                    <a:pt x="47339" y="73914"/>
                  </a:lnTo>
                  <a:lnTo>
                    <a:pt x="51530" y="73914"/>
                  </a:lnTo>
                  <a:cubicBezTo>
                    <a:pt x="58293" y="73914"/>
                    <a:pt x="63722" y="79343"/>
                    <a:pt x="63722" y="85916"/>
                  </a:cubicBezTo>
                  <a:cubicBezTo>
                    <a:pt x="63817" y="92393"/>
                    <a:pt x="58293" y="97822"/>
                    <a:pt x="51530" y="9782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00" name="Gráfico 14">
              <a:extLst>
                <a:ext uri="{FF2B5EF4-FFF2-40B4-BE49-F238E27FC236}">
                  <a16:creationId xmlns:a16="http://schemas.microsoft.com/office/drawing/2014/main" id="{2CAD176C-01A0-4A5A-A370-4B023E27271B}"/>
                </a:ext>
              </a:extLst>
            </p:cNvPr>
            <p:cNvSpPr/>
            <p:nvPr/>
          </p:nvSpPr>
          <p:spPr>
            <a:xfrm>
              <a:off x="6946582" y="3878103"/>
              <a:ext cx="126206" cy="130682"/>
            </a:xfrm>
            <a:custGeom>
              <a:avLst/>
              <a:gdLst>
                <a:gd name="connsiteX0" fmla="*/ 63151 w 126206"/>
                <a:gd name="connsiteY0" fmla="*/ 0 h 130682"/>
                <a:gd name="connsiteX1" fmla="*/ 0 w 126206"/>
                <a:gd name="connsiteY1" fmla="*/ 65341 h 130682"/>
                <a:gd name="connsiteX2" fmla="*/ 63151 w 126206"/>
                <a:gd name="connsiteY2" fmla="*/ 130683 h 130682"/>
                <a:gd name="connsiteX3" fmla="*/ 126206 w 126206"/>
                <a:gd name="connsiteY3" fmla="*/ 65341 h 130682"/>
                <a:gd name="connsiteX4" fmla="*/ 63151 w 126206"/>
                <a:gd name="connsiteY4" fmla="*/ 0 h 130682"/>
                <a:gd name="connsiteX5" fmla="*/ 63151 w 126206"/>
                <a:gd name="connsiteY5" fmla="*/ 96774 h 130682"/>
                <a:gd name="connsiteX6" fmla="*/ 34004 w 126206"/>
                <a:gd name="connsiteY6" fmla="*/ 65341 h 130682"/>
                <a:gd name="connsiteX7" fmla="*/ 63151 w 126206"/>
                <a:gd name="connsiteY7" fmla="*/ 34004 h 130682"/>
                <a:gd name="connsiteX8" fmla="*/ 92297 w 126206"/>
                <a:gd name="connsiteY8" fmla="*/ 65341 h 130682"/>
                <a:gd name="connsiteX9" fmla="*/ 63151 w 126206"/>
                <a:gd name="connsiteY9" fmla="*/ 96774 h 13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206" h="130682">
                  <a:moveTo>
                    <a:pt x="63151" y="0"/>
                  </a:moveTo>
                  <a:cubicBezTo>
                    <a:pt x="28384" y="0"/>
                    <a:pt x="0" y="29337"/>
                    <a:pt x="0" y="65341"/>
                  </a:cubicBezTo>
                  <a:cubicBezTo>
                    <a:pt x="0" y="101441"/>
                    <a:pt x="28289" y="130683"/>
                    <a:pt x="63151" y="130683"/>
                  </a:cubicBezTo>
                  <a:cubicBezTo>
                    <a:pt x="98012" y="130683"/>
                    <a:pt x="126206" y="101441"/>
                    <a:pt x="126206" y="65341"/>
                  </a:cubicBezTo>
                  <a:cubicBezTo>
                    <a:pt x="126301" y="29337"/>
                    <a:pt x="98012" y="0"/>
                    <a:pt x="63151" y="0"/>
                  </a:cubicBezTo>
                  <a:moveTo>
                    <a:pt x="63151" y="96774"/>
                  </a:moveTo>
                  <a:cubicBezTo>
                    <a:pt x="47054" y="96774"/>
                    <a:pt x="34004" y="82677"/>
                    <a:pt x="34004" y="65341"/>
                  </a:cubicBezTo>
                  <a:cubicBezTo>
                    <a:pt x="34004" y="48101"/>
                    <a:pt x="47054" y="34004"/>
                    <a:pt x="63151" y="34004"/>
                  </a:cubicBezTo>
                  <a:cubicBezTo>
                    <a:pt x="79248" y="34004"/>
                    <a:pt x="92297" y="48101"/>
                    <a:pt x="92297" y="65341"/>
                  </a:cubicBezTo>
                  <a:cubicBezTo>
                    <a:pt x="92297" y="82677"/>
                    <a:pt x="79248" y="96774"/>
                    <a:pt x="63151" y="9677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01" name="Gráfico 14">
              <a:extLst>
                <a:ext uri="{FF2B5EF4-FFF2-40B4-BE49-F238E27FC236}">
                  <a16:creationId xmlns:a16="http://schemas.microsoft.com/office/drawing/2014/main" id="{99A19BA8-3022-4633-91D1-B5AACD48256E}"/>
                </a:ext>
              </a:extLst>
            </p:cNvPr>
            <p:cNvSpPr/>
            <p:nvPr/>
          </p:nvSpPr>
          <p:spPr>
            <a:xfrm>
              <a:off x="7079456" y="3878103"/>
              <a:ext cx="119919" cy="130682"/>
            </a:xfrm>
            <a:custGeom>
              <a:avLst/>
              <a:gdLst>
                <a:gd name="connsiteX0" fmla="*/ 71057 w 119919"/>
                <a:gd name="connsiteY0" fmla="*/ 84582 h 130682"/>
                <a:gd name="connsiteX1" fmla="*/ 85820 w 119919"/>
                <a:gd name="connsiteY1" fmla="*/ 84582 h 130682"/>
                <a:gd name="connsiteX2" fmla="*/ 85820 w 119919"/>
                <a:gd name="connsiteY2" fmla="*/ 91440 h 130682"/>
                <a:gd name="connsiteX3" fmla="*/ 67246 w 119919"/>
                <a:gd name="connsiteY3" fmla="*/ 96774 h 130682"/>
                <a:gd name="connsiteX4" fmla="*/ 33814 w 119919"/>
                <a:gd name="connsiteY4" fmla="*/ 65341 h 130682"/>
                <a:gd name="connsiteX5" fmla="*/ 67246 w 119919"/>
                <a:gd name="connsiteY5" fmla="*/ 34004 h 130682"/>
                <a:gd name="connsiteX6" fmla="*/ 90488 w 119919"/>
                <a:gd name="connsiteY6" fmla="*/ 42863 h 130682"/>
                <a:gd name="connsiteX7" fmla="*/ 93821 w 119919"/>
                <a:gd name="connsiteY7" fmla="*/ 45911 h 130682"/>
                <a:gd name="connsiteX8" fmla="*/ 116776 w 119919"/>
                <a:gd name="connsiteY8" fmla="*/ 20860 h 130682"/>
                <a:gd name="connsiteX9" fmla="*/ 113538 w 119919"/>
                <a:gd name="connsiteY9" fmla="*/ 17812 h 130682"/>
                <a:gd name="connsiteX10" fmla="*/ 67342 w 119919"/>
                <a:gd name="connsiteY10" fmla="*/ 0 h 130682"/>
                <a:gd name="connsiteX11" fmla="*/ 0 w 119919"/>
                <a:gd name="connsiteY11" fmla="*/ 65341 h 130682"/>
                <a:gd name="connsiteX12" fmla="*/ 67342 w 119919"/>
                <a:gd name="connsiteY12" fmla="*/ 130683 h 130682"/>
                <a:gd name="connsiteX13" fmla="*/ 85916 w 119919"/>
                <a:gd name="connsiteY13" fmla="*/ 128111 h 130682"/>
                <a:gd name="connsiteX14" fmla="*/ 85916 w 119919"/>
                <a:gd name="connsiteY14" fmla="*/ 128397 h 130682"/>
                <a:gd name="connsiteX15" fmla="*/ 119920 w 119919"/>
                <a:gd name="connsiteY15" fmla="*/ 128397 h 130682"/>
                <a:gd name="connsiteX16" fmla="*/ 119920 w 119919"/>
                <a:gd name="connsiteY16" fmla="*/ 50673 h 130682"/>
                <a:gd name="connsiteX17" fmla="*/ 71152 w 119919"/>
                <a:gd name="connsiteY17" fmla="*/ 50673 h 130682"/>
                <a:gd name="connsiteX18" fmla="*/ 71152 w 119919"/>
                <a:gd name="connsiteY18" fmla="*/ 84582 h 13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9919" h="130682">
                  <a:moveTo>
                    <a:pt x="71057" y="84582"/>
                  </a:moveTo>
                  <a:lnTo>
                    <a:pt x="85820" y="84582"/>
                  </a:lnTo>
                  <a:lnTo>
                    <a:pt x="85820" y="91440"/>
                  </a:lnTo>
                  <a:cubicBezTo>
                    <a:pt x="80296" y="94869"/>
                    <a:pt x="73819" y="96774"/>
                    <a:pt x="67246" y="96774"/>
                  </a:cubicBezTo>
                  <a:cubicBezTo>
                    <a:pt x="48863" y="96774"/>
                    <a:pt x="33814" y="82677"/>
                    <a:pt x="33814" y="65341"/>
                  </a:cubicBezTo>
                  <a:cubicBezTo>
                    <a:pt x="33814" y="48101"/>
                    <a:pt x="48768" y="34004"/>
                    <a:pt x="67246" y="34004"/>
                  </a:cubicBezTo>
                  <a:cubicBezTo>
                    <a:pt x="76009" y="34004"/>
                    <a:pt x="84296" y="37147"/>
                    <a:pt x="90488" y="42863"/>
                  </a:cubicBezTo>
                  <a:lnTo>
                    <a:pt x="93821" y="45911"/>
                  </a:lnTo>
                  <a:lnTo>
                    <a:pt x="116776" y="20860"/>
                  </a:lnTo>
                  <a:lnTo>
                    <a:pt x="113538" y="17812"/>
                  </a:lnTo>
                  <a:cubicBezTo>
                    <a:pt x="100965" y="6287"/>
                    <a:pt x="84582" y="0"/>
                    <a:pt x="67342" y="0"/>
                  </a:cubicBezTo>
                  <a:cubicBezTo>
                    <a:pt x="30194" y="0"/>
                    <a:pt x="0" y="29337"/>
                    <a:pt x="0" y="65341"/>
                  </a:cubicBezTo>
                  <a:cubicBezTo>
                    <a:pt x="0" y="101441"/>
                    <a:pt x="30289" y="130683"/>
                    <a:pt x="67342" y="130683"/>
                  </a:cubicBezTo>
                  <a:cubicBezTo>
                    <a:pt x="73628" y="130683"/>
                    <a:pt x="79915" y="129826"/>
                    <a:pt x="85916" y="128111"/>
                  </a:cubicBezTo>
                  <a:lnTo>
                    <a:pt x="85916" y="128397"/>
                  </a:lnTo>
                  <a:lnTo>
                    <a:pt x="119920" y="128397"/>
                  </a:lnTo>
                  <a:lnTo>
                    <a:pt x="119920" y="50673"/>
                  </a:lnTo>
                  <a:lnTo>
                    <a:pt x="71152" y="50673"/>
                  </a:lnTo>
                  <a:lnTo>
                    <a:pt x="71152" y="8458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02" name="Gráfico 14">
              <a:extLst>
                <a:ext uri="{FF2B5EF4-FFF2-40B4-BE49-F238E27FC236}">
                  <a16:creationId xmlns:a16="http://schemas.microsoft.com/office/drawing/2014/main" id="{354883D4-810A-4C2B-BA4B-7D41EA8BA47D}"/>
                </a:ext>
              </a:extLst>
            </p:cNvPr>
            <p:cNvSpPr/>
            <p:nvPr/>
          </p:nvSpPr>
          <p:spPr>
            <a:xfrm>
              <a:off x="7335392" y="3878674"/>
              <a:ext cx="116395" cy="127825"/>
            </a:xfrm>
            <a:custGeom>
              <a:avLst/>
              <a:gdLst>
                <a:gd name="connsiteX0" fmla="*/ 38100 w 116395"/>
                <a:gd name="connsiteY0" fmla="*/ 38481 h 127825"/>
                <a:gd name="connsiteX1" fmla="*/ 38100 w 116395"/>
                <a:gd name="connsiteY1" fmla="*/ 127826 h 127825"/>
                <a:gd name="connsiteX2" fmla="*/ 78391 w 116395"/>
                <a:gd name="connsiteY2" fmla="*/ 127826 h 127825"/>
                <a:gd name="connsiteX3" fmla="*/ 78391 w 116395"/>
                <a:gd name="connsiteY3" fmla="*/ 38481 h 127825"/>
                <a:gd name="connsiteX4" fmla="*/ 116396 w 116395"/>
                <a:gd name="connsiteY4" fmla="*/ 38481 h 127825"/>
                <a:gd name="connsiteX5" fmla="*/ 116396 w 116395"/>
                <a:gd name="connsiteY5" fmla="*/ 0 h 127825"/>
                <a:gd name="connsiteX6" fmla="*/ 0 w 116395"/>
                <a:gd name="connsiteY6" fmla="*/ 0 h 127825"/>
                <a:gd name="connsiteX7" fmla="*/ 0 w 116395"/>
                <a:gd name="connsiteY7" fmla="*/ 38481 h 12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395" h="127825">
                  <a:moveTo>
                    <a:pt x="38100" y="38481"/>
                  </a:moveTo>
                  <a:lnTo>
                    <a:pt x="38100" y="127826"/>
                  </a:lnTo>
                  <a:lnTo>
                    <a:pt x="78391" y="127826"/>
                  </a:lnTo>
                  <a:lnTo>
                    <a:pt x="78391" y="38481"/>
                  </a:lnTo>
                  <a:lnTo>
                    <a:pt x="116396" y="38481"/>
                  </a:lnTo>
                  <a:lnTo>
                    <a:pt x="116396" y="0"/>
                  </a:lnTo>
                  <a:lnTo>
                    <a:pt x="0" y="0"/>
                  </a:lnTo>
                  <a:lnTo>
                    <a:pt x="0" y="3848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03" name="Gráfico 14">
              <a:extLst>
                <a:ext uri="{FF2B5EF4-FFF2-40B4-BE49-F238E27FC236}">
                  <a16:creationId xmlns:a16="http://schemas.microsoft.com/office/drawing/2014/main" id="{C0C2ED5D-91AD-4101-92D5-F45CDD3A448B}"/>
                </a:ext>
              </a:extLst>
            </p:cNvPr>
            <p:cNvSpPr/>
            <p:nvPr/>
          </p:nvSpPr>
          <p:spPr>
            <a:xfrm>
              <a:off x="7427214" y="3855147"/>
              <a:ext cx="202882" cy="204977"/>
            </a:xfrm>
            <a:custGeom>
              <a:avLst/>
              <a:gdLst>
                <a:gd name="connsiteX0" fmla="*/ 202882 w 202882"/>
                <a:gd name="connsiteY0" fmla="*/ 204978 h 204977"/>
                <a:gd name="connsiteX1" fmla="*/ 125825 w 202882"/>
                <a:gd name="connsiteY1" fmla="*/ 0 h 204977"/>
                <a:gd name="connsiteX2" fmla="*/ 56674 w 202882"/>
                <a:gd name="connsiteY2" fmla="*/ 0 h 204977"/>
                <a:gd name="connsiteX3" fmla="*/ 0 w 202882"/>
                <a:gd name="connsiteY3" fmla="*/ 151162 h 204977"/>
                <a:gd name="connsiteX4" fmla="*/ 42005 w 202882"/>
                <a:gd name="connsiteY4" fmla="*/ 151162 h 204977"/>
                <a:gd name="connsiteX5" fmla="*/ 91154 w 202882"/>
                <a:gd name="connsiteY5" fmla="*/ 26765 h 204977"/>
                <a:gd name="connsiteX6" fmla="*/ 160972 w 202882"/>
                <a:gd name="connsiteY6" fmla="*/ 204978 h 20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882" h="204977">
                  <a:moveTo>
                    <a:pt x="202882" y="204978"/>
                  </a:moveTo>
                  <a:lnTo>
                    <a:pt x="125825" y="0"/>
                  </a:lnTo>
                  <a:lnTo>
                    <a:pt x="56674" y="0"/>
                  </a:lnTo>
                  <a:lnTo>
                    <a:pt x="0" y="151162"/>
                  </a:lnTo>
                  <a:lnTo>
                    <a:pt x="42005" y="151162"/>
                  </a:lnTo>
                  <a:lnTo>
                    <a:pt x="91154" y="26765"/>
                  </a:lnTo>
                  <a:lnTo>
                    <a:pt x="160972" y="2049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04" name="Gráfico 14">
              <a:extLst>
                <a:ext uri="{FF2B5EF4-FFF2-40B4-BE49-F238E27FC236}">
                  <a16:creationId xmlns:a16="http://schemas.microsoft.com/office/drawing/2014/main" id="{FDDA05E5-EAF3-4197-826D-4C3250A61EBD}"/>
                </a:ext>
              </a:extLst>
            </p:cNvPr>
            <p:cNvSpPr/>
            <p:nvPr/>
          </p:nvSpPr>
          <p:spPr>
            <a:xfrm>
              <a:off x="7206900" y="3878198"/>
              <a:ext cx="126206" cy="130683"/>
            </a:xfrm>
            <a:custGeom>
              <a:avLst/>
              <a:gdLst>
                <a:gd name="connsiteX0" fmla="*/ 118681 w 126206"/>
                <a:gd name="connsiteY0" fmla="*/ 34480 h 130683"/>
                <a:gd name="connsiteX1" fmla="*/ 118586 w 126206"/>
                <a:gd name="connsiteY1" fmla="*/ 34385 h 130683"/>
                <a:gd name="connsiteX2" fmla="*/ 63055 w 126206"/>
                <a:gd name="connsiteY2" fmla="*/ 0 h 130683"/>
                <a:gd name="connsiteX3" fmla="*/ 0 w 126206"/>
                <a:gd name="connsiteY3" fmla="*/ 65342 h 130683"/>
                <a:gd name="connsiteX4" fmla="*/ 63055 w 126206"/>
                <a:gd name="connsiteY4" fmla="*/ 130683 h 130683"/>
                <a:gd name="connsiteX5" fmla="*/ 126206 w 126206"/>
                <a:gd name="connsiteY5" fmla="*/ 65342 h 130683"/>
                <a:gd name="connsiteX6" fmla="*/ 118681 w 126206"/>
                <a:gd name="connsiteY6" fmla="*/ 34480 h 130683"/>
                <a:gd name="connsiteX7" fmla="*/ 63055 w 126206"/>
                <a:gd name="connsiteY7" fmla="*/ 96679 h 130683"/>
                <a:gd name="connsiteX8" fmla="*/ 33909 w 126206"/>
                <a:gd name="connsiteY8" fmla="*/ 65246 h 130683"/>
                <a:gd name="connsiteX9" fmla="*/ 63055 w 126206"/>
                <a:gd name="connsiteY9" fmla="*/ 33909 h 130683"/>
                <a:gd name="connsiteX10" fmla="*/ 92202 w 126206"/>
                <a:gd name="connsiteY10" fmla="*/ 65246 h 130683"/>
                <a:gd name="connsiteX11" fmla="*/ 63055 w 126206"/>
                <a:gd name="connsiteY11" fmla="*/ 96679 h 13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206" h="130683">
                  <a:moveTo>
                    <a:pt x="118681" y="34480"/>
                  </a:moveTo>
                  <a:lnTo>
                    <a:pt x="118586" y="34385"/>
                  </a:lnTo>
                  <a:cubicBezTo>
                    <a:pt x="107918" y="13906"/>
                    <a:pt x="87058" y="0"/>
                    <a:pt x="63055" y="0"/>
                  </a:cubicBezTo>
                  <a:cubicBezTo>
                    <a:pt x="28289" y="0"/>
                    <a:pt x="0" y="29337"/>
                    <a:pt x="0" y="65342"/>
                  </a:cubicBezTo>
                  <a:cubicBezTo>
                    <a:pt x="0" y="101441"/>
                    <a:pt x="28289" y="130683"/>
                    <a:pt x="63055" y="130683"/>
                  </a:cubicBezTo>
                  <a:cubicBezTo>
                    <a:pt x="97822" y="130683"/>
                    <a:pt x="126206" y="101441"/>
                    <a:pt x="126206" y="65342"/>
                  </a:cubicBezTo>
                  <a:cubicBezTo>
                    <a:pt x="126111" y="54197"/>
                    <a:pt x="123444" y="43625"/>
                    <a:pt x="118681" y="34480"/>
                  </a:cubicBezTo>
                  <a:moveTo>
                    <a:pt x="63055" y="96679"/>
                  </a:moveTo>
                  <a:cubicBezTo>
                    <a:pt x="46958" y="96679"/>
                    <a:pt x="33909" y="82582"/>
                    <a:pt x="33909" y="65246"/>
                  </a:cubicBezTo>
                  <a:cubicBezTo>
                    <a:pt x="33909" y="48006"/>
                    <a:pt x="46958" y="33909"/>
                    <a:pt x="63055" y="33909"/>
                  </a:cubicBezTo>
                  <a:cubicBezTo>
                    <a:pt x="79153" y="33909"/>
                    <a:pt x="92202" y="48006"/>
                    <a:pt x="92202" y="65246"/>
                  </a:cubicBezTo>
                  <a:cubicBezTo>
                    <a:pt x="92202" y="82582"/>
                    <a:pt x="79057" y="96679"/>
                    <a:pt x="63055" y="9667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05" name="Gráfico 14">
              <a:extLst>
                <a:ext uri="{FF2B5EF4-FFF2-40B4-BE49-F238E27FC236}">
                  <a16:creationId xmlns:a16="http://schemas.microsoft.com/office/drawing/2014/main" id="{CACC08F1-B7CB-4A6F-81FC-662564EFE5B5}"/>
                </a:ext>
              </a:extLst>
            </p:cNvPr>
            <p:cNvSpPr/>
            <p:nvPr/>
          </p:nvSpPr>
          <p:spPr>
            <a:xfrm>
              <a:off x="7424451" y="3669124"/>
              <a:ext cx="184023" cy="186023"/>
            </a:xfrm>
            <a:custGeom>
              <a:avLst/>
              <a:gdLst>
                <a:gd name="connsiteX0" fmla="*/ 146209 w 184023"/>
                <a:gd name="connsiteY0" fmla="*/ 119634 h 186023"/>
                <a:gd name="connsiteX1" fmla="*/ 184023 w 184023"/>
                <a:gd name="connsiteY1" fmla="*/ 104203 h 186023"/>
                <a:gd name="connsiteX2" fmla="*/ 133731 w 184023"/>
                <a:gd name="connsiteY2" fmla="*/ 86201 h 186023"/>
                <a:gd name="connsiteX3" fmla="*/ 101537 w 184023"/>
                <a:gd name="connsiteY3" fmla="*/ 0 h 186023"/>
                <a:gd name="connsiteX4" fmla="*/ 68104 w 184023"/>
                <a:gd name="connsiteY4" fmla="*/ 63437 h 186023"/>
                <a:gd name="connsiteX5" fmla="*/ 0 w 184023"/>
                <a:gd name="connsiteY5" fmla="*/ 49435 h 186023"/>
                <a:gd name="connsiteX6" fmla="*/ 48101 w 184023"/>
                <a:gd name="connsiteY6" fmla="*/ 101537 h 186023"/>
                <a:gd name="connsiteX7" fmla="*/ 24574 w 184023"/>
                <a:gd name="connsiteY7" fmla="*/ 164592 h 186023"/>
                <a:gd name="connsiteX8" fmla="*/ 109252 w 184023"/>
                <a:gd name="connsiteY8" fmla="*/ 134207 h 186023"/>
                <a:gd name="connsiteX9" fmla="*/ 171069 w 184023"/>
                <a:gd name="connsiteY9" fmla="*/ 186023 h 18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023" h="186023">
                  <a:moveTo>
                    <a:pt x="146209" y="119634"/>
                  </a:moveTo>
                  <a:lnTo>
                    <a:pt x="184023" y="104203"/>
                  </a:lnTo>
                  <a:lnTo>
                    <a:pt x="133731" y="86201"/>
                  </a:lnTo>
                  <a:lnTo>
                    <a:pt x="101537" y="0"/>
                  </a:lnTo>
                  <a:lnTo>
                    <a:pt x="68104" y="63437"/>
                  </a:lnTo>
                  <a:lnTo>
                    <a:pt x="0" y="49435"/>
                  </a:lnTo>
                  <a:lnTo>
                    <a:pt x="48101" y="101537"/>
                  </a:lnTo>
                  <a:lnTo>
                    <a:pt x="24574" y="164592"/>
                  </a:lnTo>
                  <a:lnTo>
                    <a:pt x="109252" y="134207"/>
                  </a:lnTo>
                  <a:lnTo>
                    <a:pt x="171069" y="1860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06" name="Gráfico 14">
              <a:extLst>
                <a:ext uri="{FF2B5EF4-FFF2-40B4-BE49-F238E27FC236}">
                  <a16:creationId xmlns:a16="http://schemas.microsoft.com/office/drawing/2014/main" id="{C67C6372-140A-4B9A-968D-04A54C87D79F}"/>
                </a:ext>
              </a:extLst>
            </p:cNvPr>
            <p:cNvSpPr/>
            <p:nvPr/>
          </p:nvSpPr>
          <p:spPr>
            <a:xfrm>
              <a:off x="7386066" y="3759802"/>
              <a:ext cx="59245" cy="50672"/>
            </a:xfrm>
            <a:custGeom>
              <a:avLst/>
              <a:gdLst>
                <a:gd name="connsiteX0" fmla="*/ 43720 w 59245"/>
                <a:gd name="connsiteY0" fmla="*/ 32385 h 50672"/>
                <a:gd name="connsiteX1" fmla="*/ 59246 w 59245"/>
                <a:gd name="connsiteY1" fmla="*/ 22384 h 50672"/>
                <a:gd name="connsiteX2" fmla="*/ 40767 w 59245"/>
                <a:gd name="connsiteY2" fmla="*/ 18479 h 50672"/>
                <a:gd name="connsiteX3" fmla="*/ 35433 w 59245"/>
                <a:gd name="connsiteY3" fmla="*/ 0 h 50672"/>
                <a:gd name="connsiteX4" fmla="*/ 28004 w 59245"/>
                <a:gd name="connsiteY4" fmla="*/ 15716 h 50672"/>
                <a:gd name="connsiteX5" fmla="*/ 0 w 59245"/>
                <a:gd name="connsiteY5" fmla="*/ 9811 h 50672"/>
                <a:gd name="connsiteX6" fmla="*/ 21907 w 59245"/>
                <a:gd name="connsiteY6" fmla="*/ 32385 h 50672"/>
                <a:gd name="connsiteX7" fmla="*/ 15145 w 59245"/>
                <a:gd name="connsiteY7" fmla="*/ 50673 h 50672"/>
                <a:gd name="connsiteX8" fmla="*/ 34862 w 59245"/>
                <a:gd name="connsiteY8" fmla="*/ 38005 h 50672"/>
                <a:gd name="connsiteX9" fmla="*/ 50197 w 59245"/>
                <a:gd name="connsiteY9" fmla="*/ 50387 h 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245" h="50672">
                  <a:moveTo>
                    <a:pt x="43720" y="32385"/>
                  </a:moveTo>
                  <a:lnTo>
                    <a:pt x="59246" y="22384"/>
                  </a:lnTo>
                  <a:lnTo>
                    <a:pt x="40767" y="18479"/>
                  </a:lnTo>
                  <a:lnTo>
                    <a:pt x="35433" y="0"/>
                  </a:lnTo>
                  <a:lnTo>
                    <a:pt x="28004" y="15716"/>
                  </a:lnTo>
                  <a:lnTo>
                    <a:pt x="0" y="9811"/>
                  </a:lnTo>
                  <a:lnTo>
                    <a:pt x="21907" y="32385"/>
                  </a:lnTo>
                  <a:lnTo>
                    <a:pt x="15145" y="50673"/>
                  </a:lnTo>
                  <a:lnTo>
                    <a:pt x="34862" y="38005"/>
                  </a:lnTo>
                  <a:lnTo>
                    <a:pt x="50197" y="503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07" name="Gráfico 14">
              <a:extLst>
                <a:ext uri="{FF2B5EF4-FFF2-40B4-BE49-F238E27FC236}">
                  <a16:creationId xmlns:a16="http://schemas.microsoft.com/office/drawing/2014/main" id="{156B6BF5-D72F-4DCD-85CA-8BB16A8E0300}"/>
                </a:ext>
              </a:extLst>
            </p:cNvPr>
            <p:cNvSpPr/>
            <p:nvPr/>
          </p:nvSpPr>
          <p:spPr>
            <a:xfrm>
              <a:off x="7551324" y="3664743"/>
              <a:ext cx="61912" cy="52959"/>
            </a:xfrm>
            <a:custGeom>
              <a:avLst/>
              <a:gdLst>
                <a:gd name="connsiteX0" fmla="*/ 45720 w 61912"/>
                <a:gd name="connsiteY0" fmla="*/ 33814 h 52959"/>
                <a:gd name="connsiteX1" fmla="*/ 61913 w 61912"/>
                <a:gd name="connsiteY1" fmla="*/ 23432 h 52959"/>
                <a:gd name="connsiteX2" fmla="*/ 42577 w 61912"/>
                <a:gd name="connsiteY2" fmla="*/ 19336 h 52959"/>
                <a:gd name="connsiteX3" fmla="*/ 36957 w 61912"/>
                <a:gd name="connsiteY3" fmla="*/ 0 h 52959"/>
                <a:gd name="connsiteX4" fmla="*/ 27622 w 61912"/>
                <a:gd name="connsiteY4" fmla="*/ 16097 h 52959"/>
                <a:gd name="connsiteX5" fmla="*/ 0 w 61912"/>
                <a:gd name="connsiteY5" fmla="*/ 10287 h 52959"/>
                <a:gd name="connsiteX6" fmla="*/ 22860 w 61912"/>
                <a:gd name="connsiteY6" fmla="*/ 33909 h 52959"/>
                <a:gd name="connsiteX7" fmla="*/ 15907 w 61912"/>
                <a:gd name="connsiteY7" fmla="*/ 52959 h 52959"/>
                <a:gd name="connsiteX8" fmla="*/ 36481 w 61912"/>
                <a:gd name="connsiteY8" fmla="*/ 39719 h 52959"/>
                <a:gd name="connsiteX9" fmla="*/ 52388 w 61912"/>
                <a:gd name="connsiteY9" fmla="*/ 52673 h 5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12" h="52959">
                  <a:moveTo>
                    <a:pt x="45720" y="33814"/>
                  </a:moveTo>
                  <a:lnTo>
                    <a:pt x="61913" y="23432"/>
                  </a:lnTo>
                  <a:lnTo>
                    <a:pt x="42577" y="19336"/>
                  </a:lnTo>
                  <a:lnTo>
                    <a:pt x="36957" y="0"/>
                  </a:lnTo>
                  <a:lnTo>
                    <a:pt x="27622" y="16097"/>
                  </a:lnTo>
                  <a:lnTo>
                    <a:pt x="0" y="10287"/>
                  </a:lnTo>
                  <a:lnTo>
                    <a:pt x="22860" y="33909"/>
                  </a:lnTo>
                  <a:lnTo>
                    <a:pt x="15907" y="52959"/>
                  </a:lnTo>
                  <a:lnTo>
                    <a:pt x="36481" y="39719"/>
                  </a:lnTo>
                  <a:lnTo>
                    <a:pt x="52388" y="5267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08" name="Gráfico 14">
              <a:extLst>
                <a:ext uri="{FF2B5EF4-FFF2-40B4-BE49-F238E27FC236}">
                  <a16:creationId xmlns:a16="http://schemas.microsoft.com/office/drawing/2014/main" id="{F9289865-57C2-4AE8-AD8B-A998C9A2BF2F}"/>
                </a:ext>
              </a:extLst>
            </p:cNvPr>
            <p:cNvSpPr/>
            <p:nvPr/>
          </p:nvSpPr>
          <p:spPr>
            <a:xfrm>
              <a:off x="6726650" y="3729894"/>
              <a:ext cx="7238" cy="397192"/>
            </a:xfrm>
            <a:custGeom>
              <a:avLst/>
              <a:gdLst>
                <a:gd name="connsiteX0" fmla="*/ 0 w 7238"/>
                <a:gd name="connsiteY0" fmla="*/ 0 h 397192"/>
                <a:gd name="connsiteX1" fmla="*/ 7239 w 7238"/>
                <a:gd name="connsiteY1" fmla="*/ 0 h 397192"/>
                <a:gd name="connsiteX2" fmla="*/ 7239 w 7238"/>
                <a:gd name="connsiteY2" fmla="*/ 397193 h 397192"/>
                <a:gd name="connsiteX3" fmla="*/ 0 w 7238"/>
                <a:gd name="connsiteY3" fmla="*/ 397193 h 39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8" h="397192">
                  <a:moveTo>
                    <a:pt x="0" y="0"/>
                  </a:moveTo>
                  <a:lnTo>
                    <a:pt x="7239" y="0"/>
                  </a:lnTo>
                  <a:lnTo>
                    <a:pt x="7239" y="397193"/>
                  </a:lnTo>
                  <a:lnTo>
                    <a:pt x="0" y="397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09" name="Gráfico 14">
              <a:extLst>
                <a:ext uri="{FF2B5EF4-FFF2-40B4-BE49-F238E27FC236}">
                  <a16:creationId xmlns:a16="http://schemas.microsoft.com/office/drawing/2014/main" id="{FCF07954-4CC2-4AF7-9B20-145C9D8063AE}"/>
                </a:ext>
              </a:extLst>
            </p:cNvPr>
            <p:cNvSpPr/>
            <p:nvPr/>
          </p:nvSpPr>
          <p:spPr>
            <a:xfrm>
              <a:off x="5832252" y="3729894"/>
              <a:ext cx="7239" cy="397192"/>
            </a:xfrm>
            <a:custGeom>
              <a:avLst/>
              <a:gdLst>
                <a:gd name="connsiteX0" fmla="*/ 0 w 7239"/>
                <a:gd name="connsiteY0" fmla="*/ 0 h 397192"/>
                <a:gd name="connsiteX1" fmla="*/ 7239 w 7239"/>
                <a:gd name="connsiteY1" fmla="*/ 0 h 397192"/>
                <a:gd name="connsiteX2" fmla="*/ 7239 w 7239"/>
                <a:gd name="connsiteY2" fmla="*/ 397193 h 397192"/>
                <a:gd name="connsiteX3" fmla="*/ 0 w 7239"/>
                <a:gd name="connsiteY3" fmla="*/ 397193 h 39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9" h="397192">
                  <a:moveTo>
                    <a:pt x="0" y="0"/>
                  </a:moveTo>
                  <a:lnTo>
                    <a:pt x="7239" y="0"/>
                  </a:lnTo>
                  <a:lnTo>
                    <a:pt x="7239" y="397193"/>
                  </a:lnTo>
                  <a:lnTo>
                    <a:pt x="0" y="397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126" name="Gráfico 110">
            <a:extLst>
              <a:ext uri="{FF2B5EF4-FFF2-40B4-BE49-F238E27FC236}">
                <a16:creationId xmlns:a16="http://schemas.microsoft.com/office/drawing/2014/main" id="{96E82EF7-7D69-4B64-A90B-18A7FB520D19}"/>
              </a:ext>
            </a:extLst>
          </p:cNvPr>
          <p:cNvSpPr/>
          <p:nvPr/>
        </p:nvSpPr>
        <p:spPr>
          <a:xfrm>
            <a:off x="12479274" y="2591436"/>
            <a:ext cx="326135" cy="2581148"/>
          </a:xfrm>
          <a:custGeom>
            <a:avLst/>
            <a:gdLst>
              <a:gd name="connsiteX0" fmla="*/ 0 w 326135"/>
              <a:gd name="connsiteY0" fmla="*/ 0 h 2581148"/>
              <a:gd name="connsiteX1" fmla="*/ 326136 w 326135"/>
              <a:gd name="connsiteY1" fmla="*/ 0 h 2581148"/>
              <a:gd name="connsiteX2" fmla="*/ 326136 w 326135"/>
              <a:gd name="connsiteY2" fmla="*/ 2581148 h 2581148"/>
              <a:gd name="connsiteX3" fmla="*/ 0 w 326135"/>
              <a:gd name="connsiteY3" fmla="*/ 2581148 h 258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135" h="2581148">
                <a:moveTo>
                  <a:pt x="0" y="0"/>
                </a:moveTo>
                <a:lnTo>
                  <a:pt x="326136" y="0"/>
                </a:lnTo>
                <a:lnTo>
                  <a:pt x="326136" y="2581148"/>
                </a:lnTo>
                <a:lnTo>
                  <a:pt x="0" y="2581148"/>
                </a:lnTo>
                <a:close/>
              </a:path>
            </a:pathLst>
          </a:custGeom>
          <a:solidFill>
            <a:srgbClr val="F1B63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s-CO"/>
          </a:p>
        </p:txBody>
      </p:sp>
      <p:grpSp>
        <p:nvGrpSpPr>
          <p:cNvPr id="127" name="Gráfico 110">
            <a:extLst>
              <a:ext uri="{FF2B5EF4-FFF2-40B4-BE49-F238E27FC236}">
                <a16:creationId xmlns:a16="http://schemas.microsoft.com/office/drawing/2014/main" id="{F221ACEB-4BD1-4C66-BE27-474EBB98D2F0}"/>
              </a:ext>
            </a:extLst>
          </p:cNvPr>
          <p:cNvGrpSpPr/>
          <p:nvPr/>
        </p:nvGrpSpPr>
        <p:grpSpPr>
          <a:xfrm>
            <a:off x="12505055" y="5320285"/>
            <a:ext cx="235584" cy="960881"/>
            <a:chOff x="12505055" y="5320285"/>
            <a:chExt cx="235584" cy="960881"/>
          </a:xfrm>
          <a:solidFill>
            <a:srgbClr val="574490"/>
          </a:solidFill>
        </p:grpSpPr>
        <p:sp>
          <p:nvSpPr>
            <p:cNvPr id="128" name="Gráfico 110">
              <a:extLst>
                <a:ext uri="{FF2B5EF4-FFF2-40B4-BE49-F238E27FC236}">
                  <a16:creationId xmlns:a16="http://schemas.microsoft.com/office/drawing/2014/main" id="{2BDF8AEA-316E-46E5-AFEE-0159B9BE515B}"/>
                </a:ext>
              </a:extLst>
            </p:cNvPr>
            <p:cNvSpPr/>
            <p:nvPr/>
          </p:nvSpPr>
          <p:spPr>
            <a:xfrm>
              <a:off x="12505055" y="6222746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3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57449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29" name="Gráfico 110">
              <a:extLst>
                <a:ext uri="{FF2B5EF4-FFF2-40B4-BE49-F238E27FC236}">
                  <a16:creationId xmlns:a16="http://schemas.microsoft.com/office/drawing/2014/main" id="{BD4802AE-5A89-4FD8-9F55-4A02A5C647AF}"/>
                </a:ext>
              </a:extLst>
            </p:cNvPr>
            <p:cNvSpPr/>
            <p:nvPr/>
          </p:nvSpPr>
          <p:spPr>
            <a:xfrm>
              <a:off x="12682220" y="6222746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3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57449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30" name="Gráfico 110">
              <a:extLst>
                <a:ext uri="{FF2B5EF4-FFF2-40B4-BE49-F238E27FC236}">
                  <a16:creationId xmlns:a16="http://schemas.microsoft.com/office/drawing/2014/main" id="{9D148FDD-379D-4BBE-9465-A58AE5392554}"/>
                </a:ext>
              </a:extLst>
            </p:cNvPr>
            <p:cNvSpPr/>
            <p:nvPr/>
          </p:nvSpPr>
          <p:spPr>
            <a:xfrm>
              <a:off x="12505055" y="6042280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3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57449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31" name="Gráfico 110">
              <a:extLst>
                <a:ext uri="{FF2B5EF4-FFF2-40B4-BE49-F238E27FC236}">
                  <a16:creationId xmlns:a16="http://schemas.microsoft.com/office/drawing/2014/main" id="{8F8C9C74-856A-4486-BFF8-5C6A7FB03CB9}"/>
                </a:ext>
              </a:extLst>
            </p:cNvPr>
            <p:cNvSpPr/>
            <p:nvPr/>
          </p:nvSpPr>
          <p:spPr>
            <a:xfrm>
              <a:off x="12682220" y="6042280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3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57449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32" name="Gráfico 110">
              <a:extLst>
                <a:ext uri="{FF2B5EF4-FFF2-40B4-BE49-F238E27FC236}">
                  <a16:creationId xmlns:a16="http://schemas.microsoft.com/office/drawing/2014/main" id="{6753E5D2-A1D1-4194-82BB-E4AAAE115098}"/>
                </a:ext>
              </a:extLst>
            </p:cNvPr>
            <p:cNvSpPr/>
            <p:nvPr/>
          </p:nvSpPr>
          <p:spPr>
            <a:xfrm>
              <a:off x="12505055" y="5861813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3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7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57449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33" name="Gráfico 110">
              <a:extLst>
                <a:ext uri="{FF2B5EF4-FFF2-40B4-BE49-F238E27FC236}">
                  <a16:creationId xmlns:a16="http://schemas.microsoft.com/office/drawing/2014/main" id="{0E26061B-6F54-461F-934E-DFB571A2D2C7}"/>
                </a:ext>
              </a:extLst>
            </p:cNvPr>
            <p:cNvSpPr/>
            <p:nvPr/>
          </p:nvSpPr>
          <p:spPr>
            <a:xfrm>
              <a:off x="12682220" y="5861813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3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7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57449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34" name="Gráfico 110">
              <a:extLst>
                <a:ext uri="{FF2B5EF4-FFF2-40B4-BE49-F238E27FC236}">
                  <a16:creationId xmlns:a16="http://schemas.microsoft.com/office/drawing/2014/main" id="{694634EB-591B-4946-A0C6-4DBB0E7FBBDA}"/>
                </a:ext>
              </a:extLst>
            </p:cNvPr>
            <p:cNvSpPr/>
            <p:nvPr/>
          </p:nvSpPr>
          <p:spPr>
            <a:xfrm>
              <a:off x="12505055" y="5681219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3"/>
                    <a:pt x="45343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57449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35" name="Gráfico 110">
              <a:extLst>
                <a:ext uri="{FF2B5EF4-FFF2-40B4-BE49-F238E27FC236}">
                  <a16:creationId xmlns:a16="http://schemas.microsoft.com/office/drawing/2014/main" id="{62ED831B-64FE-4F78-A729-BC31DF6C55A0}"/>
                </a:ext>
              </a:extLst>
            </p:cNvPr>
            <p:cNvSpPr/>
            <p:nvPr/>
          </p:nvSpPr>
          <p:spPr>
            <a:xfrm>
              <a:off x="12682220" y="5681219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3"/>
                    <a:pt x="45343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57449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36" name="Gráfico 110">
              <a:extLst>
                <a:ext uri="{FF2B5EF4-FFF2-40B4-BE49-F238E27FC236}">
                  <a16:creationId xmlns:a16="http://schemas.microsoft.com/office/drawing/2014/main" id="{9FA33C4C-3DC1-47DD-9D34-7AC1C7410C03}"/>
                </a:ext>
              </a:extLst>
            </p:cNvPr>
            <p:cNvSpPr/>
            <p:nvPr/>
          </p:nvSpPr>
          <p:spPr>
            <a:xfrm>
              <a:off x="12505055" y="5500752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3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57449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37" name="Gráfico 110">
              <a:extLst>
                <a:ext uri="{FF2B5EF4-FFF2-40B4-BE49-F238E27FC236}">
                  <a16:creationId xmlns:a16="http://schemas.microsoft.com/office/drawing/2014/main" id="{D547026B-3CC6-4D7F-BC8C-96E830618B62}"/>
                </a:ext>
              </a:extLst>
            </p:cNvPr>
            <p:cNvSpPr/>
            <p:nvPr/>
          </p:nvSpPr>
          <p:spPr>
            <a:xfrm>
              <a:off x="12682220" y="5500752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3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57449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38" name="Gráfico 110">
              <a:extLst>
                <a:ext uri="{FF2B5EF4-FFF2-40B4-BE49-F238E27FC236}">
                  <a16:creationId xmlns:a16="http://schemas.microsoft.com/office/drawing/2014/main" id="{658539B7-506F-4CF8-8E32-974C8736669B}"/>
                </a:ext>
              </a:extLst>
            </p:cNvPr>
            <p:cNvSpPr/>
            <p:nvPr/>
          </p:nvSpPr>
          <p:spPr>
            <a:xfrm>
              <a:off x="12505055" y="5320285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3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57449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39" name="Gráfico 110">
              <a:extLst>
                <a:ext uri="{FF2B5EF4-FFF2-40B4-BE49-F238E27FC236}">
                  <a16:creationId xmlns:a16="http://schemas.microsoft.com/office/drawing/2014/main" id="{31E555ED-413E-462D-BF7B-10A041070966}"/>
                </a:ext>
              </a:extLst>
            </p:cNvPr>
            <p:cNvSpPr/>
            <p:nvPr/>
          </p:nvSpPr>
          <p:spPr>
            <a:xfrm>
              <a:off x="12682220" y="5320285"/>
              <a:ext cx="58419" cy="58420"/>
            </a:xfrm>
            <a:custGeom>
              <a:avLst/>
              <a:gdLst>
                <a:gd name="connsiteX0" fmla="*/ 58420 w 58419"/>
                <a:gd name="connsiteY0" fmla="*/ 29210 h 58420"/>
                <a:gd name="connsiteX1" fmla="*/ 29210 w 58419"/>
                <a:gd name="connsiteY1" fmla="*/ 58420 h 58420"/>
                <a:gd name="connsiteX2" fmla="*/ 0 w 58419"/>
                <a:gd name="connsiteY2" fmla="*/ 29210 h 58420"/>
                <a:gd name="connsiteX3" fmla="*/ 29210 w 58419"/>
                <a:gd name="connsiteY3" fmla="*/ 0 h 58420"/>
                <a:gd name="connsiteX4" fmla="*/ 58420 w 58419"/>
                <a:gd name="connsiteY4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9" h="58420">
                  <a:moveTo>
                    <a:pt x="58420" y="29210"/>
                  </a:moveTo>
                  <a:cubicBezTo>
                    <a:pt x="58420" y="45342"/>
                    <a:pt x="45343" y="58420"/>
                    <a:pt x="29210" y="58420"/>
                  </a:cubicBezTo>
                  <a:cubicBezTo>
                    <a:pt x="13078" y="58420"/>
                    <a:pt x="0" y="45342"/>
                    <a:pt x="0" y="29210"/>
                  </a:cubicBezTo>
                  <a:cubicBezTo>
                    <a:pt x="0" y="13078"/>
                    <a:pt x="13078" y="0"/>
                    <a:pt x="29210" y="0"/>
                  </a:cubicBezTo>
                  <a:cubicBezTo>
                    <a:pt x="45343" y="0"/>
                    <a:pt x="58420" y="13078"/>
                    <a:pt x="58420" y="29210"/>
                  </a:cubicBezTo>
                  <a:close/>
                </a:path>
              </a:pathLst>
            </a:custGeom>
            <a:solidFill>
              <a:srgbClr val="57449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grpSp>
        <p:nvGrpSpPr>
          <p:cNvPr id="171" name="Gráfico 2">
            <a:extLst>
              <a:ext uri="{FF2B5EF4-FFF2-40B4-BE49-F238E27FC236}">
                <a16:creationId xmlns:a16="http://schemas.microsoft.com/office/drawing/2014/main" id="{5BB04952-2B13-481C-8EFD-FE76ED612AC1}"/>
              </a:ext>
            </a:extLst>
          </p:cNvPr>
          <p:cNvGrpSpPr/>
          <p:nvPr userDrawn="1"/>
        </p:nvGrpSpPr>
        <p:grpSpPr>
          <a:xfrm>
            <a:off x="6580089" y="6404346"/>
            <a:ext cx="921134" cy="936860"/>
            <a:chOff x="5252720" y="3023501"/>
            <a:chExt cx="921134" cy="936860"/>
          </a:xfrm>
          <a:solidFill>
            <a:srgbClr val="FFFFFF"/>
          </a:solidFill>
        </p:grpSpPr>
        <p:sp>
          <p:nvSpPr>
            <p:cNvPr id="172" name="Gráfico 2">
              <a:extLst>
                <a:ext uri="{FF2B5EF4-FFF2-40B4-BE49-F238E27FC236}">
                  <a16:creationId xmlns:a16="http://schemas.microsoft.com/office/drawing/2014/main" id="{101C9F57-99F1-4D0E-8CC8-861855A8AF0E}"/>
                </a:ext>
              </a:extLst>
            </p:cNvPr>
            <p:cNvSpPr/>
            <p:nvPr/>
          </p:nvSpPr>
          <p:spPr>
            <a:xfrm>
              <a:off x="6116894" y="3903402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3" name="Gráfico 2">
              <a:extLst>
                <a:ext uri="{FF2B5EF4-FFF2-40B4-BE49-F238E27FC236}">
                  <a16:creationId xmlns:a16="http://schemas.microsoft.com/office/drawing/2014/main" id="{B4422129-11A9-47B9-BB14-351935A3F4CA}"/>
                </a:ext>
              </a:extLst>
            </p:cNvPr>
            <p:cNvSpPr/>
            <p:nvPr/>
          </p:nvSpPr>
          <p:spPr>
            <a:xfrm>
              <a:off x="5944034" y="3903402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4" name="Gráfico 2">
              <a:extLst>
                <a:ext uri="{FF2B5EF4-FFF2-40B4-BE49-F238E27FC236}">
                  <a16:creationId xmlns:a16="http://schemas.microsoft.com/office/drawing/2014/main" id="{E7BD6653-6DA8-4107-9F41-9DCA703D9616}"/>
                </a:ext>
              </a:extLst>
            </p:cNvPr>
            <p:cNvSpPr/>
            <p:nvPr/>
          </p:nvSpPr>
          <p:spPr>
            <a:xfrm>
              <a:off x="5771175" y="3903402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5" name="Gráfico 2">
              <a:extLst>
                <a:ext uri="{FF2B5EF4-FFF2-40B4-BE49-F238E27FC236}">
                  <a16:creationId xmlns:a16="http://schemas.microsoft.com/office/drawing/2014/main" id="{38EBBF9A-704C-4A1A-B34F-A0502B014D3E}"/>
                </a:ext>
              </a:extLst>
            </p:cNvPr>
            <p:cNvSpPr/>
            <p:nvPr/>
          </p:nvSpPr>
          <p:spPr>
            <a:xfrm>
              <a:off x="5598315" y="3903402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6" name="Gráfico 2">
              <a:extLst>
                <a:ext uri="{FF2B5EF4-FFF2-40B4-BE49-F238E27FC236}">
                  <a16:creationId xmlns:a16="http://schemas.microsoft.com/office/drawing/2014/main" id="{9FDE4D09-5599-4087-803D-C4D716653877}"/>
                </a:ext>
              </a:extLst>
            </p:cNvPr>
            <p:cNvSpPr/>
            <p:nvPr/>
          </p:nvSpPr>
          <p:spPr>
            <a:xfrm>
              <a:off x="5425579" y="3903402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7" name="Gráfico 2">
              <a:extLst>
                <a:ext uri="{FF2B5EF4-FFF2-40B4-BE49-F238E27FC236}">
                  <a16:creationId xmlns:a16="http://schemas.microsoft.com/office/drawing/2014/main" id="{F0DE322B-2970-4996-BAF6-E5BDDB964FBD}"/>
                </a:ext>
              </a:extLst>
            </p:cNvPr>
            <p:cNvSpPr/>
            <p:nvPr/>
          </p:nvSpPr>
          <p:spPr>
            <a:xfrm>
              <a:off x="5252720" y="3903402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8" name="Gráfico 2">
              <a:extLst>
                <a:ext uri="{FF2B5EF4-FFF2-40B4-BE49-F238E27FC236}">
                  <a16:creationId xmlns:a16="http://schemas.microsoft.com/office/drawing/2014/main" id="{762A7985-0B6C-47F0-9089-0A2E631C4A42}"/>
                </a:ext>
              </a:extLst>
            </p:cNvPr>
            <p:cNvSpPr/>
            <p:nvPr/>
          </p:nvSpPr>
          <p:spPr>
            <a:xfrm>
              <a:off x="6116894" y="372744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9" name="Gráfico 2">
              <a:extLst>
                <a:ext uri="{FF2B5EF4-FFF2-40B4-BE49-F238E27FC236}">
                  <a16:creationId xmlns:a16="http://schemas.microsoft.com/office/drawing/2014/main" id="{FEE7404E-4EDE-4711-83A0-88233CFA4C8A}"/>
                </a:ext>
              </a:extLst>
            </p:cNvPr>
            <p:cNvSpPr/>
            <p:nvPr/>
          </p:nvSpPr>
          <p:spPr>
            <a:xfrm>
              <a:off x="5944034" y="372744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0" name="Gráfico 2">
              <a:extLst>
                <a:ext uri="{FF2B5EF4-FFF2-40B4-BE49-F238E27FC236}">
                  <a16:creationId xmlns:a16="http://schemas.microsoft.com/office/drawing/2014/main" id="{FB4DD476-DAAA-4ABF-9AAA-48E6CA9D68A0}"/>
                </a:ext>
              </a:extLst>
            </p:cNvPr>
            <p:cNvSpPr/>
            <p:nvPr/>
          </p:nvSpPr>
          <p:spPr>
            <a:xfrm>
              <a:off x="5771175" y="372744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1" name="Gráfico 2">
              <a:extLst>
                <a:ext uri="{FF2B5EF4-FFF2-40B4-BE49-F238E27FC236}">
                  <a16:creationId xmlns:a16="http://schemas.microsoft.com/office/drawing/2014/main" id="{39EEE2EB-E867-489D-BD70-A57F6032B12F}"/>
                </a:ext>
              </a:extLst>
            </p:cNvPr>
            <p:cNvSpPr/>
            <p:nvPr/>
          </p:nvSpPr>
          <p:spPr>
            <a:xfrm>
              <a:off x="5598315" y="372744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2" name="Gráfico 2">
              <a:extLst>
                <a:ext uri="{FF2B5EF4-FFF2-40B4-BE49-F238E27FC236}">
                  <a16:creationId xmlns:a16="http://schemas.microsoft.com/office/drawing/2014/main" id="{B6C9C8C2-9D89-44A1-8417-A274669B050C}"/>
                </a:ext>
              </a:extLst>
            </p:cNvPr>
            <p:cNvSpPr/>
            <p:nvPr/>
          </p:nvSpPr>
          <p:spPr>
            <a:xfrm>
              <a:off x="5425579" y="372744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3" name="Gráfico 2">
              <a:extLst>
                <a:ext uri="{FF2B5EF4-FFF2-40B4-BE49-F238E27FC236}">
                  <a16:creationId xmlns:a16="http://schemas.microsoft.com/office/drawing/2014/main" id="{D6008D44-C18C-4ACD-849F-EF2873197B84}"/>
                </a:ext>
              </a:extLst>
            </p:cNvPr>
            <p:cNvSpPr/>
            <p:nvPr/>
          </p:nvSpPr>
          <p:spPr>
            <a:xfrm>
              <a:off x="5252720" y="372744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4" name="Gráfico 2">
              <a:extLst>
                <a:ext uri="{FF2B5EF4-FFF2-40B4-BE49-F238E27FC236}">
                  <a16:creationId xmlns:a16="http://schemas.microsoft.com/office/drawing/2014/main" id="{35112DF6-ADE6-4721-BB52-B4198CD6D0BC}"/>
                </a:ext>
              </a:extLst>
            </p:cNvPr>
            <p:cNvSpPr/>
            <p:nvPr/>
          </p:nvSpPr>
          <p:spPr>
            <a:xfrm>
              <a:off x="6116894" y="3551491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5" name="Gráfico 2">
              <a:extLst>
                <a:ext uri="{FF2B5EF4-FFF2-40B4-BE49-F238E27FC236}">
                  <a16:creationId xmlns:a16="http://schemas.microsoft.com/office/drawing/2014/main" id="{3C8B7249-DA06-4B1D-9B2E-E5BF68AA7E56}"/>
                </a:ext>
              </a:extLst>
            </p:cNvPr>
            <p:cNvSpPr/>
            <p:nvPr/>
          </p:nvSpPr>
          <p:spPr>
            <a:xfrm>
              <a:off x="5944034" y="3551491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6" name="Gráfico 2">
              <a:extLst>
                <a:ext uri="{FF2B5EF4-FFF2-40B4-BE49-F238E27FC236}">
                  <a16:creationId xmlns:a16="http://schemas.microsoft.com/office/drawing/2014/main" id="{C02221C2-7FEF-4568-B8E6-FC8ADCB20888}"/>
                </a:ext>
              </a:extLst>
            </p:cNvPr>
            <p:cNvSpPr/>
            <p:nvPr/>
          </p:nvSpPr>
          <p:spPr>
            <a:xfrm>
              <a:off x="5771175" y="3551491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7" name="Gráfico 2">
              <a:extLst>
                <a:ext uri="{FF2B5EF4-FFF2-40B4-BE49-F238E27FC236}">
                  <a16:creationId xmlns:a16="http://schemas.microsoft.com/office/drawing/2014/main" id="{DEB7B846-27E7-4C82-8B32-97F4561CE2DE}"/>
                </a:ext>
              </a:extLst>
            </p:cNvPr>
            <p:cNvSpPr/>
            <p:nvPr/>
          </p:nvSpPr>
          <p:spPr>
            <a:xfrm>
              <a:off x="5598315" y="3551491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8" name="Gráfico 2">
              <a:extLst>
                <a:ext uri="{FF2B5EF4-FFF2-40B4-BE49-F238E27FC236}">
                  <a16:creationId xmlns:a16="http://schemas.microsoft.com/office/drawing/2014/main" id="{9BAE8112-9024-4C51-B0AF-067B6EB3B80F}"/>
                </a:ext>
              </a:extLst>
            </p:cNvPr>
            <p:cNvSpPr/>
            <p:nvPr/>
          </p:nvSpPr>
          <p:spPr>
            <a:xfrm>
              <a:off x="5425579" y="3551491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9" name="Gráfico 2">
              <a:extLst>
                <a:ext uri="{FF2B5EF4-FFF2-40B4-BE49-F238E27FC236}">
                  <a16:creationId xmlns:a16="http://schemas.microsoft.com/office/drawing/2014/main" id="{CDF3390B-C224-4A50-86A9-4F02012F5E9F}"/>
                </a:ext>
              </a:extLst>
            </p:cNvPr>
            <p:cNvSpPr/>
            <p:nvPr/>
          </p:nvSpPr>
          <p:spPr>
            <a:xfrm>
              <a:off x="5252720" y="3551491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8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0" name="Gráfico 2">
              <a:extLst>
                <a:ext uri="{FF2B5EF4-FFF2-40B4-BE49-F238E27FC236}">
                  <a16:creationId xmlns:a16="http://schemas.microsoft.com/office/drawing/2014/main" id="{EB10DBB3-02BA-4585-BF9C-90675D57F488}"/>
                </a:ext>
              </a:extLst>
            </p:cNvPr>
            <p:cNvSpPr/>
            <p:nvPr/>
          </p:nvSpPr>
          <p:spPr>
            <a:xfrm>
              <a:off x="6116894" y="337553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1" name="Gráfico 2">
              <a:extLst>
                <a:ext uri="{FF2B5EF4-FFF2-40B4-BE49-F238E27FC236}">
                  <a16:creationId xmlns:a16="http://schemas.microsoft.com/office/drawing/2014/main" id="{02538D42-93D3-453F-B632-3BAF4BD814CB}"/>
                </a:ext>
              </a:extLst>
            </p:cNvPr>
            <p:cNvSpPr/>
            <p:nvPr/>
          </p:nvSpPr>
          <p:spPr>
            <a:xfrm>
              <a:off x="5944034" y="337553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2" name="Gráfico 2">
              <a:extLst>
                <a:ext uri="{FF2B5EF4-FFF2-40B4-BE49-F238E27FC236}">
                  <a16:creationId xmlns:a16="http://schemas.microsoft.com/office/drawing/2014/main" id="{FDFCE9CE-0C71-49F0-BD6E-ADC04D69A0FF}"/>
                </a:ext>
              </a:extLst>
            </p:cNvPr>
            <p:cNvSpPr/>
            <p:nvPr/>
          </p:nvSpPr>
          <p:spPr>
            <a:xfrm>
              <a:off x="5771175" y="337553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3" name="Gráfico 2">
              <a:extLst>
                <a:ext uri="{FF2B5EF4-FFF2-40B4-BE49-F238E27FC236}">
                  <a16:creationId xmlns:a16="http://schemas.microsoft.com/office/drawing/2014/main" id="{5111A32E-FFB6-4821-85A8-75196655A6FF}"/>
                </a:ext>
              </a:extLst>
            </p:cNvPr>
            <p:cNvSpPr/>
            <p:nvPr/>
          </p:nvSpPr>
          <p:spPr>
            <a:xfrm>
              <a:off x="5598315" y="337553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4" name="Gráfico 2">
              <a:extLst>
                <a:ext uri="{FF2B5EF4-FFF2-40B4-BE49-F238E27FC236}">
                  <a16:creationId xmlns:a16="http://schemas.microsoft.com/office/drawing/2014/main" id="{6726A70D-FA58-41D4-8EE4-76E961A19140}"/>
                </a:ext>
              </a:extLst>
            </p:cNvPr>
            <p:cNvSpPr/>
            <p:nvPr/>
          </p:nvSpPr>
          <p:spPr>
            <a:xfrm>
              <a:off x="5425579" y="337553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5" name="Gráfico 2">
              <a:extLst>
                <a:ext uri="{FF2B5EF4-FFF2-40B4-BE49-F238E27FC236}">
                  <a16:creationId xmlns:a16="http://schemas.microsoft.com/office/drawing/2014/main" id="{878C84EE-B1EE-4534-96DC-78DD03D7E1A1}"/>
                </a:ext>
              </a:extLst>
            </p:cNvPr>
            <p:cNvSpPr/>
            <p:nvPr/>
          </p:nvSpPr>
          <p:spPr>
            <a:xfrm>
              <a:off x="5252720" y="337553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6" name="Gráfico 2">
              <a:extLst>
                <a:ext uri="{FF2B5EF4-FFF2-40B4-BE49-F238E27FC236}">
                  <a16:creationId xmlns:a16="http://schemas.microsoft.com/office/drawing/2014/main" id="{BBF04A59-22D0-479E-9AFC-04502075E080}"/>
                </a:ext>
              </a:extLst>
            </p:cNvPr>
            <p:cNvSpPr/>
            <p:nvPr/>
          </p:nvSpPr>
          <p:spPr>
            <a:xfrm>
              <a:off x="6116894" y="319945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7" name="Gráfico 2">
              <a:extLst>
                <a:ext uri="{FF2B5EF4-FFF2-40B4-BE49-F238E27FC236}">
                  <a16:creationId xmlns:a16="http://schemas.microsoft.com/office/drawing/2014/main" id="{607001F3-439A-4624-A521-474C044A0CB6}"/>
                </a:ext>
              </a:extLst>
            </p:cNvPr>
            <p:cNvSpPr/>
            <p:nvPr/>
          </p:nvSpPr>
          <p:spPr>
            <a:xfrm>
              <a:off x="5944034" y="319945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8" name="Gráfico 2">
              <a:extLst>
                <a:ext uri="{FF2B5EF4-FFF2-40B4-BE49-F238E27FC236}">
                  <a16:creationId xmlns:a16="http://schemas.microsoft.com/office/drawing/2014/main" id="{67D725A0-CB8A-49B2-9BFF-E702BCD3DBCA}"/>
                </a:ext>
              </a:extLst>
            </p:cNvPr>
            <p:cNvSpPr/>
            <p:nvPr/>
          </p:nvSpPr>
          <p:spPr>
            <a:xfrm>
              <a:off x="5771175" y="319945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9" name="Gráfico 2">
              <a:extLst>
                <a:ext uri="{FF2B5EF4-FFF2-40B4-BE49-F238E27FC236}">
                  <a16:creationId xmlns:a16="http://schemas.microsoft.com/office/drawing/2014/main" id="{49C40B4A-57A1-4358-BAA7-960ABD79EC5E}"/>
                </a:ext>
              </a:extLst>
            </p:cNvPr>
            <p:cNvSpPr/>
            <p:nvPr/>
          </p:nvSpPr>
          <p:spPr>
            <a:xfrm>
              <a:off x="5598315" y="319945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0" name="Gráfico 2">
              <a:extLst>
                <a:ext uri="{FF2B5EF4-FFF2-40B4-BE49-F238E27FC236}">
                  <a16:creationId xmlns:a16="http://schemas.microsoft.com/office/drawing/2014/main" id="{3B9BF756-C07A-4D5C-A6DD-122C53302B57}"/>
                </a:ext>
              </a:extLst>
            </p:cNvPr>
            <p:cNvSpPr/>
            <p:nvPr/>
          </p:nvSpPr>
          <p:spPr>
            <a:xfrm>
              <a:off x="5425579" y="3199456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1" name="Gráfico 2">
              <a:extLst>
                <a:ext uri="{FF2B5EF4-FFF2-40B4-BE49-F238E27FC236}">
                  <a16:creationId xmlns:a16="http://schemas.microsoft.com/office/drawing/2014/main" id="{4296248B-1728-4B1C-B91E-AB2A23D29FE2}"/>
                </a:ext>
              </a:extLst>
            </p:cNvPr>
            <p:cNvSpPr/>
            <p:nvPr/>
          </p:nvSpPr>
          <p:spPr>
            <a:xfrm>
              <a:off x="5252720" y="3199456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60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60"/>
                    <a:pt x="28480" y="56960"/>
                  </a:cubicBezTo>
                  <a:cubicBezTo>
                    <a:pt x="12751" y="56960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2" name="Gráfico 2">
              <a:extLst>
                <a:ext uri="{FF2B5EF4-FFF2-40B4-BE49-F238E27FC236}">
                  <a16:creationId xmlns:a16="http://schemas.microsoft.com/office/drawing/2014/main" id="{89282398-DBA3-4885-A047-9D3E9B77035A}"/>
                </a:ext>
              </a:extLst>
            </p:cNvPr>
            <p:cNvSpPr/>
            <p:nvPr/>
          </p:nvSpPr>
          <p:spPr>
            <a:xfrm>
              <a:off x="6116894" y="3023501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3" name="Gráfico 2">
              <a:extLst>
                <a:ext uri="{FF2B5EF4-FFF2-40B4-BE49-F238E27FC236}">
                  <a16:creationId xmlns:a16="http://schemas.microsoft.com/office/drawing/2014/main" id="{C6DC5237-43AF-42DE-95EA-B2D8E27809AD}"/>
                </a:ext>
              </a:extLst>
            </p:cNvPr>
            <p:cNvSpPr/>
            <p:nvPr/>
          </p:nvSpPr>
          <p:spPr>
            <a:xfrm>
              <a:off x="5944034" y="3023501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4" name="Gráfico 2">
              <a:extLst>
                <a:ext uri="{FF2B5EF4-FFF2-40B4-BE49-F238E27FC236}">
                  <a16:creationId xmlns:a16="http://schemas.microsoft.com/office/drawing/2014/main" id="{BC8C60C2-D1F3-4CEA-AB61-29791B211870}"/>
                </a:ext>
              </a:extLst>
            </p:cNvPr>
            <p:cNvSpPr/>
            <p:nvPr/>
          </p:nvSpPr>
          <p:spPr>
            <a:xfrm>
              <a:off x="5771175" y="3023501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5" name="Gráfico 2">
              <a:extLst>
                <a:ext uri="{FF2B5EF4-FFF2-40B4-BE49-F238E27FC236}">
                  <a16:creationId xmlns:a16="http://schemas.microsoft.com/office/drawing/2014/main" id="{4172D14F-AB41-466C-A162-1CDFA8A73027}"/>
                </a:ext>
              </a:extLst>
            </p:cNvPr>
            <p:cNvSpPr/>
            <p:nvPr/>
          </p:nvSpPr>
          <p:spPr>
            <a:xfrm>
              <a:off x="5598315" y="3023501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6" name="Gráfico 2">
              <a:extLst>
                <a:ext uri="{FF2B5EF4-FFF2-40B4-BE49-F238E27FC236}">
                  <a16:creationId xmlns:a16="http://schemas.microsoft.com/office/drawing/2014/main" id="{02FDF6F4-7ECA-44D7-A16E-FE4102410432}"/>
                </a:ext>
              </a:extLst>
            </p:cNvPr>
            <p:cNvSpPr/>
            <p:nvPr/>
          </p:nvSpPr>
          <p:spPr>
            <a:xfrm>
              <a:off x="5425579" y="3023501"/>
              <a:ext cx="56959" cy="56959"/>
            </a:xfrm>
            <a:custGeom>
              <a:avLst/>
              <a:gdLst>
                <a:gd name="connsiteX0" fmla="*/ 56959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59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59" y="28480"/>
                  </a:moveTo>
                  <a:cubicBezTo>
                    <a:pt x="56959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59" y="12751"/>
                    <a:pt x="56959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7" name="Gráfico 2">
              <a:extLst>
                <a:ext uri="{FF2B5EF4-FFF2-40B4-BE49-F238E27FC236}">
                  <a16:creationId xmlns:a16="http://schemas.microsoft.com/office/drawing/2014/main" id="{D19D40A1-02B1-4E9F-A084-1C52B339EA53}"/>
                </a:ext>
              </a:extLst>
            </p:cNvPr>
            <p:cNvSpPr/>
            <p:nvPr/>
          </p:nvSpPr>
          <p:spPr>
            <a:xfrm>
              <a:off x="5252720" y="3023501"/>
              <a:ext cx="56959" cy="56959"/>
            </a:xfrm>
            <a:custGeom>
              <a:avLst/>
              <a:gdLst>
                <a:gd name="connsiteX0" fmla="*/ 56960 w 56959"/>
                <a:gd name="connsiteY0" fmla="*/ 28480 h 56959"/>
                <a:gd name="connsiteX1" fmla="*/ 28480 w 56959"/>
                <a:gd name="connsiteY1" fmla="*/ 56959 h 56959"/>
                <a:gd name="connsiteX2" fmla="*/ 0 w 56959"/>
                <a:gd name="connsiteY2" fmla="*/ 28480 h 56959"/>
                <a:gd name="connsiteX3" fmla="*/ 28480 w 56959"/>
                <a:gd name="connsiteY3" fmla="*/ 0 h 56959"/>
                <a:gd name="connsiteX4" fmla="*/ 56960 w 56959"/>
                <a:gd name="connsiteY4" fmla="*/ 28480 h 5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59" h="56959">
                  <a:moveTo>
                    <a:pt x="56960" y="28480"/>
                  </a:moveTo>
                  <a:cubicBezTo>
                    <a:pt x="56960" y="44209"/>
                    <a:pt x="44209" y="56959"/>
                    <a:pt x="28480" y="56959"/>
                  </a:cubicBezTo>
                  <a:cubicBezTo>
                    <a:pt x="12751" y="56959"/>
                    <a:pt x="0" y="44209"/>
                    <a:pt x="0" y="28480"/>
                  </a:cubicBezTo>
                  <a:cubicBezTo>
                    <a:pt x="0" y="12751"/>
                    <a:pt x="12751" y="0"/>
                    <a:pt x="28480" y="0"/>
                  </a:cubicBezTo>
                  <a:cubicBezTo>
                    <a:pt x="44209" y="0"/>
                    <a:pt x="56960" y="12751"/>
                    <a:pt x="56960" y="28480"/>
                  </a:cubicBezTo>
                  <a:close/>
                </a:path>
              </a:pathLst>
            </a:custGeom>
            <a:solidFill>
              <a:srgbClr val="FFFFFF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245" name="Título 530">
            <a:extLst>
              <a:ext uri="{FF2B5EF4-FFF2-40B4-BE49-F238E27FC236}">
                <a16:creationId xmlns:a16="http://schemas.microsoft.com/office/drawing/2014/main" id="{D4FA7DDC-3E67-47D6-9A82-8B46E1D3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1084" y="580468"/>
            <a:ext cx="4858441" cy="2780239"/>
          </a:xfrm>
        </p:spPr>
        <p:txBody>
          <a:bodyPr/>
          <a:lstStyle>
            <a:lvl1pPr algn="ctr">
              <a:defRPr b="1">
                <a:solidFill>
                  <a:srgbClr val="F1B634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246" name="Marcador de texto 535">
            <a:extLst>
              <a:ext uri="{FF2B5EF4-FFF2-40B4-BE49-F238E27FC236}">
                <a16:creationId xmlns:a16="http://schemas.microsoft.com/office/drawing/2014/main" id="{BD7CDC25-A1F5-464E-B5DC-7A3CB7DF42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7067" y="3584398"/>
            <a:ext cx="5180995" cy="372918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65837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áfico 14">
            <a:extLst>
              <a:ext uri="{FF2B5EF4-FFF2-40B4-BE49-F238E27FC236}">
                <a16:creationId xmlns:a16="http://schemas.microsoft.com/office/drawing/2014/main" id="{8883DAF1-4443-4C60-8F1D-25D157A32D74}"/>
              </a:ext>
            </a:extLst>
          </p:cNvPr>
          <p:cNvSpPr/>
          <p:nvPr/>
        </p:nvSpPr>
        <p:spPr>
          <a:xfrm rot="-10800000">
            <a:off x="8722995" y="6720840"/>
            <a:ext cx="4077619" cy="825604"/>
          </a:xfrm>
          <a:custGeom>
            <a:avLst/>
            <a:gdLst>
              <a:gd name="connsiteX0" fmla="*/ 0 w 3109436"/>
              <a:gd name="connsiteY0" fmla="*/ 0 h 616267"/>
              <a:gd name="connsiteX1" fmla="*/ 3109436 w 3109436"/>
              <a:gd name="connsiteY1" fmla="*/ 0 h 616267"/>
              <a:gd name="connsiteX2" fmla="*/ 3109436 w 3109436"/>
              <a:gd name="connsiteY2" fmla="*/ 616268 h 616267"/>
              <a:gd name="connsiteX3" fmla="*/ 0 w 3109436"/>
              <a:gd name="connsiteY3" fmla="*/ 616268 h 61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436" h="616267">
                <a:moveTo>
                  <a:pt x="0" y="0"/>
                </a:moveTo>
                <a:lnTo>
                  <a:pt x="3109436" y="0"/>
                </a:lnTo>
                <a:lnTo>
                  <a:pt x="3109436" y="616268"/>
                </a:lnTo>
                <a:lnTo>
                  <a:pt x="0" y="616268"/>
                </a:lnTo>
                <a:close/>
              </a:path>
            </a:pathLst>
          </a:custGeom>
          <a:solidFill>
            <a:srgbClr val="F1B63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CO"/>
          </a:p>
        </p:txBody>
      </p:sp>
      <p:grpSp>
        <p:nvGrpSpPr>
          <p:cNvPr id="140" name="Grupo 139">
            <a:extLst>
              <a:ext uri="{FF2B5EF4-FFF2-40B4-BE49-F238E27FC236}">
                <a16:creationId xmlns:a16="http://schemas.microsoft.com/office/drawing/2014/main" id="{C8F2D535-F6D5-4924-8E3B-C9D483286964}"/>
              </a:ext>
            </a:extLst>
          </p:cNvPr>
          <p:cNvGrpSpPr/>
          <p:nvPr userDrawn="1"/>
        </p:nvGrpSpPr>
        <p:grpSpPr>
          <a:xfrm rot="10800000">
            <a:off x="0" y="1492251"/>
            <a:ext cx="12805409" cy="4788915"/>
            <a:chOff x="0" y="1492251"/>
            <a:chExt cx="12805409" cy="4788915"/>
          </a:xfrm>
        </p:grpSpPr>
        <p:grpSp>
          <p:nvGrpSpPr>
            <p:cNvPr id="112" name="Gráfico 110">
              <a:extLst>
                <a:ext uri="{FF2B5EF4-FFF2-40B4-BE49-F238E27FC236}">
                  <a16:creationId xmlns:a16="http://schemas.microsoft.com/office/drawing/2014/main" id="{4F5C52EA-428C-4797-BE15-3C56B6A86A6C}"/>
                </a:ext>
              </a:extLst>
            </p:cNvPr>
            <p:cNvGrpSpPr/>
            <p:nvPr/>
          </p:nvGrpSpPr>
          <p:grpSpPr>
            <a:xfrm>
              <a:off x="61341" y="1492251"/>
              <a:ext cx="235712" cy="960882"/>
              <a:chOff x="61341" y="1492251"/>
              <a:chExt cx="235712" cy="960882"/>
            </a:xfrm>
            <a:solidFill>
              <a:srgbClr val="F1B634"/>
            </a:solidFill>
          </p:grpSpPr>
          <p:sp>
            <p:nvSpPr>
              <p:cNvPr id="113" name="Gráfico 110">
                <a:extLst>
                  <a:ext uri="{FF2B5EF4-FFF2-40B4-BE49-F238E27FC236}">
                    <a16:creationId xmlns:a16="http://schemas.microsoft.com/office/drawing/2014/main" id="{38E30933-ABFC-44B8-9916-4E960709103C}"/>
                  </a:ext>
                </a:extLst>
              </p:cNvPr>
              <p:cNvSpPr/>
              <p:nvPr/>
            </p:nvSpPr>
            <p:spPr>
              <a:xfrm>
                <a:off x="61341" y="2394713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4" name="Gráfico 110">
                <a:extLst>
                  <a:ext uri="{FF2B5EF4-FFF2-40B4-BE49-F238E27FC236}">
                    <a16:creationId xmlns:a16="http://schemas.microsoft.com/office/drawing/2014/main" id="{6F84502E-531E-4265-AFB3-065BD5A24B46}"/>
                  </a:ext>
                </a:extLst>
              </p:cNvPr>
              <p:cNvSpPr/>
              <p:nvPr/>
            </p:nvSpPr>
            <p:spPr>
              <a:xfrm>
                <a:off x="238633" y="2394713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5" name="Gráfico 110">
                <a:extLst>
                  <a:ext uri="{FF2B5EF4-FFF2-40B4-BE49-F238E27FC236}">
                    <a16:creationId xmlns:a16="http://schemas.microsoft.com/office/drawing/2014/main" id="{40582F6F-23C0-4290-8EEA-8B4CDE2BD1AE}"/>
                  </a:ext>
                </a:extLst>
              </p:cNvPr>
              <p:cNvSpPr/>
              <p:nvPr/>
            </p:nvSpPr>
            <p:spPr>
              <a:xfrm>
                <a:off x="61341" y="2214246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6" name="Gráfico 110">
                <a:extLst>
                  <a:ext uri="{FF2B5EF4-FFF2-40B4-BE49-F238E27FC236}">
                    <a16:creationId xmlns:a16="http://schemas.microsoft.com/office/drawing/2014/main" id="{0C02FC0C-CC8D-4721-9826-9BAC9EEB6209}"/>
                  </a:ext>
                </a:extLst>
              </p:cNvPr>
              <p:cNvSpPr/>
              <p:nvPr/>
            </p:nvSpPr>
            <p:spPr>
              <a:xfrm>
                <a:off x="238633" y="2214246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7" name="Gráfico 110">
                <a:extLst>
                  <a:ext uri="{FF2B5EF4-FFF2-40B4-BE49-F238E27FC236}">
                    <a16:creationId xmlns:a16="http://schemas.microsoft.com/office/drawing/2014/main" id="{0B48CDAE-ECB6-42AF-A325-6799F42F7B39}"/>
                  </a:ext>
                </a:extLst>
              </p:cNvPr>
              <p:cNvSpPr/>
              <p:nvPr/>
            </p:nvSpPr>
            <p:spPr>
              <a:xfrm>
                <a:off x="61341" y="2033779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8" name="Gráfico 110">
                <a:extLst>
                  <a:ext uri="{FF2B5EF4-FFF2-40B4-BE49-F238E27FC236}">
                    <a16:creationId xmlns:a16="http://schemas.microsoft.com/office/drawing/2014/main" id="{D69F57C4-073B-4939-9594-1A68D4C2E907}"/>
                  </a:ext>
                </a:extLst>
              </p:cNvPr>
              <p:cNvSpPr/>
              <p:nvPr/>
            </p:nvSpPr>
            <p:spPr>
              <a:xfrm>
                <a:off x="238633" y="2033779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9" name="Gráfico 110">
                <a:extLst>
                  <a:ext uri="{FF2B5EF4-FFF2-40B4-BE49-F238E27FC236}">
                    <a16:creationId xmlns:a16="http://schemas.microsoft.com/office/drawing/2014/main" id="{59112C1C-C9CE-4B8B-80E1-30E1945DC6B0}"/>
                  </a:ext>
                </a:extLst>
              </p:cNvPr>
              <p:cNvSpPr/>
              <p:nvPr/>
            </p:nvSpPr>
            <p:spPr>
              <a:xfrm>
                <a:off x="61341" y="1853185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0" name="Gráfico 110">
                <a:extLst>
                  <a:ext uri="{FF2B5EF4-FFF2-40B4-BE49-F238E27FC236}">
                    <a16:creationId xmlns:a16="http://schemas.microsoft.com/office/drawing/2014/main" id="{5A758746-DC9F-4F0D-BC41-C5BA61A3F3C4}"/>
                  </a:ext>
                </a:extLst>
              </p:cNvPr>
              <p:cNvSpPr/>
              <p:nvPr/>
            </p:nvSpPr>
            <p:spPr>
              <a:xfrm>
                <a:off x="238633" y="1853185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1" name="Gráfico 110">
                <a:extLst>
                  <a:ext uri="{FF2B5EF4-FFF2-40B4-BE49-F238E27FC236}">
                    <a16:creationId xmlns:a16="http://schemas.microsoft.com/office/drawing/2014/main" id="{1950E753-689E-420A-A8B4-C02E1C57E7E8}"/>
                  </a:ext>
                </a:extLst>
              </p:cNvPr>
              <p:cNvSpPr/>
              <p:nvPr/>
            </p:nvSpPr>
            <p:spPr>
              <a:xfrm>
                <a:off x="61341" y="1672718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2" name="Gráfico 110">
                <a:extLst>
                  <a:ext uri="{FF2B5EF4-FFF2-40B4-BE49-F238E27FC236}">
                    <a16:creationId xmlns:a16="http://schemas.microsoft.com/office/drawing/2014/main" id="{95E1F685-38FC-4661-9B07-789A40391BB7}"/>
                  </a:ext>
                </a:extLst>
              </p:cNvPr>
              <p:cNvSpPr/>
              <p:nvPr/>
            </p:nvSpPr>
            <p:spPr>
              <a:xfrm>
                <a:off x="238633" y="1672718"/>
                <a:ext cx="58420" cy="58420"/>
              </a:xfrm>
              <a:custGeom>
                <a:avLst/>
                <a:gdLst>
                  <a:gd name="connsiteX0" fmla="*/ 58420 w 58420"/>
                  <a:gd name="connsiteY0" fmla="*/ 29210 h 58420"/>
                  <a:gd name="connsiteX1" fmla="*/ 29210 w 58420"/>
                  <a:gd name="connsiteY1" fmla="*/ 58420 h 58420"/>
                  <a:gd name="connsiteX2" fmla="*/ 0 w 58420"/>
                  <a:gd name="connsiteY2" fmla="*/ 29210 h 58420"/>
                  <a:gd name="connsiteX3" fmla="*/ 29210 w 58420"/>
                  <a:gd name="connsiteY3" fmla="*/ 0 h 58420"/>
                  <a:gd name="connsiteX4" fmla="*/ 58420 w 58420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20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3" name="Gráfico 110">
                <a:extLst>
                  <a:ext uri="{FF2B5EF4-FFF2-40B4-BE49-F238E27FC236}">
                    <a16:creationId xmlns:a16="http://schemas.microsoft.com/office/drawing/2014/main" id="{79C81D05-C485-45CC-867C-BE33ADDD4E64}"/>
                  </a:ext>
                </a:extLst>
              </p:cNvPr>
              <p:cNvSpPr/>
              <p:nvPr/>
            </p:nvSpPr>
            <p:spPr>
              <a:xfrm>
                <a:off x="61341" y="1492251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4" name="Gráfico 110">
                <a:extLst>
                  <a:ext uri="{FF2B5EF4-FFF2-40B4-BE49-F238E27FC236}">
                    <a16:creationId xmlns:a16="http://schemas.microsoft.com/office/drawing/2014/main" id="{31152D9F-4C6E-413A-9B08-B1974523565E}"/>
                  </a:ext>
                </a:extLst>
              </p:cNvPr>
              <p:cNvSpPr/>
              <p:nvPr/>
            </p:nvSpPr>
            <p:spPr>
              <a:xfrm>
                <a:off x="238633" y="1492251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125" name="Gráfico 110">
              <a:extLst>
                <a:ext uri="{FF2B5EF4-FFF2-40B4-BE49-F238E27FC236}">
                  <a16:creationId xmlns:a16="http://schemas.microsoft.com/office/drawing/2014/main" id="{021B4053-FCD4-4B61-BF18-F96AB1224A23}"/>
                </a:ext>
              </a:extLst>
            </p:cNvPr>
            <p:cNvSpPr/>
            <p:nvPr/>
          </p:nvSpPr>
          <p:spPr>
            <a:xfrm>
              <a:off x="0" y="2591436"/>
              <a:ext cx="326136" cy="2581148"/>
            </a:xfrm>
            <a:custGeom>
              <a:avLst/>
              <a:gdLst>
                <a:gd name="connsiteX0" fmla="*/ 0 w 326136"/>
                <a:gd name="connsiteY0" fmla="*/ 0 h 2581148"/>
                <a:gd name="connsiteX1" fmla="*/ 326136 w 326136"/>
                <a:gd name="connsiteY1" fmla="*/ 0 h 2581148"/>
                <a:gd name="connsiteX2" fmla="*/ 326136 w 326136"/>
                <a:gd name="connsiteY2" fmla="*/ 2581148 h 2581148"/>
                <a:gd name="connsiteX3" fmla="*/ 0 w 326136"/>
                <a:gd name="connsiteY3" fmla="*/ 2581148 h 258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136" h="2581148">
                  <a:moveTo>
                    <a:pt x="0" y="0"/>
                  </a:moveTo>
                  <a:lnTo>
                    <a:pt x="326136" y="0"/>
                  </a:lnTo>
                  <a:lnTo>
                    <a:pt x="326136" y="2581148"/>
                  </a:lnTo>
                  <a:lnTo>
                    <a:pt x="0" y="2581148"/>
                  </a:lnTo>
                  <a:close/>
                </a:path>
              </a:pathLst>
            </a:custGeom>
            <a:solidFill>
              <a:srgbClr val="57449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26" name="Gráfico 110">
              <a:extLst>
                <a:ext uri="{FF2B5EF4-FFF2-40B4-BE49-F238E27FC236}">
                  <a16:creationId xmlns:a16="http://schemas.microsoft.com/office/drawing/2014/main" id="{96E82EF7-7D69-4B64-A90B-18A7FB520D19}"/>
                </a:ext>
              </a:extLst>
            </p:cNvPr>
            <p:cNvSpPr/>
            <p:nvPr/>
          </p:nvSpPr>
          <p:spPr>
            <a:xfrm>
              <a:off x="12479274" y="2591436"/>
              <a:ext cx="326135" cy="2581148"/>
            </a:xfrm>
            <a:custGeom>
              <a:avLst/>
              <a:gdLst>
                <a:gd name="connsiteX0" fmla="*/ 0 w 326135"/>
                <a:gd name="connsiteY0" fmla="*/ 0 h 2581148"/>
                <a:gd name="connsiteX1" fmla="*/ 326136 w 326135"/>
                <a:gd name="connsiteY1" fmla="*/ 0 h 2581148"/>
                <a:gd name="connsiteX2" fmla="*/ 326136 w 326135"/>
                <a:gd name="connsiteY2" fmla="*/ 2581148 h 2581148"/>
                <a:gd name="connsiteX3" fmla="*/ 0 w 326135"/>
                <a:gd name="connsiteY3" fmla="*/ 2581148 h 258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135" h="2581148">
                  <a:moveTo>
                    <a:pt x="0" y="0"/>
                  </a:moveTo>
                  <a:lnTo>
                    <a:pt x="326136" y="0"/>
                  </a:lnTo>
                  <a:lnTo>
                    <a:pt x="326136" y="2581148"/>
                  </a:lnTo>
                  <a:lnTo>
                    <a:pt x="0" y="2581148"/>
                  </a:lnTo>
                  <a:close/>
                </a:path>
              </a:pathLst>
            </a:custGeom>
            <a:solidFill>
              <a:srgbClr val="F1B63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grpSp>
          <p:nvGrpSpPr>
            <p:cNvPr id="127" name="Gráfico 110">
              <a:extLst>
                <a:ext uri="{FF2B5EF4-FFF2-40B4-BE49-F238E27FC236}">
                  <a16:creationId xmlns:a16="http://schemas.microsoft.com/office/drawing/2014/main" id="{F221ACEB-4BD1-4C66-BE27-474EBB98D2F0}"/>
                </a:ext>
              </a:extLst>
            </p:cNvPr>
            <p:cNvGrpSpPr/>
            <p:nvPr/>
          </p:nvGrpSpPr>
          <p:grpSpPr>
            <a:xfrm>
              <a:off x="12505055" y="5320285"/>
              <a:ext cx="235584" cy="960881"/>
              <a:chOff x="12505055" y="5320285"/>
              <a:chExt cx="235584" cy="960881"/>
            </a:xfrm>
            <a:solidFill>
              <a:srgbClr val="574490"/>
            </a:solidFill>
          </p:grpSpPr>
          <p:sp>
            <p:nvSpPr>
              <p:cNvPr id="128" name="Gráfico 110">
                <a:extLst>
                  <a:ext uri="{FF2B5EF4-FFF2-40B4-BE49-F238E27FC236}">
                    <a16:creationId xmlns:a16="http://schemas.microsoft.com/office/drawing/2014/main" id="{2BDF8AEA-316E-46E5-AFEE-0159B9BE515B}"/>
                  </a:ext>
                </a:extLst>
              </p:cNvPr>
              <p:cNvSpPr/>
              <p:nvPr/>
            </p:nvSpPr>
            <p:spPr>
              <a:xfrm>
                <a:off x="12505055" y="6222746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9" name="Gráfico 110">
                <a:extLst>
                  <a:ext uri="{FF2B5EF4-FFF2-40B4-BE49-F238E27FC236}">
                    <a16:creationId xmlns:a16="http://schemas.microsoft.com/office/drawing/2014/main" id="{BD4802AE-5A89-4FD8-9F55-4A02A5C647AF}"/>
                  </a:ext>
                </a:extLst>
              </p:cNvPr>
              <p:cNvSpPr/>
              <p:nvPr/>
            </p:nvSpPr>
            <p:spPr>
              <a:xfrm>
                <a:off x="12682220" y="6222746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0" name="Gráfico 110">
                <a:extLst>
                  <a:ext uri="{FF2B5EF4-FFF2-40B4-BE49-F238E27FC236}">
                    <a16:creationId xmlns:a16="http://schemas.microsoft.com/office/drawing/2014/main" id="{9D148FDD-379D-4BBE-9465-A58AE5392554}"/>
                  </a:ext>
                </a:extLst>
              </p:cNvPr>
              <p:cNvSpPr/>
              <p:nvPr/>
            </p:nvSpPr>
            <p:spPr>
              <a:xfrm>
                <a:off x="12505055" y="6042280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1" name="Gráfico 110">
                <a:extLst>
                  <a:ext uri="{FF2B5EF4-FFF2-40B4-BE49-F238E27FC236}">
                    <a16:creationId xmlns:a16="http://schemas.microsoft.com/office/drawing/2014/main" id="{8F8C9C74-856A-4486-BFF8-5C6A7FB03CB9}"/>
                  </a:ext>
                </a:extLst>
              </p:cNvPr>
              <p:cNvSpPr/>
              <p:nvPr/>
            </p:nvSpPr>
            <p:spPr>
              <a:xfrm>
                <a:off x="12682220" y="6042280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2" name="Gráfico 110">
                <a:extLst>
                  <a:ext uri="{FF2B5EF4-FFF2-40B4-BE49-F238E27FC236}">
                    <a16:creationId xmlns:a16="http://schemas.microsoft.com/office/drawing/2014/main" id="{6753E5D2-A1D1-4194-82BB-E4AAAE115098}"/>
                  </a:ext>
                </a:extLst>
              </p:cNvPr>
              <p:cNvSpPr/>
              <p:nvPr/>
            </p:nvSpPr>
            <p:spPr>
              <a:xfrm>
                <a:off x="12505055" y="5861813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7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3" name="Gráfico 110">
                <a:extLst>
                  <a:ext uri="{FF2B5EF4-FFF2-40B4-BE49-F238E27FC236}">
                    <a16:creationId xmlns:a16="http://schemas.microsoft.com/office/drawing/2014/main" id="{0E26061B-6F54-461F-934E-DFB571A2D2C7}"/>
                  </a:ext>
                </a:extLst>
              </p:cNvPr>
              <p:cNvSpPr/>
              <p:nvPr/>
            </p:nvSpPr>
            <p:spPr>
              <a:xfrm>
                <a:off x="12682220" y="5861813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7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4" name="Gráfico 110">
                <a:extLst>
                  <a:ext uri="{FF2B5EF4-FFF2-40B4-BE49-F238E27FC236}">
                    <a16:creationId xmlns:a16="http://schemas.microsoft.com/office/drawing/2014/main" id="{694634EB-591B-4946-A0C6-4DBB0E7FBBDA}"/>
                  </a:ext>
                </a:extLst>
              </p:cNvPr>
              <p:cNvSpPr/>
              <p:nvPr/>
            </p:nvSpPr>
            <p:spPr>
              <a:xfrm>
                <a:off x="12505055" y="5681219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3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5" name="Gráfico 110">
                <a:extLst>
                  <a:ext uri="{FF2B5EF4-FFF2-40B4-BE49-F238E27FC236}">
                    <a16:creationId xmlns:a16="http://schemas.microsoft.com/office/drawing/2014/main" id="{62ED831B-64FE-4F78-A729-BC31DF6C55A0}"/>
                  </a:ext>
                </a:extLst>
              </p:cNvPr>
              <p:cNvSpPr/>
              <p:nvPr/>
            </p:nvSpPr>
            <p:spPr>
              <a:xfrm>
                <a:off x="12682220" y="5681219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3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6" name="Gráfico 110">
                <a:extLst>
                  <a:ext uri="{FF2B5EF4-FFF2-40B4-BE49-F238E27FC236}">
                    <a16:creationId xmlns:a16="http://schemas.microsoft.com/office/drawing/2014/main" id="{9FA33C4C-3DC1-47DD-9D34-7AC1C7410C03}"/>
                  </a:ext>
                </a:extLst>
              </p:cNvPr>
              <p:cNvSpPr/>
              <p:nvPr/>
            </p:nvSpPr>
            <p:spPr>
              <a:xfrm>
                <a:off x="12505055" y="5500752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7" name="Gráfico 110">
                <a:extLst>
                  <a:ext uri="{FF2B5EF4-FFF2-40B4-BE49-F238E27FC236}">
                    <a16:creationId xmlns:a16="http://schemas.microsoft.com/office/drawing/2014/main" id="{D547026B-3CC6-4D7F-BC8C-96E830618B62}"/>
                  </a:ext>
                </a:extLst>
              </p:cNvPr>
              <p:cNvSpPr/>
              <p:nvPr/>
            </p:nvSpPr>
            <p:spPr>
              <a:xfrm>
                <a:off x="12682220" y="5500752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8" name="Gráfico 110">
                <a:extLst>
                  <a:ext uri="{FF2B5EF4-FFF2-40B4-BE49-F238E27FC236}">
                    <a16:creationId xmlns:a16="http://schemas.microsoft.com/office/drawing/2014/main" id="{658539B7-506F-4CF8-8E32-974C8736669B}"/>
                  </a:ext>
                </a:extLst>
              </p:cNvPr>
              <p:cNvSpPr/>
              <p:nvPr/>
            </p:nvSpPr>
            <p:spPr>
              <a:xfrm>
                <a:off x="12505055" y="5320285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9" name="Gráfico 110">
                <a:extLst>
                  <a:ext uri="{FF2B5EF4-FFF2-40B4-BE49-F238E27FC236}">
                    <a16:creationId xmlns:a16="http://schemas.microsoft.com/office/drawing/2014/main" id="{31E555ED-413E-462D-BF7B-10A041070966}"/>
                  </a:ext>
                </a:extLst>
              </p:cNvPr>
              <p:cNvSpPr/>
              <p:nvPr/>
            </p:nvSpPr>
            <p:spPr>
              <a:xfrm>
                <a:off x="12682220" y="5320285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</p:grpSp>
      <p:grpSp>
        <p:nvGrpSpPr>
          <p:cNvPr id="141" name="Gráfico 14">
            <a:extLst>
              <a:ext uri="{FF2B5EF4-FFF2-40B4-BE49-F238E27FC236}">
                <a16:creationId xmlns:a16="http://schemas.microsoft.com/office/drawing/2014/main" id="{F127A687-E9BE-4E0E-BE9B-3E365F3A470D}"/>
              </a:ext>
            </a:extLst>
          </p:cNvPr>
          <p:cNvGrpSpPr/>
          <p:nvPr userDrawn="1"/>
        </p:nvGrpSpPr>
        <p:grpSpPr>
          <a:xfrm>
            <a:off x="9325014" y="6811520"/>
            <a:ext cx="3026144" cy="619394"/>
            <a:chOff x="5322474" y="3664743"/>
            <a:chExt cx="2307621" cy="462343"/>
          </a:xfrm>
          <a:solidFill>
            <a:srgbClr val="FFFFFF"/>
          </a:solidFill>
        </p:grpSpPr>
        <p:sp>
          <p:nvSpPr>
            <p:cNvPr id="142" name="Gráfico 14">
              <a:extLst>
                <a:ext uri="{FF2B5EF4-FFF2-40B4-BE49-F238E27FC236}">
                  <a16:creationId xmlns:a16="http://schemas.microsoft.com/office/drawing/2014/main" id="{CB3DE99F-C63A-4E29-8D01-944BEE79841D}"/>
                </a:ext>
              </a:extLst>
            </p:cNvPr>
            <p:cNvSpPr/>
            <p:nvPr/>
          </p:nvSpPr>
          <p:spPr>
            <a:xfrm>
              <a:off x="5941790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3" name="Gráfico 14">
              <a:extLst>
                <a:ext uri="{FF2B5EF4-FFF2-40B4-BE49-F238E27FC236}">
                  <a16:creationId xmlns:a16="http://schemas.microsoft.com/office/drawing/2014/main" id="{CAB5BD5E-7519-4BDA-B272-2DF64809D6EF}"/>
                </a:ext>
              </a:extLst>
            </p:cNvPr>
            <p:cNvSpPr/>
            <p:nvPr/>
          </p:nvSpPr>
          <p:spPr>
            <a:xfrm>
              <a:off x="5960268" y="3768089"/>
              <a:ext cx="33908" cy="52578"/>
            </a:xfrm>
            <a:custGeom>
              <a:avLst/>
              <a:gdLst>
                <a:gd name="connsiteX0" fmla="*/ 0 w 33908"/>
                <a:gd name="connsiteY0" fmla="*/ 0 h 52578"/>
                <a:gd name="connsiteX1" fmla="*/ 9430 w 33908"/>
                <a:gd name="connsiteY1" fmla="*/ 0 h 52578"/>
                <a:gd name="connsiteX2" fmla="*/ 22955 w 33908"/>
                <a:gd name="connsiteY2" fmla="*/ 29718 h 52578"/>
                <a:gd name="connsiteX3" fmla="*/ 25622 w 33908"/>
                <a:gd name="connsiteY3" fmla="*/ 37719 h 52578"/>
                <a:gd name="connsiteX4" fmla="*/ 25908 w 33908"/>
                <a:gd name="connsiteY4" fmla="*/ 37719 h 52578"/>
                <a:gd name="connsiteX5" fmla="*/ 25432 w 33908"/>
                <a:gd name="connsiteY5" fmla="*/ 29623 h 52578"/>
                <a:gd name="connsiteX6" fmla="*/ 25432 w 33908"/>
                <a:gd name="connsiteY6" fmla="*/ 0 h 52578"/>
                <a:gd name="connsiteX7" fmla="*/ 33909 w 33908"/>
                <a:gd name="connsiteY7" fmla="*/ 0 h 52578"/>
                <a:gd name="connsiteX8" fmla="*/ 33909 w 33908"/>
                <a:gd name="connsiteY8" fmla="*/ 52578 h 52578"/>
                <a:gd name="connsiteX9" fmla="*/ 24479 w 33908"/>
                <a:gd name="connsiteY9" fmla="*/ 52578 h 52578"/>
                <a:gd name="connsiteX10" fmla="*/ 10954 w 33908"/>
                <a:gd name="connsiteY10" fmla="*/ 22765 h 52578"/>
                <a:gd name="connsiteX11" fmla="*/ 8287 w 33908"/>
                <a:gd name="connsiteY11" fmla="*/ 14764 h 52578"/>
                <a:gd name="connsiteX12" fmla="*/ 8001 w 33908"/>
                <a:gd name="connsiteY12" fmla="*/ 14764 h 52578"/>
                <a:gd name="connsiteX13" fmla="*/ 8477 w 33908"/>
                <a:gd name="connsiteY13" fmla="*/ 22860 h 52578"/>
                <a:gd name="connsiteX14" fmla="*/ 8477 w 33908"/>
                <a:gd name="connsiteY14" fmla="*/ 52578 h 52578"/>
                <a:gd name="connsiteX15" fmla="*/ 0 w 33908"/>
                <a:gd name="connsiteY15" fmla="*/ 52578 h 52578"/>
                <a:gd name="connsiteX16" fmla="*/ 0 w 33908"/>
                <a:gd name="connsiteY16" fmla="*/ 0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908" h="52578">
                  <a:moveTo>
                    <a:pt x="0" y="0"/>
                  </a:moveTo>
                  <a:lnTo>
                    <a:pt x="9430" y="0"/>
                  </a:lnTo>
                  <a:lnTo>
                    <a:pt x="22955" y="29718"/>
                  </a:lnTo>
                  <a:cubicBezTo>
                    <a:pt x="24384" y="32861"/>
                    <a:pt x="25622" y="37719"/>
                    <a:pt x="25622" y="37719"/>
                  </a:cubicBezTo>
                  <a:lnTo>
                    <a:pt x="25908" y="37719"/>
                  </a:lnTo>
                  <a:cubicBezTo>
                    <a:pt x="25908" y="37719"/>
                    <a:pt x="25432" y="32766"/>
                    <a:pt x="25432" y="29623"/>
                  </a:cubicBezTo>
                  <a:lnTo>
                    <a:pt x="25432" y="0"/>
                  </a:lnTo>
                  <a:lnTo>
                    <a:pt x="33909" y="0"/>
                  </a:lnTo>
                  <a:lnTo>
                    <a:pt x="33909" y="52578"/>
                  </a:lnTo>
                  <a:lnTo>
                    <a:pt x="24479" y="52578"/>
                  </a:lnTo>
                  <a:lnTo>
                    <a:pt x="10954" y="22765"/>
                  </a:lnTo>
                  <a:cubicBezTo>
                    <a:pt x="9525" y="19526"/>
                    <a:pt x="8287" y="14764"/>
                    <a:pt x="8287" y="14764"/>
                  </a:cubicBezTo>
                  <a:lnTo>
                    <a:pt x="8001" y="14764"/>
                  </a:lnTo>
                  <a:cubicBezTo>
                    <a:pt x="8001" y="14764"/>
                    <a:pt x="8477" y="19717"/>
                    <a:pt x="8477" y="22860"/>
                  </a:cubicBezTo>
                  <a:lnTo>
                    <a:pt x="8477" y="52578"/>
                  </a:lnTo>
                  <a:lnTo>
                    <a:pt x="0" y="52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4" name="Gráfico 14">
              <a:extLst>
                <a:ext uri="{FF2B5EF4-FFF2-40B4-BE49-F238E27FC236}">
                  <a16:creationId xmlns:a16="http://schemas.microsoft.com/office/drawing/2014/main" id="{91F319CF-9056-4366-977D-71D42467E80B}"/>
                </a:ext>
              </a:extLst>
            </p:cNvPr>
            <p:cNvSpPr/>
            <p:nvPr/>
          </p:nvSpPr>
          <p:spPr>
            <a:xfrm>
              <a:off x="6000750" y="3767327"/>
              <a:ext cx="28860" cy="54387"/>
            </a:xfrm>
            <a:custGeom>
              <a:avLst/>
              <a:gdLst>
                <a:gd name="connsiteX0" fmla="*/ 4096 w 28860"/>
                <a:gd name="connsiteY0" fmla="*/ 41434 h 54387"/>
                <a:gd name="connsiteX1" fmla="*/ 13240 w 28860"/>
                <a:gd name="connsiteY1" fmla="*/ 45910 h 54387"/>
                <a:gd name="connsiteX2" fmla="*/ 19717 w 28860"/>
                <a:gd name="connsiteY2" fmla="*/ 39433 h 54387"/>
                <a:gd name="connsiteX3" fmla="*/ 1238 w 28860"/>
                <a:gd name="connsiteY3" fmla="*/ 14954 h 54387"/>
                <a:gd name="connsiteX4" fmla="*/ 16859 w 28860"/>
                <a:gd name="connsiteY4" fmla="*/ 0 h 54387"/>
                <a:gd name="connsiteX5" fmla="*/ 28480 w 28860"/>
                <a:gd name="connsiteY5" fmla="*/ 3524 h 54387"/>
                <a:gd name="connsiteX6" fmla="*/ 25241 w 28860"/>
                <a:gd name="connsiteY6" fmla="*/ 11525 h 54387"/>
                <a:gd name="connsiteX7" fmla="*/ 17050 w 28860"/>
                <a:gd name="connsiteY7" fmla="*/ 8477 h 54387"/>
                <a:gd name="connsiteX8" fmla="*/ 10287 w 28860"/>
                <a:gd name="connsiteY8" fmla="*/ 14954 h 54387"/>
                <a:gd name="connsiteX9" fmla="*/ 28861 w 28860"/>
                <a:gd name="connsiteY9" fmla="*/ 39148 h 54387"/>
                <a:gd name="connsiteX10" fmla="*/ 13621 w 28860"/>
                <a:gd name="connsiteY10" fmla="*/ 54388 h 54387"/>
                <a:gd name="connsiteX11" fmla="*/ 0 w 28860"/>
                <a:gd name="connsiteY11" fmla="*/ 49244 h 54387"/>
                <a:gd name="connsiteX12" fmla="*/ 4096 w 28860"/>
                <a:gd name="connsiteY12" fmla="*/ 41434 h 5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860" h="54387">
                  <a:moveTo>
                    <a:pt x="4096" y="41434"/>
                  </a:moveTo>
                  <a:cubicBezTo>
                    <a:pt x="6382" y="43910"/>
                    <a:pt x="9620" y="45910"/>
                    <a:pt x="13240" y="45910"/>
                  </a:cubicBezTo>
                  <a:cubicBezTo>
                    <a:pt x="17335" y="45910"/>
                    <a:pt x="19717" y="43148"/>
                    <a:pt x="19717" y="39433"/>
                  </a:cubicBezTo>
                  <a:cubicBezTo>
                    <a:pt x="19717" y="29908"/>
                    <a:pt x="1238" y="30099"/>
                    <a:pt x="1238" y="14954"/>
                  </a:cubicBezTo>
                  <a:cubicBezTo>
                    <a:pt x="1238" y="6477"/>
                    <a:pt x="7048" y="0"/>
                    <a:pt x="16859" y="0"/>
                  </a:cubicBezTo>
                  <a:cubicBezTo>
                    <a:pt x="20955" y="0"/>
                    <a:pt x="25051" y="1143"/>
                    <a:pt x="28480" y="3524"/>
                  </a:cubicBezTo>
                  <a:lnTo>
                    <a:pt x="25241" y="11525"/>
                  </a:lnTo>
                  <a:cubicBezTo>
                    <a:pt x="23431" y="10001"/>
                    <a:pt x="19717" y="8477"/>
                    <a:pt x="17050" y="8477"/>
                  </a:cubicBezTo>
                  <a:cubicBezTo>
                    <a:pt x="12573" y="8477"/>
                    <a:pt x="10287" y="11430"/>
                    <a:pt x="10287" y="14954"/>
                  </a:cubicBezTo>
                  <a:cubicBezTo>
                    <a:pt x="10287" y="24575"/>
                    <a:pt x="28861" y="23717"/>
                    <a:pt x="28861" y="39148"/>
                  </a:cubicBezTo>
                  <a:cubicBezTo>
                    <a:pt x="28861" y="47434"/>
                    <a:pt x="23717" y="54388"/>
                    <a:pt x="13621" y="54388"/>
                  </a:cubicBezTo>
                  <a:cubicBezTo>
                    <a:pt x="8763" y="54388"/>
                    <a:pt x="3810" y="52673"/>
                    <a:pt x="0" y="49244"/>
                  </a:cubicBezTo>
                  <a:lnTo>
                    <a:pt x="4096" y="4143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5" name="Gráfico 14">
              <a:extLst>
                <a:ext uri="{FF2B5EF4-FFF2-40B4-BE49-F238E27FC236}">
                  <a16:creationId xmlns:a16="http://schemas.microsoft.com/office/drawing/2014/main" id="{D79EED67-EF39-42DE-B84B-DBE3497FDA8F}"/>
                </a:ext>
              </a:extLst>
            </p:cNvPr>
            <p:cNvSpPr/>
            <p:nvPr/>
          </p:nvSpPr>
          <p:spPr>
            <a:xfrm>
              <a:off x="6032563" y="3768089"/>
              <a:ext cx="34385" cy="52578"/>
            </a:xfrm>
            <a:custGeom>
              <a:avLst/>
              <a:gdLst>
                <a:gd name="connsiteX0" fmla="*/ 12668 w 34385"/>
                <a:gd name="connsiteY0" fmla="*/ 8001 h 52578"/>
                <a:gd name="connsiteX1" fmla="*/ 0 w 34385"/>
                <a:gd name="connsiteY1" fmla="*/ 8001 h 52578"/>
                <a:gd name="connsiteX2" fmla="*/ 0 w 34385"/>
                <a:gd name="connsiteY2" fmla="*/ 0 h 52578"/>
                <a:gd name="connsiteX3" fmla="*/ 34385 w 34385"/>
                <a:gd name="connsiteY3" fmla="*/ 0 h 52578"/>
                <a:gd name="connsiteX4" fmla="*/ 34385 w 34385"/>
                <a:gd name="connsiteY4" fmla="*/ 8001 h 52578"/>
                <a:gd name="connsiteX5" fmla="*/ 21622 w 34385"/>
                <a:gd name="connsiteY5" fmla="*/ 8001 h 52578"/>
                <a:gd name="connsiteX6" fmla="*/ 21622 w 34385"/>
                <a:gd name="connsiteY6" fmla="*/ 52578 h 52578"/>
                <a:gd name="connsiteX7" fmla="*/ 12668 w 34385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385" y="0"/>
                  </a:lnTo>
                  <a:lnTo>
                    <a:pt x="34385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6" name="Gráfico 14">
              <a:extLst>
                <a:ext uri="{FF2B5EF4-FFF2-40B4-BE49-F238E27FC236}">
                  <a16:creationId xmlns:a16="http://schemas.microsoft.com/office/drawing/2014/main" id="{92FB5E18-0D86-4759-B3C2-38DE34163DCC}"/>
                </a:ext>
              </a:extLst>
            </p:cNvPr>
            <p:cNvSpPr/>
            <p:nvPr/>
          </p:nvSpPr>
          <p:spPr>
            <a:xfrm>
              <a:off x="6072568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7" name="Gráfico 14">
              <a:extLst>
                <a:ext uri="{FF2B5EF4-FFF2-40B4-BE49-F238E27FC236}">
                  <a16:creationId xmlns:a16="http://schemas.microsoft.com/office/drawing/2014/main" id="{2B39B3B3-7E30-4E36-A2E6-F4C169481302}"/>
                </a:ext>
              </a:extLst>
            </p:cNvPr>
            <p:cNvSpPr/>
            <p:nvPr/>
          </p:nvSpPr>
          <p:spPr>
            <a:xfrm>
              <a:off x="6087237" y="3768089"/>
              <a:ext cx="34289" cy="52578"/>
            </a:xfrm>
            <a:custGeom>
              <a:avLst/>
              <a:gdLst>
                <a:gd name="connsiteX0" fmla="*/ 12668 w 34289"/>
                <a:gd name="connsiteY0" fmla="*/ 8001 h 52578"/>
                <a:gd name="connsiteX1" fmla="*/ 0 w 34289"/>
                <a:gd name="connsiteY1" fmla="*/ 8001 h 52578"/>
                <a:gd name="connsiteX2" fmla="*/ 0 w 34289"/>
                <a:gd name="connsiteY2" fmla="*/ 0 h 52578"/>
                <a:gd name="connsiteX3" fmla="*/ 34290 w 34289"/>
                <a:gd name="connsiteY3" fmla="*/ 0 h 52578"/>
                <a:gd name="connsiteX4" fmla="*/ 34290 w 34289"/>
                <a:gd name="connsiteY4" fmla="*/ 8001 h 52578"/>
                <a:gd name="connsiteX5" fmla="*/ 21622 w 34289"/>
                <a:gd name="connsiteY5" fmla="*/ 8001 h 52578"/>
                <a:gd name="connsiteX6" fmla="*/ 21622 w 34289"/>
                <a:gd name="connsiteY6" fmla="*/ 52578 h 52578"/>
                <a:gd name="connsiteX7" fmla="*/ 12668 w 34289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89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290" y="0"/>
                  </a:lnTo>
                  <a:lnTo>
                    <a:pt x="34290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8" name="Gráfico 14">
              <a:extLst>
                <a:ext uri="{FF2B5EF4-FFF2-40B4-BE49-F238E27FC236}">
                  <a16:creationId xmlns:a16="http://schemas.microsoft.com/office/drawing/2014/main" id="{413E3EEB-BC25-4E7D-B720-AEDD4FB47847}"/>
                </a:ext>
              </a:extLst>
            </p:cNvPr>
            <p:cNvSpPr/>
            <p:nvPr/>
          </p:nvSpPr>
          <p:spPr>
            <a:xfrm>
              <a:off x="6126861" y="3768089"/>
              <a:ext cx="33623" cy="53435"/>
            </a:xfrm>
            <a:custGeom>
              <a:avLst/>
              <a:gdLst>
                <a:gd name="connsiteX0" fmla="*/ 0 w 33623"/>
                <a:gd name="connsiteY0" fmla="*/ 0 h 53435"/>
                <a:gd name="connsiteX1" fmla="*/ 8953 w 33623"/>
                <a:gd name="connsiteY1" fmla="*/ 0 h 53435"/>
                <a:gd name="connsiteX2" fmla="*/ 8953 w 33623"/>
                <a:gd name="connsiteY2" fmla="*/ 35528 h 53435"/>
                <a:gd name="connsiteX3" fmla="*/ 16764 w 33623"/>
                <a:gd name="connsiteY3" fmla="*/ 45053 h 53435"/>
                <a:gd name="connsiteX4" fmla="*/ 24575 w 33623"/>
                <a:gd name="connsiteY4" fmla="*/ 35528 h 53435"/>
                <a:gd name="connsiteX5" fmla="*/ 24575 w 33623"/>
                <a:gd name="connsiteY5" fmla="*/ 0 h 53435"/>
                <a:gd name="connsiteX6" fmla="*/ 33623 w 33623"/>
                <a:gd name="connsiteY6" fmla="*/ 0 h 53435"/>
                <a:gd name="connsiteX7" fmla="*/ 33623 w 33623"/>
                <a:gd name="connsiteY7" fmla="*/ 35623 h 53435"/>
                <a:gd name="connsiteX8" fmla="*/ 16859 w 33623"/>
                <a:gd name="connsiteY8" fmla="*/ 53435 h 53435"/>
                <a:gd name="connsiteX9" fmla="*/ 95 w 33623"/>
                <a:gd name="connsiteY9" fmla="*/ 35623 h 53435"/>
                <a:gd name="connsiteX10" fmla="*/ 95 w 33623"/>
                <a:gd name="connsiteY10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623" h="53435">
                  <a:moveTo>
                    <a:pt x="0" y="0"/>
                  </a:moveTo>
                  <a:lnTo>
                    <a:pt x="8953" y="0"/>
                  </a:lnTo>
                  <a:lnTo>
                    <a:pt x="8953" y="35528"/>
                  </a:lnTo>
                  <a:cubicBezTo>
                    <a:pt x="8953" y="42101"/>
                    <a:pt x="12001" y="45053"/>
                    <a:pt x="16764" y="45053"/>
                  </a:cubicBezTo>
                  <a:cubicBezTo>
                    <a:pt x="21526" y="45053"/>
                    <a:pt x="24575" y="42101"/>
                    <a:pt x="24575" y="35528"/>
                  </a:cubicBezTo>
                  <a:lnTo>
                    <a:pt x="24575" y="0"/>
                  </a:lnTo>
                  <a:lnTo>
                    <a:pt x="33623" y="0"/>
                  </a:lnTo>
                  <a:lnTo>
                    <a:pt x="33623" y="35623"/>
                  </a:lnTo>
                  <a:cubicBezTo>
                    <a:pt x="33623" y="46768"/>
                    <a:pt x="26956" y="53435"/>
                    <a:pt x="16859" y="53435"/>
                  </a:cubicBezTo>
                  <a:cubicBezTo>
                    <a:pt x="6667" y="53435"/>
                    <a:pt x="95" y="46672"/>
                    <a:pt x="95" y="35623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9" name="Gráfico 14">
              <a:extLst>
                <a:ext uri="{FF2B5EF4-FFF2-40B4-BE49-F238E27FC236}">
                  <a16:creationId xmlns:a16="http://schemas.microsoft.com/office/drawing/2014/main" id="{60D2FDA3-60B0-477B-9DC7-4D52E7B41933}"/>
                </a:ext>
              </a:extLst>
            </p:cNvPr>
            <p:cNvSpPr/>
            <p:nvPr/>
          </p:nvSpPr>
          <p:spPr>
            <a:xfrm>
              <a:off x="6165723" y="3768089"/>
              <a:ext cx="34289" cy="52578"/>
            </a:xfrm>
            <a:custGeom>
              <a:avLst/>
              <a:gdLst>
                <a:gd name="connsiteX0" fmla="*/ 12668 w 34289"/>
                <a:gd name="connsiteY0" fmla="*/ 8001 h 52578"/>
                <a:gd name="connsiteX1" fmla="*/ 0 w 34289"/>
                <a:gd name="connsiteY1" fmla="*/ 8001 h 52578"/>
                <a:gd name="connsiteX2" fmla="*/ 0 w 34289"/>
                <a:gd name="connsiteY2" fmla="*/ 0 h 52578"/>
                <a:gd name="connsiteX3" fmla="*/ 34290 w 34289"/>
                <a:gd name="connsiteY3" fmla="*/ 0 h 52578"/>
                <a:gd name="connsiteX4" fmla="*/ 34290 w 34289"/>
                <a:gd name="connsiteY4" fmla="*/ 8001 h 52578"/>
                <a:gd name="connsiteX5" fmla="*/ 21622 w 34289"/>
                <a:gd name="connsiteY5" fmla="*/ 8001 h 52578"/>
                <a:gd name="connsiteX6" fmla="*/ 21622 w 34289"/>
                <a:gd name="connsiteY6" fmla="*/ 52578 h 52578"/>
                <a:gd name="connsiteX7" fmla="*/ 12668 w 34289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89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290" y="0"/>
                  </a:lnTo>
                  <a:lnTo>
                    <a:pt x="34290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0" name="Gráfico 14">
              <a:extLst>
                <a:ext uri="{FF2B5EF4-FFF2-40B4-BE49-F238E27FC236}">
                  <a16:creationId xmlns:a16="http://schemas.microsoft.com/office/drawing/2014/main" id="{7F98E619-2D33-4E05-AEE3-C216FED477E8}"/>
                </a:ext>
              </a:extLst>
            </p:cNvPr>
            <p:cNvSpPr/>
            <p:nvPr/>
          </p:nvSpPr>
          <p:spPr>
            <a:xfrm>
              <a:off x="6200870" y="3767232"/>
              <a:ext cx="42291" cy="54292"/>
            </a:xfrm>
            <a:custGeom>
              <a:avLst/>
              <a:gdLst>
                <a:gd name="connsiteX0" fmla="*/ 21146 w 42291"/>
                <a:gd name="connsiteY0" fmla="*/ 0 h 54292"/>
                <a:gd name="connsiteX1" fmla="*/ 42291 w 42291"/>
                <a:gd name="connsiteY1" fmla="*/ 26860 h 54292"/>
                <a:gd name="connsiteX2" fmla="*/ 21146 w 42291"/>
                <a:gd name="connsiteY2" fmla="*/ 54292 h 54292"/>
                <a:gd name="connsiteX3" fmla="*/ 0 w 42291"/>
                <a:gd name="connsiteY3" fmla="*/ 26765 h 54292"/>
                <a:gd name="connsiteX4" fmla="*/ 21146 w 42291"/>
                <a:gd name="connsiteY4" fmla="*/ 0 h 54292"/>
                <a:gd name="connsiteX5" fmla="*/ 21146 w 42291"/>
                <a:gd name="connsiteY5" fmla="*/ 45625 h 54292"/>
                <a:gd name="connsiteX6" fmla="*/ 32957 w 42291"/>
                <a:gd name="connsiteY6" fmla="*/ 26860 h 54292"/>
                <a:gd name="connsiteX7" fmla="*/ 21146 w 42291"/>
                <a:gd name="connsiteY7" fmla="*/ 8668 h 54292"/>
                <a:gd name="connsiteX8" fmla="*/ 9239 w 42291"/>
                <a:gd name="connsiteY8" fmla="*/ 26765 h 54292"/>
                <a:gd name="connsiteX9" fmla="*/ 21146 w 42291"/>
                <a:gd name="connsiteY9" fmla="*/ 45625 h 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91" h="54292">
                  <a:moveTo>
                    <a:pt x="21146" y="0"/>
                  </a:moveTo>
                  <a:cubicBezTo>
                    <a:pt x="34100" y="0"/>
                    <a:pt x="42291" y="11049"/>
                    <a:pt x="42291" y="26860"/>
                  </a:cubicBezTo>
                  <a:cubicBezTo>
                    <a:pt x="42291" y="42863"/>
                    <a:pt x="34100" y="54292"/>
                    <a:pt x="21146" y="54292"/>
                  </a:cubicBezTo>
                  <a:cubicBezTo>
                    <a:pt x="8096" y="54292"/>
                    <a:pt x="0" y="42863"/>
                    <a:pt x="0" y="26765"/>
                  </a:cubicBezTo>
                  <a:cubicBezTo>
                    <a:pt x="0" y="11049"/>
                    <a:pt x="8096" y="0"/>
                    <a:pt x="21146" y="0"/>
                  </a:cubicBezTo>
                  <a:moveTo>
                    <a:pt x="21146" y="45625"/>
                  </a:moveTo>
                  <a:cubicBezTo>
                    <a:pt x="28575" y="45625"/>
                    <a:pt x="32957" y="38195"/>
                    <a:pt x="32957" y="26860"/>
                  </a:cubicBezTo>
                  <a:cubicBezTo>
                    <a:pt x="32957" y="15716"/>
                    <a:pt x="28480" y="8668"/>
                    <a:pt x="21146" y="8668"/>
                  </a:cubicBezTo>
                  <a:cubicBezTo>
                    <a:pt x="13621" y="8668"/>
                    <a:pt x="9239" y="15811"/>
                    <a:pt x="9239" y="26765"/>
                  </a:cubicBezTo>
                  <a:cubicBezTo>
                    <a:pt x="9239" y="38195"/>
                    <a:pt x="13716" y="45625"/>
                    <a:pt x="21146" y="4562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1" name="Gráfico 14">
              <a:extLst>
                <a:ext uri="{FF2B5EF4-FFF2-40B4-BE49-F238E27FC236}">
                  <a16:creationId xmlns:a16="http://schemas.microsoft.com/office/drawing/2014/main" id="{9467485D-6311-446C-AB8B-A9FCD67E2FD8}"/>
                </a:ext>
              </a:extLst>
            </p:cNvPr>
            <p:cNvSpPr/>
            <p:nvPr/>
          </p:nvSpPr>
          <p:spPr>
            <a:xfrm>
              <a:off x="6265068" y="3768089"/>
              <a:ext cx="35718" cy="52578"/>
            </a:xfrm>
            <a:custGeom>
              <a:avLst/>
              <a:gdLst>
                <a:gd name="connsiteX0" fmla="*/ 0 w 35718"/>
                <a:gd name="connsiteY0" fmla="*/ 0 h 52578"/>
                <a:gd name="connsiteX1" fmla="*/ 14573 w 35718"/>
                <a:gd name="connsiteY1" fmla="*/ 0 h 52578"/>
                <a:gd name="connsiteX2" fmla="*/ 35719 w 35718"/>
                <a:gd name="connsiteY2" fmla="*/ 26194 h 52578"/>
                <a:gd name="connsiteX3" fmla="*/ 14573 w 35718"/>
                <a:gd name="connsiteY3" fmla="*/ 52578 h 52578"/>
                <a:gd name="connsiteX4" fmla="*/ 0 w 35718"/>
                <a:gd name="connsiteY4" fmla="*/ 52578 h 52578"/>
                <a:gd name="connsiteX5" fmla="*/ 0 w 35718"/>
                <a:gd name="connsiteY5" fmla="*/ 0 h 52578"/>
                <a:gd name="connsiteX6" fmla="*/ 14288 w 35718"/>
                <a:gd name="connsiteY6" fmla="*/ 44482 h 52578"/>
                <a:gd name="connsiteX7" fmla="*/ 26479 w 35718"/>
                <a:gd name="connsiteY7" fmla="*/ 26194 h 52578"/>
                <a:gd name="connsiteX8" fmla="*/ 14288 w 35718"/>
                <a:gd name="connsiteY8" fmla="*/ 8096 h 52578"/>
                <a:gd name="connsiteX9" fmla="*/ 9144 w 35718"/>
                <a:gd name="connsiteY9" fmla="*/ 8096 h 52578"/>
                <a:gd name="connsiteX10" fmla="*/ 9144 w 35718"/>
                <a:gd name="connsiteY10" fmla="*/ 44482 h 52578"/>
                <a:gd name="connsiteX11" fmla="*/ 14288 w 35718"/>
                <a:gd name="connsiteY11" fmla="*/ 44482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718" h="52578">
                  <a:moveTo>
                    <a:pt x="0" y="0"/>
                  </a:moveTo>
                  <a:lnTo>
                    <a:pt x="14573" y="0"/>
                  </a:lnTo>
                  <a:cubicBezTo>
                    <a:pt x="27527" y="0"/>
                    <a:pt x="35719" y="9620"/>
                    <a:pt x="35719" y="26194"/>
                  </a:cubicBezTo>
                  <a:cubicBezTo>
                    <a:pt x="35719" y="42767"/>
                    <a:pt x="27527" y="52578"/>
                    <a:pt x="14573" y="52578"/>
                  </a:cubicBezTo>
                  <a:lnTo>
                    <a:pt x="0" y="52578"/>
                  </a:lnTo>
                  <a:lnTo>
                    <a:pt x="0" y="0"/>
                  </a:lnTo>
                  <a:close/>
                  <a:moveTo>
                    <a:pt x="14288" y="44482"/>
                  </a:moveTo>
                  <a:cubicBezTo>
                    <a:pt x="22003" y="44482"/>
                    <a:pt x="26479" y="38100"/>
                    <a:pt x="26479" y="26194"/>
                  </a:cubicBezTo>
                  <a:cubicBezTo>
                    <a:pt x="26479" y="14383"/>
                    <a:pt x="21812" y="8096"/>
                    <a:pt x="14288" y="8096"/>
                  </a:cubicBezTo>
                  <a:lnTo>
                    <a:pt x="9144" y="8096"/>
                  </a:lnTo>
                  <a:lnTo>
                    <a:pt x="9144" y="44482"/>
                  </a:lnTo>
                  <a:lnTo>
                    <a:pt x="14288" y="4448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2" name="Gráfico 14">
              <a:extLst>
                <a:ext uri="{FF2B5EF4-FFF2-40B4-BE49-F238E27FC236}">
                  <a16:creationId xmlns:a16="http://schemas.microsoft.com/office/drawing/2014/main" id="{7AE95E9C-2432-4044-9AB0-693CF3084A5F}"/>
                </a:ext>
              </a:extLst>
            </p:cNvPr>
            <p:cNvSpPr/>
            <p:nvPr/>
          </p:nvSpPr>
          <p:spPr>
            <a:xfrm>
              <a:off x="6308217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3" name="Gráfico 14">
              <a:extLst>
                <a:ext uri="{FF2B5EF4-FFF2-40B4-BE49-F238E27FC236}">
                  <a16:creationId xmlns:a16="http://schemas.microsoft.com/office/drawing/2014/main" id="{0F9999A6-FBAE-4AC3-82F4-BE9CFD2D8672}"/>
                </a:ext>
              </a:extLst>
            </p:cNvPr>
            <p:cNvSpPr/>
            <p:nvPr/>
          </p:nvSpPr>
          <p:spPr>
            <a:xfrm>
              <a:off x="6323742" y="3767327"/>
              <a:ext cx="28860" cy="54387"/>
            </a:xfrm>
            <a:custGeom>
              <a:avLst/>
              <a:gdLst>
                <a:gd name="connsiteX0" fmla="*/ 4096 w 28860"/>
                <a:gd name="connsiteY0" fmla="*/ 41434 h 54387"/>
                <a:gd name="connsiteX1" fmla="*/ 13240 w 28860"/>
                <a:gd name="connsiteY1" fmla="*/ 45910 h 54387"/>
                <a:gd name="connsiteX2" fmla="*/ 19717 w 28860"/>
                <a:gd name="connsiteY2" fmla="*/ 39433 h 54387"/>
                <a:gd name="connsiteX3" fmla="*/ 1238 w 28860"/>
                <a:gd name="connsiteY3" fmla="*/ 14954 h 54387"/>
                <a:gd name="connsiteX4" fmla="*/ 16859 w 28860"/>
                <a:gd name="connsiteY4" fmla="*/ 0 h 54387"/>
                <a:gd name="connsiteX5" fmla="*/ 28480 w 28860"/>
                <a:gd name="connsiteY5" fmla="*/ 3524 h 54387"/>
                <a:gd name="connsiteX6" fmla="*/ 25241 w 28860"/>
                <a:gd name="connsiteY6" fmla="*/ 11525 h 54387"/>
                <a:gd name="connsiteX7" fmla="*/ 17050 w 28860"/>
                <a:gd name="connsiteY7" fmla="*/ 8477 h 54387"/>
                <a:gd name="connsiteX8" fmla="*/ 10287 w 28860"/>
                <a:gd name="connsiteY8" fmla="*/ 14954 h 54387"/>
                <a:gd name="connsiteX9" fmla="*/ 28861 w 28860"/>
                <a:gd name="connsiteY9" fmla="*/ 39148 h 54387"/>
                <a:gd name="connsiteX10" fmla="*/ 13621 w 28860"/>
                <a:gd name="connsiteY10" fmla="*/ 54388 h 54387"/>
                <a:gd name="connsiteX11" fmla="*/ 0 w 28860"/>
                <a:gd name="connsiteY11" fmla="*/ 49244 h 54387"/>
                <a:gd name="connsiteX12" fmla="*/ 4096 w 28860"/>
                <a:gd name="connsiteY12" fmla="*/ 41434 h 5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860" h="54387">
                  <a:moveTo>
                    <a:pt x="4096" y="41434"/>
                  </a:moveTo>
                  <a:cubicBezTo>
                    <a:pt x="6382" y="43910"/>
                    <a:pt x="9620" y="45910"/>
                    <a:pt x="13240" y="45910"/>
                  </a:cubicBezTo>
                  <a:cubicBezTo>
                    <a:pt x="17335" y="45910"/>
                    <a:pt x="19717" y="43148"/>
                    <a:pt x="19717" y="39433"/>
                  </a:cubicBezTo>
                  <a:cubicBezTo>
                    <a:pt x="19717" y="29908"/>
                    <a:pt x="1238" y="30099"/>
                    <a:pt x="1238" y="14954"/>
                  </a:cubicBezTo>
                  <a:cubicBezTo>
                    <a:pt x="1238" y="6477"/>
                    <a:pt x="7048" y="0"/>
                    <a:pt x="16859" y="0"/>
                  </a:cubicBezTo>
                  <a:cubicBezTo>
                    <a:pt x="20955" y="0"/>
                    <a:pt x="25051" y="1143"/>
                    <a:pt x="28480" y="3524"/>
                  </a:cubicBezTo>
                  <a:lnTo>
                    <a:pt x="25241" y="11525"/>
                  </a:lnTo>
                  <a:cubicBezTo>
                    <a:pt x="23431" y="10001"/>
                    <a:pt x="19717" y="8477"/>
                    <a:pt x="17050" y="8477"/>
                  </a:cubicBezTo>
                  <a:cubicBezTo>
                    <a:pt x="12573" y="8477"/>
                    <a:pt x="10287" y="11430"/>
                    <a:pt x="10287" y="14954"/>
                  </a:cubicBezTo>
                  <a:cubicBezTo>
                    <a:pt x="10287" y="24575"/>
                    <a:pt x="28861" y="23717"/>
                    <a:pt x="28861" y="39148"/>
                  </a:cubicBezTo>
                  <a:cubicBezTo>
                    <a:pt x="28861" y="47434"/>
                    <a:pt x="23717" y="54388"/>
                    <a:pt x="13621" y="54388"/>
                  </a:cubicBezTo>
                  <a:cubicBezTo>
                    <a:pt x="8763" y="54388"/>
                    <a:pt x="3810" y="52673"/>
                    <a:pt x="0" y="49244"/>
                  </a:cubicBezTo>
                  <a:lnTo>
                    <a:pt x="4096" y="4143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4" name="Gráfico 14">
              <a:extLst>
                <a:ext uri="{FF2B5EF4-FFF2-40B4-BE49-F238E27FC236}">
                  <a16:creationId xmlns:a16="http://schemas.microsoft.com/office/drawing/2014/main" id="{C0D5F3EE-80B2-4F3A-8F9E-29918BE323F8}"/>
                </a:ext>
              </a:extLst>
            </p:cNvPr>
            <p:cNvSpPr/>
            <p:nvPr/>
          </p:nvSpPr>
          <p:spPr>
            <a:xfrm>
              <a:off x="6355556" y="3768089"/>
              <a:ext cx="34385" cy="52578"/>
            </a:xfrm>
            <a:custGeom>
              <a:avLst/>
              <a:gdLst>
                <a:gd name="connsiteX0" fmla="*/ 12668 w 34385"/>
                <a:gd name="connsiteY0" fmla="*/ 8001 h 52578"/>
                <a:gd name="connsiteX1" fmla="*/ 0 w 34385"/>
                <a:gd name="connsiteY1" fmla="*/ 8001 h 52578"/>
                <a:gd name="connsiteX2" fmla="*/ 0 w 34385"/>
                <a:gd name="connsiteY2" fmla="*/ 0 h 52578"/>
                <a:gd name="connsiteX3" fmla="*/ 34385 w 34385"/>
                <a:gd name="connsiteY3" fmla="*/ 0 h 52578"/>
                <a:gd name="connsiteX4" fmla="*/ 34385 w 34385"/>
                <a:gd name="connsiteY4" fmla="*/ 8001 h 52578"/>
                <a:gd name="connsiteX5" fmla="*/ 21622 w 34385"/>
                <a:gd name="connsiteY5" fmla="*/ 8001 h 52578"/>
                <a:gd name="connsiteX6" fmla="*/ 21622 w 34385"/>
                <a:gd name="connsiteY6" fmla="*/ 52578 h 52578"/>
                <a:gd name="connsiteX7" fmla="*/ 12668 w 34385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385" y="0"/>
                  </a:lnTo>
                  <a:lnTo>
                    <a:pt x="34385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5" name="Gráfico 14">
              <a:extLst>
                <a:ext uri="{FF2B5EF4-FFF2-40B4-BE49-F238E27FC236}">
                  <a16:creationId xmlns:a16="http://schemas.microsoft.com/office/drawing/2014/main" id="{A2AEAD29-E9F5-4B7D-AFEF-C7DF3AF78E02}"/>
                </a:ext>
              </a:extLst>
            </p:cNvPr>
            <p:cNvSpPr/>
            <p:nvPr/>
          </p:nvSpPr>
          <p:spPr>
            <a:xfrm>
              <a:off x="6395561" y="3768089"/>
              <a:ext cx="32575" cy="52673"/>
            </a:xfrm>
            <a:custGeom>
              <a:avLst/>
              <a:gdLst>
                <a:gd name="connsiteX0" fmla="*/ 0 w 32575"/>
                <a:gd name="connsiteY0" fmla="*/ 0 h 52673"/>
                <a:gd name="connsiteX1" fmla="*/ 15240 w 32575"/>
                <a:gd name="connsiteY1" fmla="*/ 0 h 52673"/>
                <a:gd name="connsiteX2" fmla="*/ 22098 w 32575"/>
                <a:gd name="connsiteY2" fmla="*/ 1619 h 52673"/>
                <a:gd name="connsiteX3" fmla="*/ 30004 w 32575"/>
                <a:gd name="connsiteY3" fmla="*/ 15621 h 52673"/>
                <a:gd name="connsiteX4" fmla="*/ 22288 w 32575"/>
                <a:gd name="connsiteY4" fmla="*/ 30099 h 52673"/>
                <a:gd name="connsiteX5" fmla="*/ 22288 w 32575"/>
                <a:gd name="connsiteY5" fmla="*/ 30290 h 52673"/>
                <a:gd name="connsiteX6" fmla="*/ 23813 w 32575"/>
                <a:gd name="connsiteY6" fmla="*/ 33147 h 52673"/>
                <a:gd name="connsiteX7" fmla="*/ 32575 w 32575"/>
                <a:gd name="connsiteY7" fmla="*/ 52673 h 52673"/>
                <a:gd name="connsiteX8" fmla="*/ 22670 w 32575"/>
                <a:gd name="connsiteY8" fmla="*/ 52673 h 52673"/>
                <a:gd name="connsiteX9" fmla="*/ 14764 w 32575"/>
                <a:gd name="connsiteY9" fmla="*/ 32956 h 52673"/>
                <a:gd name="connsiteX10" fmla="*/ 9049 w 32575"/>
                <a:gd name="connsiteY10" fmla="*/ 32956 h 52673"/>
                <a:gd name="connsiteX11" fmla="*/ 9049 w 32575"/>
                <a:gd name="connsiteY11" fmla="*/ 52578 h 52673"/>
                <a:gd name="connsiteX12" fmla="*/ 0 w 32575"/>
                <a:gd name="connsiteY12" fmla="*/ 52578 h 52673"/>
                <a:gd name="connsiteX13" fmla="*/ 0 w 32575"/>
                <a:gd name="connsiteY13" fmla="*/ 0 h 52673"/>
                <a:gd name="connsiteX14" fmla="*/ 13811 w 32575"/>
                <a:gd name="connsiteY14" fmla="*/ 24955 h 52673"/>
                <a:gd name="connsiteX15" fmla="*/ 20860 w 32575"/>
                <a:gd name="connsiteY15" fmla="*/ 16383 h 52673"/>
                <a:gd name="connsiteX16" fmla="*/ 18002 w 32575"/>
                <a:gd name="connsiteY16" fmla="*/ 9334 h 52673"/>
                <a:gd name="connsiteX17" fmla="*/ 13907 w 32575"/>
                <a:gd name="connsiteY17" fmla="*/ 8096 h 52673"/>
                <a:gd name="connsiteX18" fmla="*/ 8954 w 32575"/>
                <a:gd name="connsiteY18" fmla="*/ 8096 h 52673"/>
                <a:gd name="connsiteX19" fmla="*/ 8954 w 32575"/>
                <a:gd name="connsiteY19" fmla="*/ 24955 h 52673"/>
                <a:gd name="connsiteX20" fmla="*/ 13811 w 32575"/>
                <a:gd name="connsiteY20" fmla="*/ 24955 h 5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5" h="52673">
                  <a:moveTo>
                    <a:pt x="0" y="0"/>
                  </a:moveTo>
                  <a:lnTo>
                    <a:pt x="15240" y="0"/>
                  </a:lnTo>
                  <a:cubicBezTo>
                    <a:pt x="17240" y="0"/>
                    <a:pt x="19907" y="476"/>
                    <a:pt x="22098" y="1619"/>
                  </a:cubicBezTo>
                  <a:cubicBezTo>
                    <a:pt x="26765" y="3810"/>
                    <a:pt x="30004" y="8858"/>
                    <a:pt x="30004" y="15621"/>
                  </a:cubicBezTo>
                  <a:cubicBezTo>
                    <a:pt x="30004" y="22574"/>
                    <a:pt x="26289" y="27718"/>
                    <a:pt x="22288" y="30099"/>
                  </a:cubicBezTo>
                  <a:lnTo>
                    <a:pt x="22288" y="30290"/>
                  </a:lnTo>
                  <a:cubicBezTo>
                    <a:pt x="22288" y="30290"/>
                    <a:pt x="22955" y="31242"/>
                    <a:pt x="23813" y="33147"/>
                  </a:cubicBezTo>
                  <a:lnTo>
                    <a:pt x="32575" y="52673"/>
                  </a:lnTo>
                  <a:lnTo>
                    <a:pt x="22670" y="52673"/>
                  </a:lnTo>
                  <a:lnTo>
                    <a:pt x="14764" y="32956"/>
                  </a:lnTo>
                  <a:lnTo>
                    <a:pt x="9049" y="32956"/>
                  </a:lnTo>
                  <a:lnTo>
                    <a:pt x="9049" y="52578"/>
                  </a:lnTo>
                  <a:lnTo>
                    <a:pt x="0" y="52578"/>
                  </a:lnTo>
                  <a:lnTo>
                    <a:pt x="0" y="0"/>
                  </a:lnTo>
                  <a:close/>
                  <a:moveTo>
                    <a:pt x="13811" y="24955"/>
                  </a:moveTo>
                  <a:cubicBezTo>
                    <a:pt x="17526" y="24955"/>
                    <a:pt x="20860" y="21812"/>
                    <a:pt x="20860" y="16383"/>
                  </a:cubicBezTo>
                  <a:cubicBezTo>
                    <a:pt x="20860" y="13240"/>
                    <a:pt x="19812" y="10668"/>
                    <a:pt x="18002" y="9334"/>
                  </a:cubicBezTo>
                  <a:cubicBezTo>
                    <a:pt x="16859" y="8477"/>
                    <a:pt x="15145" y="8096"/>
                    <a:pt x="13907" y="8096"/>
                  </a:cubicBezTo>
                  <a:lnTo>
                    <a:pt x="8954" y="8096"/>
                  </a:lnTo>
                  <a:lnTo>
                    <a:pt x="8954" y="24955"/>
                  </a:lnTo>
                  <a:lnTo>
                    <a:pt x="13811" y="2495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6" name="Gráfico 14">
              <a:extLst>
                <a:ext uri="{FF2B5EF4-FFF2-40B4-BE49-F238E27FC236}">
                  <a16:creationId xmlns:a16="http://schemas.microsoft.com/office/drawing/2014/main" id="{D6500CC0-3370-42E0-81F3-B13049420021}"/>
                </a:ext>
              </a:extLst>
            </p:cNvPr>
            <p:cNvSpPr/>
            <p:nvPr/>
          </p:nvSpPr>
          <p:spPr>
            <a:xfrm>
              <a:off x="6433756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7" name="Gráfico 14">
              <a:extLst>
                <a:ext uri="{FF2B5EF4-FFF2-40B4-BE49-F238E27FC236}">
                  <a16:creationId xmlns:a16="http://schemas.microsoft.com/office/drawing/2014/main" id="{AAB066E8-9D1B-4B80-9A0E-A9BC8F84FDEB}"/>
                </a:ext>
              </a:extLst>
            </p:cNvPr>
            <p:cNvSpPr/>
            <p:nvPr/>
          </p:nvSpPr>
          <p:spPr>
            <a:xfrm>
              <a:off x="6448425" y="3768089"/>
              <a:ext cx="34385" cy="52578"/>
            </a:xfrm>
            <a:custGeom>
              <a:avLst/>
              <a:gdLst>
                <a:gd name="connsiteX0" fmla="*/ 12668 w 34385"/>
                <a:gd name="connsiteY0" fmla="*/ 8001 h 52578"/>
                <a:gd name="connsiteX1" fmla="*/ 0 w 34385"/>
                <a:gd name="connsiteY1" fmla="*/ 8001 h 52578"/>
                <a:gd name="connsiteX2" fmla="*/ 0 w 34385"/>
                <a:gd name="connsiteY2" fmla="*/ 0 h 52578"/>
                <a:gd name="connsiteX3" fmla="*/ 34385 w 34385"/>
                <a:gd name="connsiteY3" fmla="*/ 0 h 52578"/>
                <a:gd name="connsiteX4" fmla="*/ 34385 w 34385"/>
                <a:gd name="connsiteY4" fmla="*/ 8001 h 52578"/>
                <a:gd name="connsiteX5" fmla="*/ 21622 w 34385"/>
                <a:gd name="connsiteY5" fmla="*/ 8001 h 52578"/>
                <a:gd name="connsiteX6" fmla="*/ 21622 w 34385"/>
                <a:gd name="connsiteY6" fmla="*/ 52578 h 52578"/>
                <a:gd name="connsiteX7" fmla="*/ 12668 w 34385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385" y="0"/>
                  </a:lnTo>
                  <a:lnTo>
                    <a:pt x="34385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8" name="Gráfico 14">
              <a:extLst>
                <a:ext uri="{FF2B5EF4-FFF2-40B4-BE49-F238E27FC236}">
                  <a16:creationId xmlns:a16="http://schemas.microsoft.com/office/drawing/2014/main" id="{DF02B1AB-44C2-4EA0-AD75-9A5BC0181D4B}"/>
                </a:ext>
              </a:extLst>
            </p:cNvPr>
            <p:cNvSpPr/>
            <p:nvPr/>
          </p:nvSpPr>
          <p:spPr>
            <a:xfrm>
              <a:off x="6480143" y="3768089"/>
              <a:ext cx="37337" cy="52578"/>
            </a:xfrm>
            <a:custGeom>
              <a:avLst/>
              <a:gdLst>
                <a:gd name="connsiteX0" fmla="*/ 13716 w 37337"/>
                <a:gd name="connsiteY0" fmla="*/ 0 h 52578"/>
                <a:gd name="connsiteX1" fmla="*/ 23527 w 37337"/>
                <a:gd name="connsiteY1" fmla="*/ 0 h 52578"/>
                <a:gd name="connsiteX2" fmla="*/ 37338 w 37337"/>
                <a:gd name="connsiteY2" fmla="*/ 52578 h 52578"/>
                <a:gd name="connsiteX3" fmla="*/ 28289 w 37337"/>
                <a:gd name="connsiteY3" fmla="*/ 52578 h 52578"/>
                <a:gd name="connsiteX4" fmla="*/ 25051 w 37337"/>
                <a:gd name="connsiteY4" fmla="*/ 39053 h 52578"/>
                <a:gd name="connsiteX5" fmla="*/ 12192 w 37337"/>
                <a:gd name="connsiteY5" fmla="*/ 39053 h 52578"/>
                <a:gd name="connsiteX6" fmla="*/ 9049 w 37337"/>
                <a:gd name="connsiteY6" fmla="*/ 52578 h 52578"/>
                <a:gd name="connsiteX7" fmla="*/ 0 w 37337"/>
                <a:gd name="connsiteY7" fmla="*/ 52578 h 52578"/>
                <a:gd name="connsiteX8" fmla="*/ 13716 w 37337"/>
                <a:gd name="connsiteY8" fmla="*/ 0 h 52578"/>
                <a:gd name="connsiteX9" fmla="*/ 23622 w 37337"/>
                <a:gd name="connsiteY9" fmla="*/ 31432 h 52578"/>
                <a:gd name="connsiteX10" fmla="*/ 20288 w 37337"/>
                <a:gd name="connsiteY10" fmla="*/ 17335 h 52578"/>
                <a:gd name="connsiteX11" fmla="*/ 18764 w 37337"/>
                <a:gd name="connsiteY11" fmla="*/ 9144 h 52578"/>
                <a:gd name="connsiteX12" fmla="*/ 18574 w 37337"/>
                <a:gd name="connsiteY12" fmla="*/ 9144 h 52578"/>
                <a:gd name="connsiteX13" fmla="*/ 17050 w 37337"/>
                <a:gd name="connsiteY13" fmla="*/ 17335 h 52578"/>
                <a:gd name="connsiteX14" fmla="*/ 13621 w 37337"/>
                <a:gd name="connsiteY14" fmla="*/ 31432 h 52578"/>
                <a:gd name="connsiteX15" fmla="*/ 23622 w 37337"/>
                <a:gd name="connsiteY15" fmla="*/ 31432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337" h="52578">
                  <a:moveTo>
                    <a:pt x="13716" y="0"/>
                  </a:moveTo>
                  <a:lnTo>
                    <a:pt x="23527" y="0"/>
                  </a:lnTo>
                  <a:lnTo>
                    <a:pt x="37338" y="52578"/>
                  </a:lnTo>
                  <a:lnTo>
                    <a:pt x="28289" y="52578"/>
                  </a:lnTo>
                  <a:lnTo>
                    <a:pt x="25051" y="39053"/>
                  </a:lnTo>
                  <a:lnTo>
                    <a:pt x="12192" y="39053"/>
                  </a:lnTo>
                  <a:lnTo>
                    <a:pt x="9049" y="52578"/>
                  </a:lnTo>
                  <a:lnTo>
                    <a:pt x="0" y="52578"/>
                  </a:lnTo>
                  <a:lnTo>
                    <a:pt x="13716" y="0"/>
                  </a:lnTo>
                  <a:close/>
                  <a:moveTo>
                    <a:pt x="23622" y="31432"/>
                  </a:moveTo>
                  <a:lnTo>
                    <a:pt x="20288" y="17335"/>
                  </a:lnTo>
                  <a:cubicBezTo>
                    <a:pt x="19526" y="14288"/>
                    <a:pt x="18764" y="9144"/>
                    <a:pt x="18764" y="9144"/>
                  </a:cubicBezTo>
                  <a:lnTo>
                    <a:pt x="18574" y="9144"/>
                  </a:lnTo>
                  <a:cubicBezTo>
                    <a:pt x="18574" y="9144"/>
                    <a:pt x="17717" y="14288"/>
                    <a:pt x="17050" y="17335"/>
                  </a:cubicBezTo>
                  <a:lnTo>
                    <a:pt x="13621" y="31432"/>
                  </a:lnTo>
                  <a:lnTo>
                    <a:pt x="23622" y="3143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9" name="Gráfico 14">
              <a:extLst>
                <a:ext uri="{FF2B5EF4-FFF2-40B4-BE49-F238E27FC236}">
                  <a16:creationId xmlns:a16="http://schemas.microsoft.com/office/drawing/2014/main" id="{235999D8-A9EA-4B66-B874-0458A024A9A3}"/>
                </a:ext>
              </a:extLst>
            </p:cNvPr>
            <p:cNvSpPr/>
            <p:nvPr/>
          </p:nvSpPr>
          <p:spPr>
            <a:xfrm>
              <a:off x="6522624" y="3768089"/>
              <a:ext cx="26003" cy="52578"/>
            </a:xfrm>
            <a:custGeom>
              <a:avLst/>
              <a:gdLst>
                <a:gd name="connsiteX0" fmla="*/ 0 w 26003"/>
                <a:gd name="connsiteY0" fmla="*/ 0 h 52578"/>
                <a:gd name="connsiteX1" fmla="*/ 9049 w 26003"/>
                <a:gd name="connsiteY1" fmla="*/ 0 h 52578"/>
                <a:gd name="connsiteX2" fmla="*/ 9049 w 26003"/>
                <a:gd name="connsiteY2" fmla="*/ 44577 h 52578"/>
                <a:gd name="connsiteX3" fmla="*/ 26003 w 26003"/>
                <a:gd name="connsiteY3" fmla="*/ 44577 h 52578"/>
                <a:gd name="connsiteX4" fmla="*/ 26003 w 26003"/>
                <a:gd name="connsiteY4" fmla="*/ 52578 h 52578"/>
                <a:gd name="connsiteX5" fmla="*/ 0 w 26003"/>
                <a:gd name="connsiteY5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003" h="52578">
                  <a:moveTo>
                    <a:pt x="0" y="0"/>
                  </a:moveTo>
                  <a:lnTo>
                    <a:pt x="9049" y="0"/>
                  </a:lnTo>
                  <a:lnTo>
                    <a:pt x="9049" y="44577"/>
                  </a:lnTo>
                  <a:lnTo>
                    <a:pt x="26003" y="44577"/>
                  </a:lnTo>
                  <a:lnTo>
                    <a:pt x="26003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0" name="Gráfico 14">
              <a:extLst>
                <a:ext uri="{FF2B5EF4-FFF2-40B4-BE49-F238E27FC236}">
                  <a16:creationId xmlns:a16="http://schemas.microsoft.com/office/drawing/2014/main" id="{66B6A34A-E532-4B20-B134-18111E37AE22}"/>
                </a:ext>
              </a:extLst>
            </p:cNvPr>
            <p:cNvSpPr/>
            <p:nvPr/>
          </p:nvSpPr>
          <p:spPr>
            <a:xfrm>
              <a:off x="6567106" y="3768089"/>
              <a:ext cx="35718" cy="52578"/>
            </a:xfrm>
            <a:custGeom>
              <a:avLst/>
              <a:gdLst>
                <a:gd name="connsiteX0" fmla="*/ 0 w 35718"/>
                <a:gd name="connsiteY0" fmla="*/ 0 h 52578"/>
                <a:gd name="connsiteX1" fmla="*/ 14573 w 35718"/>
                <a:gd name="connsiteY1" fmla="*/ 0 h 52578"/>
                <a:gd name="connsiteX2" fmla="*/ 35719 w 35718"/>
                <a:gd name="connsiteY2" fmla="*/ 26194 h 52578"/>
                <a:gd name="connsiteX3" fmla="*/ 14573 w 35718"/>
                <a:gd name="connsiteY3" fmla="*/ 52578 h 52578"/>
                <a:gd name="connsiteX4" fmla="*/ 0 w 35718"/>
                <a:gd name="connsiteY4" fmla="*/ 52578 h 52578"/>
                <a:gd name="connsiteX5" fmla="*/ 0 w 35718"/>
                <a:gd name="connsiteY5" fmla="*/ 0 h 52578"/>
                <a:gd name="connsiteX6" fmla="*/ 14192 w 35718"/>
                <a:gd name="connsiteY6" fmla="*/ 44482 h 52578"/>
                <a:gd name="connsiteX7" fmla="*/ 26384 w 35718"/>
                <a:gd name="connsiteY7" fmla="*/ 26194 h 52578"/>
                <a:gd name="connsiteX8" fmla="*/ 14192 w 35718"/>
                <a:gd name="connsiteY8" fmla="*/ 8096 h 52578"/>
                <a:gd name="connsiteX9" fmla="*/ 9049 w 35718"/>
                <a:gd name="connsiteY9" fmla="*/ 8096 h 52578"/>
                <a:gd name="connsiteX10" fmla="*/ 9049 w 35718"/>
                <a:gd name="connsiteY10" fmla="*/ 44482 h 52578"/>
                <a:gd name="connsiteX11" fmla="*/ 14192 w 35718"/>
                <a:gd name="connsiteY11" fmla="*/ 44482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718" h="52578">
                  <a:moveTo>
                    <a:pt x="0" y="0"/>
                  </a:moveTo>
                  <a:lnTo>
                    <a:pt x="14573" y="0"/>
                  </a:lnTo>
                  <a:cubicBezTo>
                    <a:pt x="27527" y="0"/>
                    <a:pt x="35719" y="9620"/>
                    <a:pt x="35719" y="26194"/>
                  </a:cubicBezTo>
                  <a:cubicBezTo>
                    <a:pt x="35719" y="42767"/>
                    <a:pt x="27527" y="52578"/>
                    <a:pt x="14573" y="52578"/>
                  </a:cubicBezTo>
                  <a:lnTo>
                    <a:pt x="0" y="52578"/>
                  </a:lnTo>
                  <a:lnTo>
                    <a:pt x="0" y="0"/>
                  </a:lnTo>
                  <a:close/>
                  <a:moveTo>
                    <a:pt x="14192" y="44482"/>
                  </a:moveTo>
                  <a:cubicBezTo>
                    <a:pt x="21907" y="44482"/>
                    <a:pt x="26384" y="38100"/>
                    <a:pt x="26384" y="26194"/>
                  </a:cubicBezTo>
                  <a:cubicBezTo>
                    <a:pt x="26384" y="14383"/>
                    <a:pt x="21717" y="8096"/>
                    <a:pt x="14192" y="8096"/>
                  </a:cubicBezTo>
                  <a:lnTo>
                    <a:pt x="9049" y="8096"/>
                  </a:lnTo>
                  <a:lnTo>
                    <a:pt x="9049" y="44482"/>
                  </a:lnTo>
                  <a:lnTo>
                    <a:pt x="14192" y="4448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1" name="Gráfico 14">
              <a:extLst>
                <a:ext uri="{FF2B5EF4-FFF2-40B4-BE49-F238E27FC236}">
                  <a16:creationId xmlns:a16="http://schemas.microsoft.com/office/drawing/2014/main" id="{FEA7E2B6-F4E1-42DB-BE2C-B8B94A4FF487}"/>
                </a:ext>
              </a:extLst>
            </p:cNvPr>
            <p:cNvSpPr/>
            <p:nvPr/>
          </p:nvSpPr>
          <p:spPr>
            <a:xfrm>
              <a:off x="6610159" y="3768089"/>
              <a:ext cx="25908" cy="52578"/>
            </a:xfrm>
            <a:custGeom>
              <a:avLst/>
              <a:gdLst>
                <a:gd name="connsiteX0" fmla="*/ 0 w 25908"/>
                <a:gd name="connsiteY0" fmla="*/ 0 h 52578"/>
                <a:gd name="connsiteX1" fmla="*/ 25051 w 25908"/>
                <a:gd name="connsiteY1" fmla="*/ 0 h 52578"/>
                <a:gd name="connsiteX2" fmla="*/ 25051 w 25908"/>
                <a:gd name="connsiteY2" fmla="*/ 8001 h 52578"/>
                <a:gd name="connsiteX3" fmla="*/ 9049 w 25908"/>
                <a:gd name="connsiteY3" fmla="*/ 8001 h 52578"/>
                <a:gd name="connsiteX4" fmla="*/ 9049 w 25908"/>
                <a:gd name="connsiteY4" fmla="*/ 22098 h 52578"/>
                <a:gd name="connsiteX5" fmla="*/ 21908 w 25908"/>
                <a:gd name="connsiteY5" fmla="*/ 22098 h 52578"/>
                <a:gd name="connsiteX6" fmla="*/ 21908 w 25908"/>
                <a:gd name="connsiteY6" fmla="*/ 30004 h 52578"/>
                <a:gd name="connsiteX7" fmla="*/ 9049 w 25908"/>
                <a:gd name="connsiteY7" fmla="*/ 30004 h 52578"/>
                <a:gd name="connsiteX8" fmla="*/ 9049 w 25908"/>
                <a:gd name="connsiteY8" fmla="*/ 44577 h 52578"/>
                <a:gd name="connsiteX9" fmla="*/ 25908 w 25908"/>
                <a:gd name="connsiteY9" fmla="*/ 44577 h 52578"/>
                <a:gd name="connsiteX10" fmla="*/ 25908 w 25908"/>
                <a:gd name="connsiteY10" fmla="*/ 52578 h 52578"/>
                <a:gd name="connsiteX11" fmla="*/ 0 w 25908"/>
                <a:gd name="connsiteY11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08" h="52578">
                  <a:moveTo>
                    <a:pt x="0" y="0"/>
                  </a:moveTo>
                  <a:lnTo>
                    <a:pt x="25051" y="0"/>
                  </a:lnTo>
                  <a:lnTo>
                    <a:pt x="25051" y="8001"/>
                  </a:lnTo>
                  <a:lnTo>
                    <a:pt x="9049" y="8001"/>
                  </a:lnTo>
                  <a:lnTo>
                    <a:pt x="9049" y="22098"/>
                  </a:lnTo>
                  <a:lnTo>
                    <a:pt x="21908" y="22098"/>
                  </a:lnTo>
                  <a:lnTo>
                    <a:pt x="21908" y="30004"/>
                  </a:lnTo>
                  <a:lnTo>
                    <a:pt x="9049" y="30004"/>
                  </a:lnTo>
                  <a:lnTo>
                    <a:pt x="9049" y="44577"/>
                  </a:lnTo>
                  <a:lnTo>
                    <a:pt x="25908" y="44577"/>
                  </a:lnTo>
                  <a:lnTo>
                    <a:pt x="25908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2" name="Gráfico 14">
              <a:extLst>
                <a:ext uri="{FF2B5EF4-FFF2-40B4-BE49-F238E27FC236}">
                  <a16:creationId xmlns:a16="http://schemas.microsoft.com/office/drawing/2014/main" id="{5419017B-596F-4038-B184-B01D97AB4C66}"/>
                </a:ext>
              </a:extLst>
            </p:cNvPr>
            <p:cNvSpPr/>
            <p:nvPr/>
          </p:nvSpPr>
          <p:spPr>
            <a:xfrm>
              <a:off x="5965507" y="3857815"/>
              <a:ext cx="58864" cy="94868"/>
            </a:xfrm>
            <a:custGeom>
              <a:avLst/>
              <a:gdLst>
                <a:gd name="connsiteX0" fmla="*/ 0 w 58864"/>
                <a:gd name="connsiteY0" fmla="*/ 0 h 94868"/>
                <a:gd name="connsiteX1" fmla="*/ 27527 w 58864"/>
                <a:gd name="connsiteY1" fmla="*/ 0 h 94868"/>
                <a:gd name="connsiteX2" fmla="*/ 39910 w 58864"/>
                <a:gd name="connsiteY2" fmla="*/ 2953 h 94868"/>
                <a:gd name="connsiteX3" fmla="*/ 54197 w 58864"/>
                <a:gd name="connsiteY3" fmla="*/ 28194 h 94868"/>
                <a:gd name="connsiteX4" fmla="*/ 40291 w 58864"/>
                <a:gd name="connsiteY4" fmla="*/ 54293 h 94868"/>
                <a:gd name="connsiteX5" fmla="*/ 40291 w 58864"/>
                <a:gd name="connsiteY5" fmla="*/ 54578 h 94868"/>
                <a:gd name="connsiteX6" fmla="*/ 43053 w 58864"/>
                <a:gd name="connsiteY6" fmla="*/ 59626 h 94868"/>
                <a:gd name="connsiteX7" fmla="*/ 58865 w 58864"/>
                <a:gd name="connsiteY7" fmla="*/ 94869 h 94868"/>
                <a:gd name="connsiteX8" fmla="*/ 40957 w 58864"/>
                <a:gd name="connsiteY8" fmla="*/ 94869 h 94868"/>
                <a:gd name="connsiteX9" fmla="*/ 26575 w 58864"/>
                <a:gd name="connsiteY9" fmla="*/ 59436 h 94868"/>
                <a:gd name="connsiteX10" fmla="*/ 16288 w 58864"/>
                <a:gd name="connsiteY10" fmla="*/ 59436 h 94868"/>
                <a:gd name="connsiteX11" fmla="*/ 16288 w 58864"/>
                <a:gd name="connsiteY11" fmla="*/ 94869 h 94868"/>
                <a:gd name="connsiteX12" fmla="*/ 0 w 58864"/>
                <a:gd name="connsiteY12" fmla="*/ 94869 h 94868"/>
                <a:gd name="connsiteX13" fmla="*/ 0 w 58864"/>
                <a:gd name="connsiteY13" fmla="*/ 0 h 94868"/>
                <a:gd name="connsiteX14" fmla="*/ 24955 w 58864"/>
                <a:gd name="connsiteY14" fmla="*/ 44958 h 94868"/>
                <a:gd name="connsiteX15" fmla="*/ 37624 w 58864"/>
                <a:gd name="connsiteY15" fmla="*/ 29432 h 94868"/>
                <a:gd name="connsiteX16" fmla="*/ 32575 w 58864"/>
                <a:gd name="connsiteY16" fmla="*/ 16764 h 94868"/>
                <a:gd name="connsiteX17" fmla="*/ 25241 w 58864"/>
                <a:gd name="connsiteY17" fmla="*/ 14478 h 94868"/>
                <a:gd name="connsiteX18" fmla="*/ 16288 w 58864"/>
                <a:gd name="connsiteY18" fmla="*/ 14478 h 94868"/>
                <a:gd name="connsiteX19" fmla="*/ 16288 w 58864"/>
                <a:gd name="connsiteY19" fmla="*/ 44958 h 94868"/>
                <a:gd name="connsiteX20" fmla="*/ 24955 w 58864"/>
                <a:gd name="connsiteY20" fmla="*/ 44958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864" h="94868">
                  <a:moveTo>
                    <a:pt x="0" y="0"/>
                  </a:moveTo>
                  <a:lnTo>
                    <a:pt x="27527" y="0"/>
                  </a:lnTo>
                  <a:cubicBezTo>
                    <a:pt x="31147" y="0"/>
                    <a:pt x="35909" y="953"/>
                    <a:pt x="39910" y="2953"/>
                  </a:cubicBezTo>
                  <a:cubicBezTo>
                    <a:pt x="48292" y="6953"/>
                    <a:pt x="54197" y="16002"/>
                    <a:pt x="54197" y="28194"/>
                  </a:cubicBezTo>
                  <a:cubicBezTo>
                    <a:pt x="54197" y="40767"/>
                    <a:pt x="47530" y="50101"/>
                    <a:pt x="40291" y="54293"/>
                  </a:cubicBezTo>
                  <a:lnTo>
                    <a:pt x="40291" y="54578"/>
                  </a:lnTo>
                  <a:cubicBezTo>
                    <a:pt x="40291" y="54578"/>
                    <a:pt x="41529" y="56293"/>
                    <a:pt x="43053" y="59626"/>
                  </a:cubicBezTo>
                  <a:lnTo>
                    <a:pt x="58865" y="94869"/>
                  </a:lnTo>
                  <a:lnTo>
                    <a:pt x="40957" y="94869"/>
                  </a:lnTo>
                  <a:lnTo>
                    <a:pt x="26575" y="59436"/>
                  </a:lnTo>
                  <a:lnTo>
                    <a:pt x="16288" y="59436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4955" y="44958"/>
                  </a:moveTo>
                  <a:cubicBezTo>
                    <a:pt x="31623" y="44958"/>
                    <a:pt x="37624" y="39243"/>
                    <a:pt x="37624" y="29432"/>
                  </a:cubicBezTo>
                  <a:cubicBezTo>
                    <a:pt x="37624" y="23813"/>
                    <a:pt x="35719" y="19145"/>
                    <a:pt x="32575" y="16764"/>
                  </a:cubicBezTo>
                  <a:cubicBezTo>
                    <a:pt x="30480" y="15335"/>
                    <a:pt x="27527" y="14478"/>
                    <a:pt x="25241" y="14478"/>
                  </a:cubicBezTo>
                  <a:lnTo>
                    <a:pt x="16288" y="14478"/>
                  </a:lnTo>
                  <a:lnTo>
                    <a:pt x="16288" y="44958"/>
                  </a:lnTo>
                  <a:lnTo>
                    <a:pt x="24955" y="4495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3" name="Gráfico 14">
              <a:extLst>
                <a:ext uri="{FF2B5EF4-FFF2-40B4-BE49-F238E27FC236}">
                  <a16:creationId xmlns:a16="http://schemas.microsoft.com/office/drawing/2014/main" id="{7F4AD65C-8661-4BB0-8A9E-FC0176D830EF}"/>
                </a:ext>
              </a:extLst>
            </p:cNvPr>
            <p:cNvSpPr/>
            <p:nvPr/>
          </p:nvSpPr>
          <p:spPr>
            <a:xfrm>
              <a:off x="6034468" y="3857815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148 w 46767"/>
                <a:gd name="connsiteY1" fmla="*/ 0 h 94868"/>
                <a:gd name="connsiteX2" fmla="*/ 45148 w 46767"/>
                <a:gd name="connsiteY2" fmla="*/ 14383 h 94868"/>
                <a:gd name="connsiteX3" fmla="*/ 16288 w 46767"/>
                <a:gd name="connsiteY3" fmla="*/ 14383 h 94868"/>
                <a:gd name="connsiteX4" fmla="*/ 16288 w 46767"/>
                <a:gd name="connsiteY4" fmla="*/ 39815 h 94868"/>
                <a:gd name="connsiteX5" fmla="*/ 39529 w 46767"/>
                <a:gd name="connsiteY5" fmla="*/ 39815 h 94868"/>
                <a:gd name="connsiteX6" fmla="*/ 39529 w 46767"/>
                <a:gd name="connsiteY6" fmla="*/ 54197 h 94868"/>
                <a:gd name="connsiteX7" fmla="*/ 16288 w 46767"/>
                <a:gd name="connsiteY7" fmla="*/ 54197 h 94868"/>
                <a:gd name="connsiteX8" fmla="*/ 16288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148" y="0"/>
                  </a:lnTo>
                  <a:lnTo>
                    <a:pt x="45148" y="14383"/>
                  </a:lnTo>
                  <a:lnTo>
                    <a:pt x="16288" y="14383"/>
                  </a:lnTo>
                  <a:lnTo>
                    <a:pt x="16288" y="39815"/>
                  </a:lnTo>
                  <a:lnTo>
                    <a:pt x="39529" y="39815"/>
                  </a:lnTo>
                  <a:lnTo>
                    <a:pt x="39529" y="54197"/>
                  </a:lnTo>
                  <a:lnTo>
                    <a:pt x="16288" y="54197"/>
                  </a:lnTo>
                  <a:lnTo>
                    <a:pt x="16288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4" name="Gráfico 14">
              <a:extLst>
                <a:ext uri="{FF2B5EF4-FFF2-40B4-BE49-F238E27FC236}">
                  <a16:creationId xmlns:a16="http://schemas.microsoft.com/office/drawing/2014/main" id="{5FBF668F-7B2B-4E83-801E-5D0E43D84B4D}"/>
                </a:ext>
              </a:extLst>
            </p:cNvPr>
            <p:cNvSpPr/>
            <p:nvPr/>
          </p:nvSpPr>
          <p:spPr>
            <a:xfrm>
              <a:off x="6087808" y="3856195"/>
              <a:ext cx="66103" cy="98012"/>
            </a:xfrm>
            <a:custGeom>
              <a:avLst/>
              <a:gdLst>
                <a:gd name="connsiteX0" fmla="*/ 41624 w 66103"/>
                <a:gd name="connsiteY0" fmla="*/ 0 h 98012"/>
                <a:gd name="connsiteX1" fmla="*/ 64770 w 66103"/>
                <a:gd name="connsiteY1" fmla="*/ 7906 h 98012"/>
                <a:gd name="connsiteX2" fmla="*/ 57912 w 66103"/>
                <a:gd name="connsiteY2" fmla="*/ 21907 h 98012"/>
                <a:gd name="connsiteX3" fmla="*/ 42100 w 66103"/>
                <a:gd name="connsiteY3" fmla="*/ 15335 h 98012"/>
                <a:gd name="connsiteX4" fmla="*/ 16669 w 66103"/>
                <a:gd name="connsiteY4" fmla="*/ 48196 h 98012"/>
                <a:gd name="connsiteX5" fmla="*/ 41815 w 66103"/>
                <a:gd name="connsiteY5" fmla="*/ 82677 h 98012"/>
                <a:gd name="connsiteX6" fmla="*/ 59436 w 66103"/>
                <a:gd name="connsiteY6" fmla="*/ 75724 h 98012"/>
                <a:gd name="connsiteX7" fmla="*/ 66104 w 66103"/>
                <a:gd name="connsiteY7" fmla="*/ 89440 h 98012"/>
                <a:gd name="connsiteX8" fmla="*/ 40576 w 66103"/>
                <a:gd name="connsiteY8" fmla="*/ 98012 h 98012"/>
                <a:gd name="connsiteX9" fmla="*/ 0 w 66103"/>
                <a:gd name="connsiteY9" fmla="*/ 48863 h 98012"/>
                <a:gd name="connsiteX10" fmla="*/ 41624 w 66103"/>
                <a:gd name="connsiteY10" fmla="*/ 0 h 9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103" h="98012">
                  <a:moveTo>
                    <a:pt x="41624" y="0"/>
                  </a:moveTo>
                  <a:cubicBezTo>
                    <a:pt x="49816" y="0"/>
                    <a:pt x="58579" y="2381"/>
                    <a:pt x="64770" y="7906"/>
                  </a:cubicBezTo>
                  <a:lnTo>
                    <a:pt x="57912" y="21907"/>
                  </a:lnTo>
                  <a:cubicBezTo>
                    <a:pt x="54674" y="18288"/>
                    <a:pt x="48006" y="15335"/>
                    <a:pt x="42100" y="15335"/>
                  </a:cubicBezTo>
                  <a:cubicBezTo>
                    <a:pt x="25622" y="15335"/>
                    <a:pt x="16669" y="30004"/>
                    <a:pt x="16669" y="48196"/>
                  </a:cubicBezTo>
                  <a:cubicBezTo>
                    <a:pt x="16669" y="66770"/>
                    <a:pt x="26194" y="82677"/>
                    <a:pt x="41815" y="82677"/>
                  </a:cubicBezTo>
                  <a:cubicBezTo>
                    <a:pt x="48768" y="82677"/>
                    <a:pt x="54674" y="79629"/>
                    <a:pt x="59436" y="75724"/>
                  </a:cubicBezTo>
                  <a:lnTo>
                    <a:pt x="66104" y="89440"/>
                  </a:lnTo>
                  <a:cubicBezTo>
                    <a:pt x="60103" y="94393"/>
                    <a:pt x="52197" y="98012"/>
                    <a:pt x="40576" y="98012"/>
                  </a:cubicBezTo>
                  <a:cubicBezTo>
                    <a:pt x="14954" y="98012"/>
                    <a:pt x="0" y="76867"/>
                    <a:pt x="0" y="48863"/>
                  </a:cubicBezTo>
                  <a:cubicBezTo>
                    <a:pt x="95" y="20574"/>
                    <a:pt x="15430" y="0"/>
                    <a:pt x="41624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5" name="Gráfico 14">
              <a:extLst>
                <a:ext uri="{FF2B5EF4-FFF2-40B4-BE49-F238E27FC236}">
                  <a16:creationId xmlns:a16="http://schemas.microsoft.com/office/drawing/2014/main" id="{37D596F7-F5B3-4D08-95B2-12E46BBD8733}"/>
                </a:ext>
              </a:extLst>
            </p:cNvPr>
            <p:cNvSpPr/>
            <p:nvPr/>
          </p:nvSpPr>
          <p:spPr>
            <a:xfrm>
              <a:off x="6164484" y="3857815"/>
              <a:ext cx="58959" cy="94868"/>
            </a:xfrm>
            <a:custGeom>
              <a:avLst/>
              <a:gdLst>
                <a:gd name="connsiteX0" fmla="*/ 95 w 58959"/>
                <a:gd name="connsiteY0" fmla="*/ 0 h 94868"/>
                <a:gd name="connsiteX1" fmla="*/ 27622 w 58959"/>
                <a:gd name="connsiteY1" fmla="*/ 0 h 94868"/>
                <a:gd name="connsiteX2" fmla="*/ 40005 w 58959"/>
                <a:gd name="connsiteY2" fmla="*/ 2953 h 94868"/>
                <a:gd name="connsiteX3" fmla="*/ 54292 w 58959"/>
                <a:gd name="connsiteY3" fmla="*/ 28194 h 94868"/>
                <a:gd name="connsiteX4" fmla="*/ 40386 w 58959"/>
                <a:gd name="connsiteY4" fmla="*/ 54293 h 94868"/>
                <a:gd name="connsiteX5" fmla="*/ 40386 w 58959"/>
                <a:gd name="connsiteY5" fmla="*/ 54578 h 94868"/>
                <a:gd name="connsiteX6" fmla="*/ 43148 w 58959"/>
                <a:gd name="connsiteY6" fmla="*/ 59626 h 94868"/>
                <a:gd name="connsiteX7" fmla="*/ 58960 w 58959"/>
                <a:gd name="connsiteY7" fmla="*/ 94869 h 94868"/>
                <a:gd name="connsiteX8" fmla="*/ 41053 w 58959"/>
                <a:gd name="connsiteY8" fmla="*/ 94869 h 94868"/>
                <a:gd name="connsiteX9" fmla="*/ 26575 w 58959"/>
                <a:gd name="connsiteY9" fmla="*/ 59436 h 94868"/>
                <a:gd name="connsiteX10" fmla="*/ 16288 w 58959"/>
                <a:gd name="connsiteY10" fmla="*/ 59436 h 94868"/>
                <a:gd name="connsiteX11" fmla="*/ 16288 w 58959"/>
                <a:gd name="connsiteY11" fmla="*/ 94869 h 94868"/>
                <a:gd name="connsiteX12" fmla="*/ 0 w 58959"/>
                <a:gd name="connsiteY12" fmla="*/ 94869 h 94868"/>
                <a:gd name="connsiteX13" fmla="*/ 0 w 58959"/>
                <a:gd name="connsiteY13" fmla="*/ 0 h 94868"/>
                <a:gd name="connsiteX14" fmla="*/ 25146 w 58959"/>
                <a:gd name="connsiteY14" fmla="*/ 44958 h 94868"/>
                <a:gd name="connsiteX15" fmla="*/ 37814 w 58959"/>
                <a:gd name="connsiteY15" fmla="*/ 29432 h 94868"/>
                <a:gd name="connsiteX16" fmla="*/ 32766 w 58959"/>
                <a:gd name="connsiteY16" fmla="*/ 16764 h 94868"/>
                <a:gd name="connsiteX17" fmla="*/ 25432 w 58959"/>
                <a:gd name="connsiteY17" fmla="*/ 14478 h 94868"/>
                <a:gd name="connsiteX18" fmla="*/ 16478 w 58959"/>
                <a:gd name="connsiteY18" fmla="*/ 14478 h 94868"/>
                <a:gd name="connsiteX19" fmla="*/ 16478 w 58959"/>
                <a:gd name="connsiteY19" fmla="*/ 44958 h 94868"/>
                <a:gd name="connsiteX20" fmla="*/ 25146 w 58959"/>
                <a:gd name="connsiteY20" fmla="*/ 44958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959" h="94868">
                  <a:moveTo>
                    <a:pt x="95" y="0"/>
                  </a:moveTo>
                  <a:lnTo>
                    <a:pt x="27622" y="0"/>
                  </a:lnTo>
                  <a:cubicBezTo>
                    <a:pt x="31242" y="0"/>
                    <a:pt x="36004" y="953"/>
                    <a:pt x="40005" y="2953"/>
                  </a:cubicBezTo>
                  <a:cubicBezTo>
                    <a:pt x="48387" y="6953"/>
                    <a:pt x="54292" y="16002"/>
                    <a:pt x="54292" y="28194"/>
                  </a:cubicBezTo>
                  <a:cubicBezTo>
                    <a:pt x="54292" y="40767"/>
                    <a:pt x="47625" y="50101"/>
                    <a:pt x="40386" y="54293"/>
                  </a:cubicBezTo>
                  <a:lnTo>
                    <a:pt x="40386" y="54578"/>
                  </a:lnTo>
                  <a:cubicBezTo>
                    <a:pt x="40386" y="54578"/>
                    <a:pt x="41624" y="56293"/>
                    <a:pt x="43148" y="59626"/>
                  </a:cubicBezTo>
                  <a:lnTo>
                    <a:pt x="58960" y="94869"/>
                  </a:lnTo>
                  <a:lnTo>
                    <a:pt x="41053" y="94869"/>
                  </a:lnTo>
                  <a:lnTo>
                    <a:pt x="26575" y="59436"/>
                  </a:lnTo>
                  <a:lnTo>
                    <a:pt x="16288" y="59436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5146" y="44958"/>
                  </a:moveTo>
                  <a:cubicBezTo>
                    <a:pt x="31813" y="44958"/>
                    <a:pt x="37814" y="39243"/>
                    <a:pt x="37814" y="29432"/>
                  </a:cubicBezTo>
                  <a:cubicBezTo>
                    <a:pt x="37814" y="23813"/>
                    <a:pt x="35909" y="19145"/>
                    <a:pt x="32766" y="16764"/>
                  </a:cubicBezTo>
                  <a:cubicBezTo>
                    <a:pt x="30671" y="15335"/>
                    <a:pt x="27718" y="14478"/>
                    <a:pt x="25432" y="14478"/>
                  </a:cubicBezTo>
                  <a:lnTo>
                    <a:pt x="16478" y="14478"/>
                  </a:lnTo>
                  <a:lnTo>
                    <a:pt x="16478" y="44958"/>
                  </a:lnTo>
                  <a:lnTo>
                    <a:pt x="25146" y="4495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6" name="Gráfico 14">
              <a:extLst>
                <a:ext uri="{FF2B5EF4-FFF2-40B4-BE49-F238E27FC236}">
                  <a16:creationId xmlns:a16="http://schemas.microsoft.com/office/drawing/2014/main" id="{B55BBAF2-E610-47CA-8C99-986DC939D136}"/>
                </a:ext>
              </a:extLst>
            </p:cNvPr>
            <p:cNvSpPr/>
            <p:nvPr/>
          </p:nvSpPr>
          <p:spPr>
            <a:xfrm>
              <a:off x="6233541" y="3857815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148 w 46767"/>
                <a:gd name="connsiteY1" fmla="*/ 0 h 94868"/>
                <a:gd name="connsiteX2" fmla="*/ 45148 w 46767"/>
                <a:gd name="connsiteY2" fmla="*/ 14383 h 94868"/>
                <a:gd name="connsiteX3" fmla="*/ 16288 w 46767"/>
                <a:gd name="connsiteY3" fmla="*/ 14383 h 94868"/>
                <a:gd name="connsiteX4" fmla="*/ 16288 w 46767"/>
                <a:gd name="connsiteY4" fmla="*/ 39815 h 94868"/>
                <a:gd name="connsiteX5" fmla="*/ 39529 w 46767"/>
                <a:gd name="connsiteY5" fmla="*/ 39815 h 94868"/>
                <a:gd name="connsiteX6" fmla="*/ 39529 w 46767"/>
                <a:gd name="connsiteY6" fmla="*/ 54197 h 94868"/>
                <a:gd name="connsiteX7" fmla="*/ 16288 w 46767"/>
                <a:gd name="connsiteY7" fmla="*/ 54197 h 94868"/>
                <a:gd name="connsiteX8" fmla="*/ 16288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148" y="0"/>
                  </a:lnTo>
                  <a:lnTo>
                    <a:pt x="45148" y="14383"/>
                  </a:lnTo>
                  <a:lnTo>
                    <a:pt x="16288" y="14383"/>
                  </a:lnTo>
                  <a:lnTo>
                    <a:pt x="16288" y="39815"/>
                  </a:lnTo>
                  <a:lnTo>
                    <a:pt x="39529" y="39815"/>
                  </a:lnTo>
                  <a:lnTo>
                    <a:pt x="39529" y="54197"/>
                  </a:lnTo>
                  <a:lnTo>
                    <a:pt x="16288" y="54197"/>
                  </a:lnTo>
                  <a:lnTo>
                    <a:pt x="16288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7" name="Gráfico 14">
              <a:extLst>
                <a:ext uri="{FF2B5EF4-FFF2-40B4-BE49-F238E27FC236}">
                  <a16:creationId xmlns:a16="http://schemas.microsoft.com/office/drawing/2014/main" id="{397FAE02-322B-43C9-8D2D-B1F8A707CAB6}"/>
                </a:ext>
              </a:extLst>
            </p:cNvPr>
            <p:cNvSpPr/>
            <p:nvPr/>
          </p:nvSpPr>
          <p:spPr>
            <a:xfrm>
              <a:off x="6284785" y="3857815"/>
              <a:ext cx="67436" cy="94868"/>
            </a:xfrm>
            <a:custGeom>
              <a:avLst/>
              <a:gdLst>
                <a:gd name="connsiteX0" fmla="*/ 24860 w 67436"/>
                <a:gd name="connsiteY0" fmla="*/ 0 h 94868"/>
                <a:gd name="connsiteX1" fmla="*/ 42481 w 67436"/>
                <a:gd name="connsiteY1" fmla="*/ 0 h 94868"/>
                <a:gd name="connsiteX2" fmla="*/ 67437 w 67436"/>
                <a:gd name="connsiteY2" fmla="*/ 94869 h 94868"/>
                <a:gd name="connsiteX3" fmla="*/ 51149 w 67436"/>
                <a:gd name="connsiteY3" fmla="*/ 94869 h 94868"/>
                <a:gd name="connsiteX4" fmla="*/ 45244 w 67436"/>
                <a:gd name="connsiteY4" fmla="*/ 70390 h 94868"/>
                <a:gd name="connsiteX5" fmla="*/ 22003 w 67436"/>
                <a:gd name="connsiteY5" fmla="*/ 70390 h 94868"/>
                <a:gd name="connsiteX6" fmla="*/ 16288 w 67436"/>
                <a:gd name="connsiteY6" fmla="*/ 94869 h 94868"/>
                <a:gd name="connsiteX7" fmla="*/ 0 w 67436"/>
                <a:gd name="connsiteY7" fmla="*/ 94869 h 94868"/>
                <a:gd name="connsiteX8" fmla="*/ 24860 w 67436"/>
                <a:gd name="connsiteY8" fmla="*/ 0 h 94868"/>
                <a:gd name="connsiteX9" fmla="*/ 42767 w 67436"/>
                <a:gd name="connsiteY9" fmla="*/ 56769 h 94868"/>
                <a:gd name="connsiteX10" fmla="*/ 36766 w 67436"/>
                <a:gd name="connsiteY10" fmla="*/ 31242 h 94868"/>
                <a:gd name="connsiteX11" fmla="*/ 34004 w 67436"/>
                <a:gd name="connsiteY11" fmla="*/ 16573 h 94868"/>
                <a:gd name="connsiteX12" fmla="*/ 33623 w 67436"/>
                <a:gd name="connsiteY12" fmla="*/ 16573 h 94868"/>
                <a:gd name="connsiteX13" fmla="*/ 30956 w 67436"/>
                <a:gd name="connsiteY13" fmla="*/ 31242 h 94868"/>
                <a:gd name="connsiteX14" fmla="*/ 24765 w 67436"/>
                <a:gd name="connsiteY14" fmla="*/ 56769 h 94868"/>
                <a:gd name="connsiteX15" fmla="*/ 42767 w 67436"/>
                <a:gd name="connsiteY15" fmla="*/ 567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436" h="94868">
                  <a:moveTo>
                    <a:pt x="24860" y="0"/>
                  </a:moveTo>
                  <a:lnTo>
                    <a:pt x="42481" y="0"/>
                  </a:lnTo>
                  <a:lnTo>
                    <a:pt x="67437" y="94869"/>
                  </a:lnTo>
                  <a:lnTo>
                    <a:pt x="51149" y="94869"/>
                  </a:lnTo>
                  <a:lnTo>
                    <a:pt x="45244" y="70390"/>
                  </a:lnTo>
                  <a:lnTo>
                    <a:pt x="22003" y="70390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24860" y="0"/>
                  </a:lnTo>
                  <a:close/>
                  <a:moveTo>
                    <a:pt x="42767" y="56769"/>
                  </a:moveTo>
                  <a:lnTo>
                    <a:pt x="36766" y="31242"/>
                  </a:lnTo>
                  <a:cubicBezTo>
                    <a:pt x="35433" y="25718"/>
                    <a:pt x="34004" y="16573"/>
                    <a:pt x="34004" y="16573"/>
                  </a:cubicBezTo>
                  <a:lnTo>
                    <a:pt x="33623" y="16573"/>
                  </a:lnTo>
                  <a:cubicBezTo>
                    <a:pt x="33623" y="16573"/>
                    <a:pt x="32194" y="25813"/>
                    <a:pt x="30956" y="31242"/>
                  </a:cubicBezTo>
                  <a:lnTo>
                    <a:pt x="24765" y="56769"/>
                  </a:lnTo>
                  <a:lnTo>
                    <a:pt x="42767" y="567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8" name="Gráfico 14">
              <a:extLst>
                <a:ext uri="{FF2B5EF4-FFF2-40B4-BE49-F238E27FC236}">
                  <a16:creationId xmlns:a16="http://schemas.microsoft.com/office/drawing/2014/main" id="{3EE84AC1-820E-43B1-9EF3-2ED6E08DCC23}"/>
                </a:ext>
              </a:extLst>
            </p:cNvPr>
            <p:cNvSpPr/>
            <p:nvPr/>
          </p:nvSpPr>
          <p:spPr>
            <a:xfrm>
              <a:off x="6355556" y="3856195"/>
              <a:ext cx="66103" cy="98012"/>
            </a:xfrm>
            <a:custGeom>
              <a:avLst/>
              <a:gdLst>
                <a:gd name="connsiteX0" fmla="*/ 41624 w 66103"/>
                <a:gd name="connsiteY0" fmla="*/ 0 h 98012"/>
                <a:gd name="connsiteX1" fmla="*/ 64770 w 66103"/>
                <a:gd name="connsiteY1" fmla="*/ 7906 h 98012"/>
                <a:gd name="connsiteX2" fmla="*/ 57912 w 66103"/>
                <a:gd name="connsiteY2" fmla="*/ 21907 h 98012"/>
                <a:gd name="connsiteX3" fmla="*/ 42100 w 66103"/>
                <a:gd name="connsiteY3" fmla="*/ 15335 h 98012"/>
                <a:gd name="connsiteX4" fmla="*/ 16669 w 66103"/>
                <a:gd name="connsiteY4" fmla="*/ 48196 h 98012"/>
                <a:gd name="connsiteX5" fmla="*/ 41815 w 66103"/>
                <a:gd name="connsiteY5" fmla="*/ 82677 h 98012"/>
                <a:gd name="connsiteX6" fmla="*/ 59436 w 66103"/>
                <a:gd name="connsiteY6" fmla="*/ 75724 h 98012"/>
                <a:gd name="connsiteX7" fmla="*/ 66104 w 66103"/>
                <a:gd name="connsiteY7" fmla="*/ 89440 h 98012"/>
                <a:gd name="connsiteX8" fmla="*/ 40576 w 66103"/>
                <a:gd name="connsiteY8" fmla="*/ 98012 h 98012"/>
                <a:gd name="connsiteX9" fmla="*/ 0 w 66103"/>
                <a:gd name="connsiteY9" fmla="*/ 48863 h 98012"/>
                <a:gd name="connsiteX10" fmla="*/ 41624 w 66103"/>
                <a:gd name="connsiteY10" fmla="*/ 0 h 9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103" h="98012">
                  <a:moveTo>
                    <a:pt x="41624" y="0"/>
                  </a:moveTo>
                  <a:cubicBezTo>
                    <a:pt x="49816" y="0"/>
                    <a:pt x="58579" y="2381"/>
                    <a:pt x="64770" y="7906"/>
                  </a:cubicBezTo>
                  <a:lnTo>
                    <a:pt x="57912" y="21907"/>
                  </a:lnTo>
                  <a:cubicBezTo>
                    <a:pt x="54674" y="18288"/>
                    <a:pt x="48006" y="15335"/>
                    <a:pt x="42100" y="15335"/>
                  </a:cubicBezTo>
                  <a:cubicBezTo>
                    <a:pt x="25622" y="15335"/>
                    <a:pt x="16669" y="30004"/>
                    <a:pt x="16669" y="48196"/>
                  </a:cubicBezTo>
                  <a:cubicBezTo>
                    <a:pt x="16669" y="66770"/>
                    <a:pt x="26194" y="82677"/>
                    <a:pt x="41815" y="82677"/>
                  </a:cubicBezTo>
                  <a:cubicBezTo>
                    <a:pt x="48768" y="82677"/>
                    <a:pt x="54674" y="79629"/>
                    <a:pt x="59436" y="75724"/>
                  </a:cubicBezTo>
                  <a:lnTo>
                    <a:pt x="66104" y="89440"/>
                  </a:lnTo>
                  <a:cubicBezTo>
                    <a:pt x="60103" y="94393"/>
                    <a:pt x="52197" y="98012"/>
                    <a:pt x="40576" y="98012"/>
                  </a:cubicBezTo>
                  <a:cubicBezTo>
                    <a:pt x="14954" y="98012"/>
                    <a:pt x="0" y="76867"/>
                    <a:pt x="0" y="48863"/>
                  </a:cubicBezTo>
                  <a:cubicBezTo>
                    <a:pt x="0" y="20574"/>
                    <a:pt x="15430" y="0"/>
                    <a:pt x="41624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9" name="Gráfico 14">
              <a:extLst>
                <a:ext uri="{FF2B5EF4-FFF2-40B4-BE49-F238E27FC236}">
                  <a16:creationId xmlns:a16="http://schemas.microsoft.com/office/drawing/2014/main" id="{F8D29E7D-009D-40AA-8448-E3B261469354}"/>
                </a:ext>
              </a:extLst>
            </p:cNvPr>
            <p:cNvSpPr/>
            <p:nvPr/>
          </p:nvSpPr>
          <p:spPr>
            <a:xfrm>
              <a:off x="6432327" y="3857815"/>
              <a:ext cx="16287" cy="94869"/>
            </a:xfrm>
            <a:custGeom>
              <a:avLst/>
              <a:gdLst>
                <a:gd name="connsiteX0" fmla="*/ 0 w 16287"/>
                <a:gd name="connsiteY0" fmla="*/ 0 h 94869"/>
                <a:gd name="connsiteX1" fmla="*/ 16288 w 16287"/>
                <a:gd name="connsiteY1" fmla="*/ 0 h 94869"/>
                <a:gd name="connsiteX2" fmla="*/ 16288 w 16287"/>
                <a:gd name="connsiteY2" fmla="*/ 94869 h 94869"/>
                <a:gd name="connsiteX3" fmla="*/ 0 w 16287"/>
                <a:gd name="connsiteY3" fmla="*/ 94869 h 9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" h="94869">
                  <a:moveTo>
                    <a:pt x="0" y="0"/>
                  </a:moveTo>
                  <a:lnTo>
                    <a:pt x="16288" y="0"/>
                  </a:lnTo>
                  <a:lnTo>
                    <a:pt x="1628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0" name="Gráfico 14">
              <a:extLst>
                <a:ext uri="{FF2B5EF4-FFF2-40B4-BE49-F238E27FC236}">
                  <a16:creationId xmlns:a16="http://schemas.microsoft.com/office/drawing/2014/main" id="{0A736EBE-040B-4FC0-9A98-0C8C468ED844}"/>
                </a:ext>
              </a:extLst>
            </p:cNvPr>
            <p:cNvSpPr/>
            <p:nvPr/>
          </p:nvSpPr>
          <p:spPr>
            <a:xfrm>
              <a:off x="6461759" y="3833145"/>
              <a:ext cx="76390" cy="121062"/>
            </a:xfrm>
            <a:custGeom>
              <a:avLst/>
              <a:gdLst>
                <a:gd name="connsiteX0" fmla="*/ 38196 w 76390"/>
                <a:gd name="connsiteY0" fmla="*/ 23051 h 121062"/>
                <a:gd name="connsiteX1" fmla="*/ 76391 w 76390"/>
                <a:gd name="connsiteY1" fmla="*/ 71533 h 121062"/>
                <a:gd name="connsiteX2" fmla="*/ 38196 w 76390"/>
                <a:gd name="connsiteY2" fmla="*/ 121063 h 121062"/>
                <a:gd name="connsiteX3" fmla="*/ 0 w 76390"/>
                <a:gd name="connsiteY3" fmla="*/ 71342 h 121062"/>
                <a:gd name="connsiteX4" fmla="*/ 38196 w 76390"/>
                <a:gd name="connsiteY4" fmla="*/ 23051 h 121062"/>
                <a:gd name="connsiteX5" fmla="*/ 38196 w 76390"/>
                <a:gd name="connsiteY5" fmla="*/ 105442 h 121062"/>
                <a:gd name="connsiteX6" fmla="*/ 59627 w 76390"/>
                <a:gd name="connsiteY6" fmla="*/ 71533 h 121062"/>
                <a:gd name="connsiteX7" fmla="*/ 38196 w 76390"/>
                <a:gd name="connsiteY7" fmla="*/ 38671 h 121062"/>
                <a:gd name="connsiteX8" fmla="*/ 16669 w 76390"/>
                <a:gd name="connsiteY8" fmla="*/ 71438 h 121062"/>
                <a:gd name="connsiteX9" fmla="*/ 38196 w 76390"/>
                <a:gd name="connsiteY9" fmla="*/ 105442 h 121062"/>
                <a:gd name="connsiteX10" fmla="*/ 38958 w 76390"/>
                <a:gd name="connsiteY10" fmla="*/ 0 h 121062"/>
                <a:gd name="connsiteX11" fmla="*/ 54960 w 76390"/>
                <a:gd name="connsiteY11" fmla="*/ 0 h 121062"/>
                <a:gd name="connsiteX12" fmla="*/ 43339 w 76390"/>
                <a:gd name="connsiteY12" fmla="*/ 18288 h 121062"/>
                <a:gd name="connsiteX13" fmla="*/ 30766 w 76390"/>
                <a:gd name="connsiteY13" fmla="*/ 18288 h 121062"/>
                <a:gd name="connsiteX14" fmla="*/ 38958 w 76390"/>
                <a:gd name="connsiteY14" fmla="*/ 0 h 12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390" h="121062">
                  <a:moveTo>
                    <a:pt x="38196" y="23051"/>
                  </a:moveTo>
                  <a:cubicBezTo>
                    <a:pt x="61627" y="23051"/>
                    <a:pt x="76391" y="42958"/>
                    <a:pt x="76391" y="71533"/>
                  </a:cubicBezTo>
                  <a:cubicBezTo>
                    <a:pt x="76391" y="100394"/>
                    <a:pt x="61532" y="121063"/>
                    <a:pt x="38196" y="121063"/>
                  </a:cubicBezTo>
                  <a:cubicBezTo>
                    <a:pt x="14669" y="121063"/>
                    <a:pt x="0" y="100489"/>
                    <a:pt x="0" y="71342"/>
                  </a:cubicBezTo>
                  <a:cubicBezTo>
                    <a:pt x="-95" y="43053"/>
                    <a:pt x="14669" y="23051"/>
                    <a:pt x="38196" y="23051"/>
                  </a:cubicBezTo>
                  <a:moveTo>
                    <a:pt x="38196" y="105442"/>
                  </a:moveTo>
                  <a:cubicBezTo>
                    <a:pt x="51531" y="105442"/>
                    <a:pt x="59627" y="91916"/>
                    <a:pt x="59627" y="71533"/>
                  </a:cubicBezTo>
                  <a:cubicBezTo>
                    <a:pt x="59627" y="51340"/>
                    <a:pt x="51626" y="38671"/>
                    <a:pt x="38196" y="38671"/>
                  </a:cubicBezTo>
                  <a:cubicBezTo>
                    <a:pt x="24670" y="38671"/>
                    <a:pt x="16669" y="51530"/>
                    <a:pt x="16669" y="71438"/>
                  </a:cubicBezTo>
                  <a:cubicBezTo>
                    <a:pt x="16669" y="92107"/>
                    <a:pt x="24670" y="105442"/>
                    <a:pt x="38196" y="105442"/>
                  </a:cubicBezTo>
                  <a:moveTo>
                    <a:pt x="38958" y="0"/>
                  </a:moveTo>
                  <a:lnTo>
                    <a:pt x="54960" y="0"/>
                  </a:lnTo>
                  <a:lnTo>
                    <a:pt x="43339" y="18288"/>
                  </a:lnTo>
                  <a:lnTo>
                    <a:pt x="30766" y="18288"/>
                  </a:lnTo>
                  <a:lnTo>
                    <a:pt x="3895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1" name="Gráfico 14">
              <a:extLst>
                <a:ext uri="{FF2B5EF4-FFF2-40B4-BE49-F238E27FC236}">
                  <a16:creationId xmlns:a16="http://schemas.microsoft.com/office/drawing/2014/main" id="{48D943DC-C2C7-458D-B34D-9B30D107E209}"/>
                </a:ext>
              </a:extLst>
            </p:cNvPr>
            <p:cNvSpPr/>
            <p:nvPr/>
          </p:nvSpPr>
          <p:spPr>
            <a:xfrm>
              <a:off x="6551199" y="3857815"/>
              <a:ext cx="61341" cy="94868"/>
            </a:xfrm>
            <a:custGeom>
              <a:avLst/>
              <a:gdLst>
                <a:gd name="connsiteX0" fmla="*/ 0 w 61341"/>
                <a:gd name="connsiteY0" fmla="*/ 0 h 94868"/>
                <a:gd name="connsiteX1" fmla="*/ 17145 w 61341"/>
                <a:gd name="connsiteY1" fmla="*/ 0 h 94868"/>
                <a:gd name="connsiteX2" fmla="*/ 41624 w 61341"/>
                <a:gd name="connsiteY2" fmla="*/ 53721 h 94868"/>
                <a:gd name="connsiteX3" fmla="*/ 46482 w 61341"/>
                <a:gd name="connsiteY3" fmla="*/ 68199 h 94868"/>
                <a:gd name="connsiteX4" fmla="*/ 47054 w 61341"/>
                <a:gd name="connsiteY4" fmla="*/ 68199 h 94868"/>
                <a:gd name="connsiteX5" fmla="*/ 46101 w 61341"/>
                <a:gd name="connsiteY5" fmla="*/ 53626 h 94868"/>
                <a:gd name="connsiteX6" fmla="*/ 46101 w 61341"/>
                <a:gd name="connsiteY6" fmla="*/ 0 h 94868"/>
                <a:gd name="connsiteX7" fmla="*/ 61341 w 61341"/>
                <a:gd name="connsiteY7" fmla="*/ 0 h 94868"/>
                <a:gd name="connsiteX8" fmla="*/ 61341 w 61341"/>
                <a:gd name="connsiteY8" fmla="*/ 94869 h 94868"/>
                <a:gd name="connsiteX9" fmla="*/ 44387 w 61341"/>
                <a:gd name="connsiteY9" fmla="*/ 94869 h 94868"/>
                <a:gd name="connsiteX10" fmla="*/ 19907 w 61341"/>
                <a:gd name="connsiteY10" fmla="*/ 41053 h 94868"/>
                <a:gd name="connsiteX11" fmla="*/ 15050 w 61341"/>
                <a:gd name="connsiteY11" fmla="*/ 26575 h 94868"/>
                <a:gd name="connsiteX12" fmla="*/ 14478 w 61341"/>
                <a:gd name="connsiteY12" fmla="*/ 26575 h 94868"/>
                <a:gd name="connsiteX13" fmla="*/ 15431 w 61341"/>
                <a:gd name="connsiteY13" fmla="*/ 41148 h 94868"/>
                <a:gd name="connsiteX14" fmla="*/ 15431 w 61341"/>
                <a:gd name="connsiteY14" fmla="*/ 94869 h 94868"/>
                <a:gd name="connsiteX15" fmla="*/ 95 w 61341"/>
                <a:gd name="connsiteY15" fmla="*/ 94869 h 94868"/>
                <a:gd name="connsiteX16" fmla="*/ 95 w 61341"/>
                <a:gd name="connsiteY16" fmla="*/ 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341" h="94868">
                  <a:moveTo>
                    <a:pt x="0" y="0"/>
                  </a:moveTo>
                  <a:lnTo>
                    <a:pt x="17145" y="0"/>
                  </a:lnTo>
                  <a:lnTo>
                    <a:pt x="41624" y="53721"/>
                  </a:lnTo>
                  <a:cubicBezTo>
                    <a:pt x="44196" y="59436"/>
                    <a:pt x="46482" y="68199"/>
                    <a:pt x="46482" y="68199"/>
                  </a:cubicBezTo>
                  <a:lnTo>
                    <a:pt x="47054" y="68199"/>
                  </a:lnTo>
                  <a:cubicBezTo>
                    <a:pt x="47054" y="68199"/>
                    <a:pt x="46101" y="59246"/>
                    <a:pt x="46101" y="53626"/>
                  </a:cubicBezTo>
                  <a:lnTo>
                    <a:pt x="46101" y="0"/>
                  </a:lnTo>
                  <a:lnTo>
                    <a:pt x="61341" y="0"/>
                  </a:lnTo>
                  <a:lnTo>
                    <a:pt x="61341" y="94869"/>
                  </a:lnTo>
                  <a:lnTo>
                    <a:pt x="44387" y="94869"/>
                  </a:lnTo>
                  <a:lnTo>
                    <a:pt x="19907" y="41053"/>
                  </a:lnTo>
                  <a:cubicBezTo>
                    <a:pt x="17336" y="35147"/>
                    <a:pt x="15050" y="26575"/>
                    <a:pt x="15050" y="26575"/>
                  </a:cubicBezTo>
                  <a:lnTo>
                    <a:pt x="14478" y="26575"/>
                  </a:lnTo>
                  <a:cubicBezTo>
                    <a:pt x="14478" y="26575"/>
                    <a:pt x="15431" y="35528"/>
                    <a:pt x="15431" y="41148"/>
                  </a:cubicBezTo>
                  <a:lnTo>
                    <a:pt x="15431" y="94869"/>
                  </a:lnTo>
                  <a:lnTo>
                    <a:pt x="95" y="9486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2" name="Gráfico 14">
              <a:extLst>
                <a:ext uri="{FF2B5EF4-FFF2-40B4-BE49-F238E27FC236}">
                  <a16:creationId xmlns:a16="http://schemas.microsoft.com/office/drawing/2014/main" id="{F1739307-E961-4760-B9C6-B8AD4DA68D66}"/>
                </a:ext>
              </a:extLst>
            </p:cNvPr>
            <p:cNvSpPr/>
            <p:nvPr/>
          </p:nvSpPr>
          <p:spPr>
            <a:xfrm>
              <a:off x="6007036" y="3987640"/>
              <a:ext cx="64770" cy="94868"/>
            </a:xfrm>
            <a:custGeom>
              <a:avLst/>
              <a:gdLst>
                <a:gd name="connsiteX0" fmla="*/ 24289 w 64770"/>
                <a:gd name="connsiteY0" fmla="*/ 55150 h 94868"/>
                <a:gd name="connsiteX1" fmla="*/ 0 w 64770"/>
                <a:gd name="connsiteY1" fmla="*/ 0 h 94868"/>
                <a:gd name="connsiteX2" fmla="*/ 17907 w 64770"/>
                <a:gd name="connsiteY2" fmla="*/ 0 h 94868"/>
                <a:gd name="connsiteX3" fmla="*/ 28480 w 64770"/>
                <a:gd name="connsiteY3" fmla="*/ 27813 h 94868"/>
                <a:gd name="connsiteX4" fmla="*/ 32194 w 64770"/>
                <a:gd name="connsiteY4" fmla="*/ 40386 h 94868"/>
                <a:gd name="connsiteX5" fmla="*/ 32575 w 64770"/>
                <a:gd name="connsiteY5" fmla="*/ 40386 h 94868"/>
                <a:gd name="connsiteX6" fmla="*/ 36481 w 64770"/>
                <a:gd name="connsiteY6" fmla="*/ 27813 h 94868"/>
                <a:gd name="connsiteX7" fmla="*/ 46863 w 64770"/>
                <a:gd name="connsiteY7" fmla="*/ 0 h 94868"/>
                <a:gd name="connsiteX8" fmla="*/ 64770 w 64770"/>
                <a:gd name="connsiteY8" fmla="*/ 0 h 94868"/>
                <a:gd name="connsiteX9" fmla="*/ 40481 w 64770"/>
                <a:gd name="connsiteY9" fmla="*/ 55150 h 94868"/>
                <a:gd name="connsiteX10" fmla="*/ 40481 w 64770"/>
                <a:gd name="connsiteY10" fmla="*/ 94869 h 94868"/>
                <a:gd name="connsiteX11" fmla="*/ 24289 w 64770"/>
                <a:gd name="connsiteY11" fmla="*/ 94869 h 94868"/>
                <a:gd name="connsiteX12" fmla="*/ 24289 w 64770"/>
                <a:gd name="connsiteY12" fmla="*/ 5515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70" h="94868">
                  <a:moveTo>
                    <a:pt x="24289" y="55150"/>
                  </a:moveTo>
                  <a:lnTo>
                    <a:pt x="0" y="0"/>
                  </a:lnTo>
                  <a:lnTo>
                    <a:pt x="17907" y="0"/>
                  </a:lnTo>
                  <a:lnTo>
                    <a:pt x="28480" y="27813"/>
                  </a:lnTo>
                  <a:cubicBezTo>
                    <a:pt x="30575" y="33718"/>
                    <a:pt x="32194" y="40386"/>
                    <a:pt x="32194" y="40386"/>
                  </a:cubicBezTo>
                  <a:lnTo>
                    <a:pt x="32575" y="40386"/>
                  </a:lnTo>
                  <a:cubicBezTo>
                    <a:pt x="32575" y="40386"/>
                    <a:pt x="34290" y="33718"/>
                    <a:pt x="36481" y="27813"/>
                  </a:cubicBezTo>
                  <a:lnTo>
                    <a:pt x="46863" y="0"/>
                  </a:lnTo>
                  <a:lnTo>
                    <a:pt x="64770" y="0"/>
                  </a:lnTo>
                  <a:lnTo>
                    <a:pt x="40481" y="55150"/>
                  </a:lnTo>
                  <a:lnTo>
                    <a:pt x="40481" y="94869"/>
                  </a:lnTo>
                  <a:lnTo>
                    <a:pt x="24289" y="94869"/>
                  </a:lnTo>
                  <a:lnTo>
                    <a:pt x="24289" y="551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3" name="Gráfico 14">
              <a:extLst>
                <a:ext uri="{FF2B5EF4-FFF2-40B4-BE49-F238E27FC236}">
                  <a16:creationId xmlns:a16="http://schemas.microsoft.com/office/drawing/2014/main" id="{04A6BA95-79C3-407E-9807-D49C36D6ACE1}"/>
                </a:ext>
              </a:extLst>
            </p:cNvPr>
            <p:cNvSpPr/>
            <p:nvPr/>
          </p:nvSpPr>
          <p:spPr>
            <a:xfrm>
              <a:off x="6102667" y="3987640"/>
              <a:ext cx="64484" cy="94868"/>
            </a:xfrm>
            <a:custGeom>
              <a:avLst/>
              <a:gdLst>
                <a:gd name="connsiteX0" fmla="*/ 0 w 64484"/>
                <a:gd name="connsiteY0" fmla="*/ 0 h 94868"/>
                <a:gd name="connsiteX1" fmla="*/ 26289 w 64484"/>
                <a:gd name="connsiteY1" fmla="*/ 0 h 94868"/>
                <a:gd name="connsiteX2" fmla="*/ 64484 w 64484"/>
                <a:gd name="connsiteY2" fmla="*/ 47339 h 94868"/>
                <a:gd name="connsiteX3" fmla="*/ 26289 w 64484"/>
                <a:gd name="connsiteY3" fmla="*/ 94869 h 94868"/>
                <a:gd name="connsiteX4" fmla="*/ 0 w 64484"/>
                <a:gd name="connsiteY4" fmla="*/ 94869 h 94868"/>
                <a:gd name="connsiteX5" fmla="*/ 0 w 64484"/>
                <a:gd name="connsiteY5" fmla="*/ 0 h 94868"/>
                <a:gd name="connsiteX6" fmla="*/ 25622 w 64484"/>
                <a:gd name="connsiteY6" fmla="*/ 80296 h 94868"/>
                <a:gd name="connsiteX7" fmla="*/ 47625 w 64484"/>
                <a:gd name="connsiteY7" fmla="*/ 47244 h 94868"/>
                <a:gd name="connsiteX8" fmla="*/ 25622 w 64484"/>
                <a:gd name="connsiteY8" fmla="*/ 14478 h 94868"/>
                <a:gd name="connsiteX9" fmla="*/ 16288 w 64484"/>
                <a:gd name="connsiteY9" fmla="*/ 14478 h 94868"/>
                <a:gd name="connsiteX10" fmla="*/ 16288 w 64484"/>
                <a:gd name="connsiteY10" fmla="*/ 80200 h 94868"/>
                <a:gd name="connsiteX11" fmla="*/ 25622 w 64484"/>
                <a:gd name="connsiteY11" fmla="*/ 8020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484" h="94868">
                  <a:moveTo>
                    <a:pt x="0" y="0"/>
                  </a:moveTo>
                  <a:lnTo>
                    <a:pt x="26289" y="0"/>
                  </a:lnTo>
                  <a:cubicBezTo>
                    <a:pt x="49625" y="0"/>
                    <a:pt x="64484" y="17335"/>
                    <a:pt x="64484" y="47339"/>
                  </a:cubicBezTo>
                  <a:cubicBezTo>
                    <a:pt x="64484" y="77248"/>
                    <a:pt x="49625" y="94869"/>
                    <a:pt x="26289" y="94869"/>
                  </a:cubicBez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5622" y="80296"/>
                  </a:moveTo>
                  <a:cubicBezTo>
                    <a:pt x="39529" y="80296"/>
                    <a:pt x="47625" y="68770"/>
                    <a:pt x="47625" y="47244"/>
                  </a:cubicBezTo>
                  <a:cubicBezTo>
                    <a:pt x="47625" y="25908"/>
                    <a:pt x="39243" y="14478"/>
                    <a:pt x="25622" y="14478"/>
                  </a:cubicBezTo>
                  <a:lnTo>
                    <a:pt x="16288" y="14478"/>
                  </a:lnTo>
                  <a:lnTo>
                    <a:pt x="16288" y="80200"/>
                  </a:lnTo>
                  <a:lnTo>
                    <a:pt x="25622" y="802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4" name="Gráfico 14">
              <a:extLst>
                <a:ext uri="{FF2B5EF4-FFF2-40B4-BE49-F238E27FC236}">
                  <a16:creationId xmlns:a16="http://schemas.microsoft.com/office/drawing/2014/main" id="{D590547F-9162-42B9-9EAB-ABB303925CD8}"/>
                </a:ext>
              </a:extLst>
            </p:cNvPr>
            <p:cNvSpPr/>
            <p:nvPr/>
          </p:nvSpPr>
          <p:spPr>
            <a:xfrm>
              <a:off x="6180391" y="3987640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244 w 46767"/>
                <a:gd name="connsiteY1" fmla="*/ 0 h 94868"/>
                <a:gd name="connsiteX2" fmla="*/ 45244 w 46767"/>
                <a:gd name="connsiteY2" fmla="*/ 14383 h 94868"/>
                <a:gd name="connsiteX3" fmla="*/ 16383 w 46767"/>
                <a:gd name="connsiteY3" fmla="*/ 14383 h 94868"/>
                <a:gd name="connsiteX4" fmla="*/ 16383 w 46767"/>
                <a:gd name="connsiteY4" fmla="*/ 39815 h 94868"/>
                <a:gd name="connsiteX5" fmla="*/ 39624 w 46767"/>
                <a:gd name="connsiteY5" fmla="*/ 39815 h 94868"/>
                <a:gd name="connsiteX6" fmla="*/ 39624 w 46767"/>
                <a:gd name="connsiteY6" fmla="*/ 54197 h 94868"/>
                <a:gd name="connsiteX7" fmla="*/ 16383 w 46767"/>
                <a:gd name="connsiteY7" fmla="*/ 54197 h 94868"/>
                <a:gd name="connsiteX8" fmla="*/ 16383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244" y="0"/>
                  </a:lnTo>
                  <a:lnTo>
                    <a:pt x="45244" y="14383"/>
                  </a:lnTo>
                  <a:lnTo>
                    <a:pt x="16383" y="14383"/>
                  </a:lnTo>
                  <a:lnTo>
                    <a:pt x="16383" y="39815"/>
                  </a:lnTo>
                  <a:lnTo>
                    <a:pt x="39624" y="39815"/>
                  </a:lnTo>
                  <a:lnTo>
                    <a:pt x="39624" y="54197"/>
                  </a:lnTo>
                  <a:lnTo>
                    <a:pt x="16383" y="54197"/>
                  </a:lnTo>
                  <a:lnTo>
                    <a:pt x="16383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5" name="Gráfico 14">
              <a:extLst>
                <a:ext uri="{FF2B5EF4-FFF2-40B4-BE49-F238E27FC236}">
                  <a16:creationId xmlns:a16="http://schemas.microsoft.com/office/drawing/2014/main" id="{8542CCB3-D217-4D6D-BAB3-17F204B4A1F9}"/>
                </a:ext>
              </a:extLst>
            </p:cNvPr>
            <p:cNvSpPr/>
            <p:nvPr/>
          </p:nvSpPr>
          <p:spPr>
            <a:xfrm>
              <a:off x="6239541" y="3987640"/>
              <a:ext cx="55054" cy="94868"/>
            </a:xfrm>
            <a:custGeom>
              <a:avLst/>
              <a:gdLst>
                <a:gd name="connsiteX0" fmla="*/ 0 w 55054"/>
                <a:gd name="connsiteY0" fmla="*/ 0 h 94868"/>
                <a:gd name="connsiteX1" fmla="*/ 26956 w 55054"/>
                <a:gd name="connsiteY1" fmla="*/ 0 h 94868"/>
                <a:gd name="connsiteX2" fmla="*/ 55054 w 55054"/>
                <a:gd name="connsiteY2" fmla="*/ 30956 h 94868"/>
                <a:gd name="connsiteX3" fmla="*/ 26956 w 55054"/>
                <a:gd name="connsiteY3" fmla="*/ 62103 h 94868"/>
                <a:gd name="connsiteX4" fmla="*/ 16288 w 55054"/>
                <a:gd name="connsiteY4" fmla="*/ 62103 h 94868"/>
                <a:gd name="connsiteX5" fmla="*/ 16288 w 55054"/>
                <a:gd name="connsiteY5" fmla="*/ 94869 h 94868"/>
                <a:gd name="connsiteX6" fmla="*/ 0 w 55054"/>
                <a:gd name="connsiteY6" fmla="*/ 94869 h 94868"/>
                <a:gd name="connsiteX7" fmla="*/ 0 w 55054"/>
                <a:gd name="connsiteY7" fmla="*/ 0 h 94868"/>
                <a:gd name="connsiteX8" fmla="*/ 24193 w 55054"/>
                <a:gd name="connsiteY8" fmla="*/ 47720 h 94868"/>
                <a:gd name="connsiteX9" fmla="*/ 38481 w 55054"/>
                <a:gd name="connsiteY9" fmla="*/ 31051 h 94868"/>
                <a:gd name="connsiteX10" fmla="*/ 24479 w 55054"/>
                <a:gd name="connsiteY10" fmla="*/ 14478 h 94868"/>
                <a:gd name="connsiteX11" fmla="*/ 16288 w 55054"/>
                <a:gd name="connsiteY11" fmla="*/ 14478 h 94868"/>
                <a:gd name="connsiteX12" fmla="*/ 16288 w 55054"/>
                <a:gd name="connsiteY12" fmla="*/ 47720 h 94868"/>
                <a:gd name="connsiteX13" fmla="*/ 24193 w 55054"/>
                <a:gd name="connsiteY13" fmla="*/ 4772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054" h="94868">
                  <a:moveTo>
                    <a:pt x="0" y="0"/>
                  </a:moveTo>
                  <a:lnTo>
                    <a:pt x="26956" y="0"/>
                  </a:lnTo>
                  <a:cubicBezTo>
                    <a:pt x="43529" y="0"/>
                    <a:pt x="55054" y="12573"/>
                    <a:pt x="55054" y="30956"/>
                  </a:cubicBezTo>
                  <a:cubicBezTo>
                    <a:pt x="55054" y="49435"/>
                    <a:pt x="43529" y="62103"/>
                    <a:pt x="26956" y="62103"/>
                  </a:cubicBezTo>
                  <a:lnTo>
                    <a:pt x="16288" y="62103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4193" y="47720"/>
                  </a:moveTo>
                  <a:cubicBezTo>
                    <a:pt x="33052" y="47720"/>
                    <a:pt x="38481" y="41053"/>
                    <a:pt x="38481" y="31051"/>
                  </a:cubicBezTo>
                  <a:cubicBezTo>
                    <a:pt x="38481" y="20860"/>
                    <a:pt x="32575" y="14478"/>
                    <a:pt x="24479" y="14478"/>
                  </a:cubicBezTo>
                  <a:lnTo>
                    <a:pt x="16288" y="14478"/>
                  </a:lnTo>
                  <a:lnTo>
                    <a:pt x="16288" y="47720"/>
                  </a:lnTo>
                  <a:lnTo>
                    <a:pt x="24193" y="4772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6" name="Gráfico 14">
              <a:extLst>
                <a:ext uri="{FF2B5EF4-FFF2-40B4-BE49-F238E27FC236}">
                  <a16:creationId xmlns:a16="http://schemas.microsoft.com/office/drawing/2014/main" id="{16636047-D697-4929-86AD-7ACD89BBF71A}"/>
                </a:ext>
              </a:extLst>
            </p:cNvPr>
            <p:cNvSpPr/>
            <p:nvPr/>
          </p:nvSpPr>
          <p:spPr>
            <a:xfrm>
              <a:off x="6301644" y="3986021"/>
              <a:ext cx="76390" cy="98012"/>
            </a:xfrm>
            <a:custGeom>
              <a:avLst/>
              <a:gdLst>
                <a:gd name="connsiteX0" fmla="*/ 38195 w 76390"/>
                <a:gd name="connsiteY0" fmla="*/ 0 h 98012"/>
                <a:gd name="connsiteX1" fmla="*/ 76391 w 76390"/>
                <a:gd name="connsiteY1" fmla="*/ 48482 h 98012"/>
                <a:gd name="connsiteX2" fmla="*/ 38195 w 76390"/>
                <a:gd name="connsiteY2" fmla="*/ 98012 h 98012"/>
                <a:gd name="connsiteX3" fmla="*/ 0 w 76390"/>
                <a:gd name="connsiteY3" fmla="*/ 48292 h 98012"/>
                <a:gd name="connsiteX4" fmla="*/ 38195 w 76390"/>
                <a:gd name="connsiteY4" fmla="*/ 0 h 98012"/>
                <a:gd name="connsiteX5" fmla="*/ 38195 w 76390"/>
                <a:gd name="connsiteY5" fmla="*/ 82487 h 98012"/>
                <a:gd name="connsiteX6" fmla="*/ 59531 w 76390"/>
                <a:gd name="connsiteY6" fmla="*/ 48578 h 98012"/>
                <a:gd name="connsiteX7" fmla="*/ 38195 w 76390"/>
                <a:gd name="connsiteY7" fmla="*/ 15716 h 98012"/>
                <a:gd name="connsiteX8" fmla="*/ 16669 w 76390"/>
                <a:gd name="connsiteY8" fmla="*/ 48482 h 98012"/>
                <a:gd name="connsiteX9" fmla="*/ 38195 w 76390"/>
                <a:gd name="connsiteY9" fmla="*/ 82487 h 9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390" h="98012">
                  <a:moveTo>
                    <a:pt x="38195" y="0"/>
                  </a:moveTo>
                  <a:cubicBezTo>
                    <a:pt x="61627" y="0"/>
                    <a:pt x="76391" y="19907"/>
                    <a:pt x="76391" y="48482"/>
                  </a:cubicBezTo>
                  <a:cubicBezTo>
                    <a:pt x="76391" y="77343"/>
                    <a:pt x="61532" y="98012"/>
                    <a:pt x="38195" y="98012"/>
                  </a:cubicBezTo>
                  <a:cubicBezTo>
                    <a:pt x="14669" y="98012"/>
                    <a:pt x="0" y="77438"/>
                    <a:pt x="0" y="48292"/>
                  </a:cubicBezTo>
                  <a:cubicBezTo>
                    <a:pt x="0" y="20003"/>
                    <a:pt x="14669" y="0"/>
                    <a:pt x="38195" y="0"/>
                  </a:cubicBezTo>
                  <a:moveTo>
                    <a:pt x="38195" y="82487"/>
                  </a:moveTo>
                  <a:cubicBezTo>
                    <a:pt x="51530" y="82487"/>
                    <a:pt x="59531" y="68961"/>
                    <a:pt x="59531" y="48578"/>
                  </a:cubicBezTo>
                  <a:cubicBezTo>
                    <a:pt x="59531" y="28384"/>
                    <a:pt x="51530" y="15716"/>
                    <a:pt x="38195" y="15716"/>
                  </a:cubicBezTo>
                  <a:cubicBezTo>
                    <a:pt x="24670" y="15716"/>
                    <a:pt x="16669" y="28575"/>
                    <a:pt x="16669" y="48482"/>
                  </a:cubicBezTo>
                  <a:cubicBezTo>
                    <a:pt x="16669" y="69056"/>
                    <a:pt x="24765" y="82487"/>
                    <a:pt x="38195" y="8248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7" name="Gráfico 14">
              <a:extLst>
                <a:ext uri="{FF2B5EF4-FFF2-40B4-BE49-F238E27FC236}">
                  <a16:creationId xmlns:a16="http://schemas.microsoft.com/office/drawing/2014/main" id="{DCF6A551-1B67-4A15-9D5A-D396697F8415}"/>
                </a:ext>
              </a:extLst>
            </p:cNvPr>
            <p:cNvSpPr/>
            <p:nvPr/>
          </p:nvSpPr>
          <p:spPr>
            <a:xfrm>
              <a:off x="6391179" y="3987640"/>
              <a:ext cx="58864" cy="94868"/>
            </a:xfrm>
            <a:custGeom>
              <a:avLst/>
              <a:gdLst>
                <a:gd name="connsiteX0" fmla="*/ 0 w 58864"/>
                <a:gd name="connsiteY0" fmla="*/ 0 h 94868"/>
                <a:gd name="connsiteX1" fmla="*/ 27527 w 58864"/>
                <a:gd name="connsiteY1" fmla="*/ 0 h 94868"/>
                <a:gd name="connsiteX2" fmla="*/ 39910 w 58864"/>
                <a:gd name="connsiteY2" fmla="*/ 2953 h 94868"/>
                <a:gd name="connsiteX3" fmla="*/ 54197 w 58864"/>
                <a:gd name="connsiteY3" fmla="*/ 28194 h 94868"/>
                <a:gd name="connsiteX4" fmla="*/ 40291 w 58864"/>
                <a:gd name="connsiteY4" fmla="*/ 54292 h 94868"/>
                <a:gd name="connsiteX5" fmla="*/ 40291 w 58864"/>
                <a:gd name="connsiteY5" fmla="*/ 54578 h 94868"/>
                <a:gd name="connsiteX6" fmla="*/ 43053 w 58864"/>
                <a:gd name="connsiteY6" fmla="*/ 59626 h 94868"/>
                <a:gd name="connsiteX7" fmla="*/ 58864 w 58864"/>
                <a:gd name="connsiteY7" fmla="*/ 94869 h 94868"/>
                <a:gd name="connsiteX8" fmla="*/ 40957 w 58864"/>
                <a:gd name="connsiteY8" fmla="*/ 94869 h 94868"/>
                <a:gd name="connsiteX9" fmla="*/ 26575 w 58864"/>
                <a:gd name="connsiteY9" fmla="*/ 59436 h 94868"/>
                <a:gd name="connsiteX10" fmla="*/ 16288 w 58864"/>
                <a:gd name="connsiteY10" fmla="*/ 59436 h 94868"/>
                <a:gd name="connsiteX11" fmla="*/ 16288 w 58864"/>
                <a:gd name="connsiteY11" fmla="*/ 94869 h 94868"/>
                <a:gd name="connsiteX12" fmla="*/ 0 w 58864"/>
                <a:gd name="connsiteY12" fmla="*/ 94869 h 94868"/>
                <a:gd name="connsiteX13" fmla="*/ 0 w 58864"/>
                <a:gd name="connsiteY13" fmla="*/ 0 h 94868"/>
                <a:gd name="connsiteX14" fmla="*/ 25051 w 58864"/>
                <a:gd name="connsiteY14" fmla="*/ 45053 h 94868"/>
                <a:gd name="connsiteX15" fmla="*/ 37719 w 58864"/>
                <a:gd name="connsiteY15" fmla="*/ 29527 h 94868"/>
                <a:gd name="connsiteX16" fmla="*/ 32671 w 58864"/>
                <a:gd name="connsiteY16" fmla="*/ 16859 h 94868"/>
                <a:gd name="connsiteX17" fmla="*/ 25336 w 58864"/>
                <a:gd name="connsiteY17" fmla="*/ 14573 h 94868"/>
                <a:gd name="connsiteX18" fmla="*/ 16383 w 58864"/>
                <a:gd name="connsiteY18" fmla="*/ 14573 h 94868"/>
                <a:gd name="connsiteX19" fmla="*/ 16383 w 58864"/>
                <a:gd name="connsiteY19" fmla="*/ 45053 h 94868"/>
                <a:gd name="connsiteX20" fmla="*/ 25051 w 58864"/>
                <a:gd name="connsiteY20" fmla="*/ 45053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864" h="94868">
                  <a:moveTo>
                    <a:pt x="0" y="0"/>
                  </a:moveTo>
                  <a:lnTo>
                    <a:pt x="27527" y="0"/>
                  </a:lnTo>
                  <a:cubicBezTo>
                    <a:pt x="31147" y="0"/>
                    <a:pt x="35909" y="952"/>
                    <a:pt x="39910" y="2953"/>
                  </a:cubicBezTo>
                  <a:cubicBezTo>
                    <a:pt x="48292" y="6953"/>
                    <a:pt x="54197" y="16097"/>
                    <a:pt x="54197" y="28194"/>
                  </a:cubicBezTo>
                  <a:cubicBezTo>
                    <a:pt x="54197" y="40767"/>
                    <a:pt x="47530" y="50101"/>
                    <a:pt x="40291" y="54292"/>
                  </a:cubicBezTo>
                  <a:lnTo>
                    <a:pt x="40291" y="54578"/>
                  </a:lnTo>
                  <a:cubicBezTo>
                    <a:pt x="40291" y="54578"/>
                    <a:pt x="41529" y="56293"/>
                    <a:pt x="43053" y="59626"/>
                  </a:cubicBezTo>
                  <a:lnTo>
                    <a:pt x="58864" y="94869"/>
                  </a:lnTo>
                  <a:lnTo>
                    <a:pt x="40957" y="94869"/>
                  </a:lnTo>
                  <a:lnTo>
                    <a:pt x="26575" y="59436"/>
                  </a:lnTo>
                  <a:lnTo>
                    <a:pt x="16288" y="59436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5051" y="45053"/>
                  </a:moveTo>
                  <a:cubicBezTo>
                    <a:pt x="31718" y="45053"/>
                    <a:pt x="37719" y="39338"/>
                    <a:pt x="37719" y="29527"/>
                  </a:cubicBezTo>
                  <a:cubicBezTo>
                    <a:pt x="37719" y="23908"/>
                    <a:pt x="35814" y="19240"/>
                    <a:pt x="32671" y="16859"/>
                  </a:cubicBezTo>
                  <a:cubicBezTo>
                    <a:pt x="30575" y="15430"/>
                    <a:pt x="27622" y="14573"/>
                    <a:pt x="25336" y="14573"/>
                  </a:cubicBezTo>
                  <a:lnTo>
                    <a:pt x="16383" y="14573"/>
                  </a:lnTo>
                  <a:lnTo>
                    <a:pt x="16383" y="45053"/>
                  </a:lnTo>
                  <a:lnTo>
                    <a:pt x="25051" y="4505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8" name="Gráfico 14">
              <a:extLst>
                <a:ext uri="{FF2B5EF4-FFF2-40B4-BE49-F238E27FC236}">
                  <a16:creationId xmlns:a16="http://schemas.microsoft.com/office/drawing/2014/main" id="{30AA2B52-4895-44A7-B00B-36E57227FAB5}"/>
                </a:ext>
              </a:extLst>
            </p:cNvPr>
            <p:cNvSpPr/>
            <p:nvPr/>
          </p:nvSpPr>
          <p:spPr>
            <a:xfrm>
              <a:off x="6452044" y="3987640"/>
              <a:ext cx="62007" cy="94868"/>
            </a:xfrm>
            <a:custGeom>
              <a:avLst/>
              <a:gdLst>
                <a:gd name="connsiteX0" fmla="*/ 22860 w 62007"/>
                <a:gd name="connsiteY0" fmla="*/ 14383 h 94868"/>
                <a:gd name="connsiteX1" fmla="*/ 0 w 62007"/>
                <a:gd name="connsiteY1" fmla="*/ 14383 h 94868"/>
                <a:gd name="connsiteX2" fmla="*/ 0 w 62007"/>
                <a:gd name="connsiteY2" fmla="*/ 0 h 94868"/>
                <a:gd name="connsiteX3" fmla="*/ 62008 w 62007"/>
                <a:gd name="connsiteY3" fmla="*/ 0 h 94868"/>
                <a:gd name="connsiteX4" fmla="*/ 62008 w 62007"/>
                <a:gd name="connsiteY4" fmla="*/ 14383 h 94868"/>
                <a:gd name="connsiteX5" fmla="*/ 38957 w 62007"/>
                <a:gd name="connsiteY5" fmla="*/ 14383 h 94868"/>
                <a:gd name="connsiteX6" fmla="*/ 38957 w 62007"/>
                <a:gd name="connsiteY6" fmla="*/ 94869 h 94868"/>
                <a:gd name="connsiteX7" fmla="*/ 22860 w 62007"/>
                <a:gd name="connsiteY7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007" h="94868">
                  <a:moveTo>
                    <a:pt x="22860" y="14383"/>
                  </a:moveTo>
                  <a:lnTo>
                    <a:pt x="0" y="14383"/>
                  </a:lnTo>
                  <a:lnTo>
                    <a:pt x="0" y="0"/>
                  </a:lnTo>
                  <a:lnTo>
                    <a:pt x="62008" y="0"/>
                  </a:lnTo>
                  <a:lnTo>
                    <a:pt x="62008" y="14383"/>
                  </a:lnTo>
                  <a:lnTo>
                    <a:pt x="38957" y="14383"/>
                  </a:lnTo>
                  <a:lnTo>
                    <a:pt x="38957" y="94869"/>
                  </a:lnTo>
                  <a:lnTo>
                    <a:pt x="2286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9" name="Gráfico 14">
              <a:extLst>
                <a:ext uri="{FF2B5EF4-FFF2-40B4-BE49-F238E27FC236}">
                  <a16:creationId xmlns:a16="http://schemas.microsoft.com/office/drawing/2014/main" id="{4D333F18-9B2C-47AE-BC21-DBE9492F421A}"/>
                </a:ext>
              </a:extLst>
            </p:cNvPr>
            <p:cNvSpPr/>
            <p:nvPr/>
          </p:nvSpPr>
          <p:spPr>
            <a:xfrm>
              <a:off x="6524148" y="3987640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244 w 46767"/>
                <a:gd name="connsiteY1" fmla="*/ 0 h 94868"/>
                <a:gd name="connsiteX2" fmla="*/ 45244 w 46767"/>
                <a:gd name="connsiteY2" fmla="*/ 14383 h 94868"/>
                <a:gd name="connsiteX3" fmla="*/ 16288 w 46767"/>
                <a:gd name="connsiteY3" fmla="*/ 14383 h 94868"/>
                <a:gd name="connsiteX4" fmla="*/ 16288 w 46767"/>
                <a:gd name="connsiteY4" fmla="*/ 39815 h 94868"/>
                <a:gd name="connsiteX5" fmla="*/ 39624 w 46767"/>
                <a:gd name="connsiteY5" fmla="*/ 39815 h 94868"/>
                <a:gd name="connsiteX6" fmla="*/ 39624 w 46767"/>
                <a:gd name="connsiteY6" fmla="*/ 54197 h 94868"/>
                <a:gd name="connsiteX7" fmla="*/ 16288 w 46767"/>
                <a:gd name="connsiteY7" fmla="*/ 54197 h 94868"/>
                <a:gd name="connsiteX8" fmla="*/ 16288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244" y="0"/>
                  </a:lnTo>
                  <a:lnTo>
                    <a:pt x="45244" y="14383"/>
                  </a:lnTo>
                  <a:lnTo>
                    <a:pt x="16288" y="14383"/>
                  </a:lnTo>
                  <a:lnTo>
                    <a:pt x="16288" y="39815"/>
                  </a:lnTo>
                  <a:lnTo>
                    <a:pt x="39624" y="39815"/>
                  </a:lnTo>
                  <a:lnTo>
                    <a:pt x="39624" y="54197"/>
                  </a:lnTo>
                  <a:lnTo>
                    <a:pt x="16288" y="54197"/>
                  </a:lnTo>
                  <a:lnTo>
                    <a:pt x="16288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0" name="Gráfico 14">
              <a:extLst>
                <a:ext uri="{FF2B5EF4-FFF2-40B4-BE49-F238E27FC236}">
                  <a16:creationId xmlns:a16="http://schemas.microsoft.com/office/drawing/2014/main" id="{6EF40A35-7E9C-402C-90B4-C97F612FEA41}"/>
                </a:ext>
              </a:extLst>
            </p:cNvPr>
            <p:cNvSpPr/>
            <p:nvPr/>
          </p:nvSpPr>
          <p:spPr>
            <a:xfrm>
              <a:off x="5322474" y="4034789"/>
              <a:ext cx="33528" cy="33432"/>
            </a:xfrm>
            <a:custGeom>
              <a:avLst/>
              <a:gdLst>
                <a:gd name="connsiteX0" fmla="*/ 33528 w 33528"/>
                <a:gd name="connsiteY0" fmla="*/ 33433 h 33432"/>
                <a:gd name="connsiteX1" fmla="*/ 20193 w 33528"/>
                <a:gd name="connsiteY1" fmla="*/ 0 h 33432"/>
                <a:gd name="connsiteX2" fmla="*/ 13049 w 33528"/>
                <a:gd name="connsiteY2" fmla="*/ 0 h 33432"/>
                <a:gd name="connsiteX3" fmla="*/ 0 w 33528"/>
                <a:gd name="connsiteY3" fmla="*/ 33433 h 33432"/>
                <a:gd name="connsiteX4" fmla="*/ 7144 w 33528"/>
                <a:gd name="connsiteY4" fmla="*/ 33433 h 33432"/>
                <a:gd name="connsiteX5" fmla="*/ 9906 w 33528"/>
                <a:gd name="connsiteY5" fmla="*/ 25813 h 33432"/>
                <a:gd name="connsiteX6" fmla="*/ 23336 w 33528"/>
                <a:gd name="connsiteY6" fmla="*/ 25813 h 33432"/>
                <a:gd name="connsiteX7" fmla="*/ 26194 w 33528"/>
                <a:gd name="connsiteY7" fmla="*/ 33433 h 33432"/>
                <a:gd name="connsiteX8" fmla="*/ 33528 w 33528"/>
                <a:gd name="connsiteY8" fmla="*/ 33433 h 33432"/>
                <a:gd name="connsiteX9" fmla="*/ 12001 w 33528"/>
                <a:gd name="connsiteY9" fmla="*/ 20193 h 33432"/>
                <a:gd name="connsiteX10" fmla="*/ 16478 w 33528"/>
                <a:gd name="connsiteY10" fmla="*/ 7810 h 33432"/>
                <a:gd name="connsiteX11" fmla="*/ 21050 w 33528"/>
                <a:gd name="connsiteY11" fmla="*/ 20193 h 33432"/>
                <a:gd name="connsiteX12" fmla="*/ 12001 w 33528"/>
                <a:gd name="connsiteY12" fmla="*/ 2019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8" h="33432">
                  <a:moveTo>
                    <a:pt x="33528" y="33433"/>
                  </a:moveTo>
                  <a:lnTo>
                    <a:pt x="20193" y="0"/>
                  </a:lnTo>
                  <a:lnTo>
                    <a:pt x="13049" y="0"/>
                  </a:ln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lnTo>
                    <a:pt x="23336" y="25813"/>
                  </a:lnTo>
                  <a:lnTo>
                    <a:pt x="26194" y="33433"/>
                  </a:lnTo>
                  <a:lnTo>
                    <a:pt x="33528" y="33433"/>
                  </a:lnTo>
                  <a:close/>
                  <a:moveTo>
                    <a:pt x="12001" y="20193"/>
                  </a:moveTo>
                  <a:lnTo>
                    <a:pt x="16478" y="7810"/>
                  </a:lnTo>
                  <a:lnTo>
                    <a:pt x="21050" y="20193"/>
                  </a:lnTo>
                  <a:lnTo>
                    <a:pt x="12001" y="20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1" name="Gráfico 14">
              <a:extLst>
                <a:ext uri="{FF2B5EF4-FFF2-40B4-BE49-F238E27FC236}">
                  <a16:creationId xmlns:a16="http://schemas.microsoft.com/office/drawing/2014/main" id="{A469180A-D47A-44FC-9A14-7319ABE5FBF1}"/>
                </a:ext>
              </a:extLst>
            </p:cNvPr>
            <p:cNvSpPr/>
            <p:nvPr/>
          </p:nvSpPr>
          <p:spPr>
            <a:xfrm>
              <a:off x="5357812" y="4035075"/>
              <a:ext cx="23526" cy="33146"/>
            </a:xfrm>
            <a:custGeom>
              <a:avLst/>
              <a:gdLst>
                <a:gd name="connsiteX0" fmla="*/ 23527 w 23526"/>
                <a:gd name="connsiteY0" fmla="*/ 27527 h 33146"/>
                <a:gd name="connsiteX1" fmla="*/ 6763 w 23526"/>
                <a:gd name="connsiteY1" fmla="*/ 27527 h 33146"/>
                <a:gd name="connsiteX2" fmla="*/ 6763 w 23526"/>
                <a:gd name="connsiteY2" fmla="*/ 0 h 33146"/>
                <a:gd name="connsiteX3" fmla="*/ 0 w 23526"/>
                <a:gd name="connsiteY3" fmla="*/ 0 h 33146"/>
                <a:gd name="connsiteX4" fmla="*/ 0 w 23526"/>
                <a:gd name="connsiteY4" fmla="*/ 33147 h 33146"/>
                <a:gd name="connsiteX5" fmla="*/ 23527 w 23526"/>
                <a:gd name="connsiteY5" fmla="*/ 33147 h 3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" h="33146">
                  <a:moveTo>
                    <a:pt x="23527" y="27527"/>
                  </a:moveTo>
                  <a:lnTo>
                    <a:pt x="6763" y="27527"/>
                  </a:lnTo>
                  <a:lnTo>
                    <a:pt x="6763" y="0"/>
                  </a:lnTo>
                  <a:lnTo>
                    <a:pt x="0" y="0"/>
                  </a:lnTo>
                  <a:lnTo>
                    <a:pt x="0" y="33147"/>
                  </a:lnTo>
                  <a:lnTo>
                    <a:pt x="23527" y="3314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2" name="Gráfico 14">
              <a:extLst>
                <a:ext uri="{FF2B5EF4-FFF2-40B4-BE49-F238E27FC236}">
                  <a16:creationId xmlns:a16="http://schemas.microsoft.com/office/drawing/2014/main" id="{1FE46F16-2BBC-4674-A157-4A0523B95F58}"/>
                </a:ext>
              </a:extLst>
            </p:cNvPr>
            <p:cNvSpPr/>
            <p:nvPr/>
          </p:nvSpPr>
          <p:spPr>
            <a:xfrm>
              <a:off x="5381339" y="4034218"/>
              <a:ext cx="29051" cy="34670"/>
            </a:xfrm>
            <a:custGeom>
              <a:avLst/>
              <a:gdLst>
                <a:gd name="connsiteX0" fmla="*/ 19812 w 29051"/>
                <a:gd name="connsiteY0" fmla="*/ 27051 h 34670"/>
                <a:gd name="connsiteX1" fmla="*/ 15145 w 29051"/>
                <a:gd name="connsiteY1" fmla="*/ 28766 h 34670"/>
                <a:gd name="connsiteX2" fmla="*/ 9239 w 29051"/>
                <a:gd name="connsiteY2" fmla="*/ 26098 h 34670"/>
                <a:gd name="connsiteX3" fmla="*/ 6953 w 29051"/>
                <a:gd name="connsiteY3" fmla="*/ 17050 h 34670"/>
                <a:gd name="connsiteX4" fmla="*/ 9239 w 29051"/>
                <a:gd name="connsiteY4" fmla="*/ 8477 h 34670"/>
                <a:gd name="connsiteX5" fmla="*/ 15335 w 29051"/>
                <a:gd name="connsiteY5" fmla="*/ 5810 h 34670"/>
                <a:gd name="connsiteX6" fmla="*/ 19907 w 29051"/>
                <a:gd name="connsiteY6" fmla="*/ 7334 h 34670"/>
                <a:gd name="connsiteX7" fmla="*/ 22384 w 29051"/>
                <a:gd name="connsiteY7" fmla="*/ 11430 h 34670"/>
                <a:gd name="connsiteX8" fmla="*/ 29051 w 29051"/>
                <a:gd name="connsiteY8" fmla="*/ 9811 h 34670"/>
                <a:gd name="connsiteX9" fmla="*/ 25622 w 29051"/>
                <a:gd name="connsiteY9" fmla="*/ 3619 h 34670"/>
                <a:gd name="connsiteX10" fmla="*/ 15621 w 29051"/>
                <a:gd name="connsiteY10" fmla="*/ 0 h 34670"/>
                <a:gd name="connsiteX11" fmla="*/ 4286 w 29051"/>
                <a:gd name="connsiteY11" fmla="*/ 4667 h 34670"/>
                <a:gd name="connsiteX12" fmla="*/ 0 w 29051"/>
                <a:gd name="connsiteY12" fmla="*/ 17621 h 34670"/>
                <a:gd name="connsiteX13" fmla="*/ 4286 w 29051"/>
                <a:gd name="connsiteY13" fmla="*/ 30099 h 34670"/>
                <a:gd name="connsiteX14" fmla="*/ 15240 w 29051"/>
                <a:gd name="connsiteY14" fmla="*/ 34671 h 34670"/>
                <a:gd name="connsiteX15" fmla="*/ 24098 w 29051"/>
                <a:gd name="connsiteY15" fmla="*/ 32004 h 34670"/>
                <a:gd name="connsiteX16" fmla="*/ 29051 w 29051"/>
                <a:gd name="connsiteY16" fmla="*/ 23813 h 34670"/>
                <a:gd name="connsiteX17" fmla="*/ 22479 w 29051"/>
                <a:gd name="connsiteY17" fmla="*/ 21717 h 34670"/>
                <a:gd name="connsiteX18" fmla="*/ 19812 w 29051"/>
                <a:gd name="connsiteY18" fmla="*/ 27051 h 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051" h="34670">
                  <a:moveTo>
                    <a:pt x="19812" y="27051"/>
                  </a:moveTo>
                  <a:cubicBezTo>
                    <a:pt x="18574" y="28194"/>
                    <a:pt x="16954" y="28766"/>
                    <a:pt x="15145" y="28766"/>
                  </a:cubicBezTo>
                  <a:cubicBezTo>
                    <a:pt x="12668" y="28766"/>
                    <a:pt x="10763" y="27813"/>
                    <a:pt x="9239" y="26098"/>
                  </a:cubicBezTo>
                  <a:cubicBezTo>
                    <a:pt x="7715" y="24289"/>
                    <a:pt x="6953" y="21336"/>
                    <a:pt x="6953" y="17050"/>
                  </a:cubicBezTo>
                  <a:cubicBezTo>
                    <a:pt x="6953" y="13049"/>
                    <a:pt x="7715" y="10192"/>
                    <a:pt x="9239" y="8477"/>
                  </a:cubicBezTo>
                  <a:cubicBezTo>
                    <a:pt x="10763" y="6668"/>
                    <a:pt x="12764" y="5810"/>
                    <a:pt x="15335" y="5810"/>
                  </a:cubicBezTo>
                  <a:cubicBezTo>
                    <a:pt x="17145" y="5810"/>
                    <a:pt x="18669" y="6286"/>
                    <a:pt x="19907" y="7334"/>
                  </a:cubicBezTo>
                  <a:cubicBezTo>
                    <a:pt x="21145" y="8287"/>
                    <a:pt x="22003" y="9716"/>
                    <a:pt x="22384" y="11430"/>
                  </a:cubicBezTo>
                  <a:lnTo>
                    <a:pt x="29051" y="9811"/>
                  </a:lnTo>
                  <a:cubicBezTo>
                    <a:pt x="28289" y="7144"/>
                    <a:pt x="27146" y="5048"/>
                    <a:pt x="25622" y="3619"/>
                  </a:cubicBezTo>
                  <a:cubicBezTo>
                    <a:pt x="23050" y="1238"/>
                    <a:pt x="19717" y="0"/>
                    <a:pt x="15621" y="0"/>
                  </a:cubicBezTo>
                  <a:cubicBezTo>
                    <a:pt x="10954" y="0"/>
                    <a:pt x="7144" y="1524"/>
                    <a:pt x="4286" y="4667"/>
                  </a:cubicBezTo>
                  <a:cubicBezTo>
                    <a:pt x="1429" y="7715"/>
                    <a:pt x="0" y="12001"/>
                    <a:pt x="0" y="17621"/>
                  </a:cubicBezTo>
                  <a:cubicBezTo>
                    <a:pt x="0" y="22860"/>
                    <a:pt x="1429" y="27051"/>
                    <a:pt x="4286" y="30099"/>
                  </a:cubicBezTo>
                  <a:cubicBezTo>
                    <a:pt x="7144" y="33147"/>
                    <a:pt x="10763" y="34671"/>
                    <a:pt x="15240" y="34671"/>
                  </a:cubicBezTo>
                  <a:cubicBezTo>
                    <a:pt x="18859" y="34671"/>
                    <a:pt x="21812" y="33814"/>
                    <a:pt x="24098" y="32004"/>
                  </a:cubicBezTo>
                  <a:cubicBezTo>
                    <a:pt x="26384" y="30194"/>
                    <a:pt x="28099" y="27527"/>
                    <a:pt x="29051" y="23813"/>
                  </a:cubicBezTo>
                  <a:lnTo>
                    <a:pt x="22479" y="21717"/>
                  </a:lnTo>
                  <a:cubicBezTo>
                    <a:pt x="22003" y="24098"/>
                    <a:pt x="21145" y="25908"/>
                    <a:pt x="19812" y="2705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3" name="Gráfico 14">
              <a:extLst>
                <a:ext uri="{FF2B5EF4-FFF2-40B4-BE49-F238E27FC236}">
                  <a16:creationId xmlns:a16="http://schemas.microsoft.com/office/drawing/2014/main" id="{3425683D-4354-4356-9D49-911E62F2C5EC}"/>
                </a:ext>
              </a:extLst>
            </p:cNvPr>
            <p:cNvSpPr/>
            <p:nvPr/>
          </p:nvSpPr>
          <p:spPr>
            <a:xfrm>
              <a:off x="5410485" y="4034789"/>
              <a:ext cx="33528" cy="33432"/>
            </a:xfrm>
            <a:custGeom>
              <a:avLst/>
              <a:gdLst>
                <a:gd name="connsiteX0" fmla="*/ 9906 w 33528"/>
                <a:gd name="connsiteY0" fmla="*/ 25813 h 33432"/>
                <a:gd name="connsiteX1" fmla="*/ 23241 w 33528"/>
                <a:gd name="connsiteY1" fmla="*/ 25813 h 33432"/>
                <a:gd name="connsiteX2" fmla="*/ 26194 w 33528"/>
                <a:gd name="connsiteY2" fmla="*/ 33433 h 33432"/>
                <a:gd name="connsiteX3" fmla="*/ 33528 w 33528"/>
                <a:gd name="connsiteY3" fmla="*/ 33433 h 33432"/>
                <a:gd name="connsiteX4" fmla="*/ 20098 w 33528"/>
                <a:gd name="connsiteY4" fmla="*/ 0 h 33432"/>
                <a:gd name="connsiteX5" fmla="*/ 13049 w 33528"/>
                <a:gd name="connsiteY5" fmla="*/ 0 h 33432"/>
                <a:gd name="connsiteX6" fmla="*/ 0 w 33528"/>
                <a:gd name="connsiteY6" fmla="*/ 33433 h 33432"/>
                <a:gd name="connsiteX7" fmla="*/ 7144 w 33528"/>
                <a:gd name="connsiteY7" fmla="*/ 33433 h 33432"/>
                <a:gd name="connsiteX8" fmla="*/ 9906 w 33528"/>
                <a:gd name="connsiteY8" fmla="*/ 25813 h 33432"/>
                <a:gd name="connsiteX9" fmla="*/ 16574 w 33528"/>
                <a:gd name="connsiteY9" fmla="*/ 7810 h 33432"/>
                <a:gd name="connsiteX10" fmla="*/ 21146 w 33528"/>
                <a:gd name="connsiteY10" fmla="*/ 20193 h 33432"/>
                <a:gd name="connsiteX11" fmla="*/ 12002 w 33528"/>
                <a:gd name="connsiteY11" fmla="*/ 20193 h 33432"/>
                <a:gd name="connsiteX12" fmla="*/ 16574 w 33528"/>
                <a:gd name="connsiteY12" fmla="*/ 7810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8" h="33432">
                  <a:moveTo>
                    <a:pt x="9906" y="25813"/>
                  </a:moveTo>
                  <a:lnTo>
                    <a:pt x="23241" y="25813"/>
                  </a:lnTo>
                  <a:lnTo>
                    <a:pt x="26194" y="33433"/>
                  </a:lnTo>
                  <a:lnTo>
                    <a:pt x="33528" y="33433"/>
                  </a:lnTo>
                  <a:lnTo>
                    <a:pt x="20098" y="0"/>
                  </a:lnTo>
                  <a:lnTo>
                    <a:pt x="13049" y="0"/>
                  </a:ln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close/>
                  <a:moveTo>
                    <a:pt x="16574" y="7810"/>
                  </a:moveTo>
                  <a:lnTo>
                    <a:pt x="21146" y="20193"/>
                  </a:lnTo>
                  <a:lnTo>
                    <a:pt x="12002" y="20193"/>
                  </a:lnTo>
                  <a:lnTo>
                    <a:pt x="16574" y="781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4" name="Gráfico 14">
              <a:extLst>
                <a:ext uri="{FF2B5EF4-FFF2-40B4-BE49-F238E27FC236}">
                  <a16:creationId xmlns:a16="http://schemas.microsoft.com/office/drawing/2014/main" id="{B47100D6-B327-4E13-81C1-B7276AC5FFC4}"/>
                </a:ext>
              </a:extLst>
            </p:cNvPr>
            <p:cNvSpPr/>
            <p:nvPr/>
          </p:nvSpPr>
          <p:spPr>
            <a:xfrm>
              <a:off x="5446490" y="4035075"/>
              <a:ext cx="23526" cy="33146"/>
            </a:xfrm>
            <a:custGeom>
              <a:avLst/>
              <a:gdLst>
                <a:gd name="connsiteX0" fmla="*/ 23527 w 23526"/>
                <a:gd name="connsiteY0" fmla="*/ 27527 h 33146"/>
                <a:gd name="connsiteX1" fmla="*/ 6763 w 23526"/>
                <a:gd name="connsiteY1" fmla="*/ 27527 h 33146"/>
                <a:gd name="connsiteX2" fmla="*/ 6763 w 23526"/>
                <a:gd name="connsiteY2" fmla="*/ 0 h 33146"/>
                <a:gd name="connsiteX3" fmla="*/ 0 w 23526"/>
                <a:gd name="connsiteY3" fmla="*/ 0 h 33146"/>
                <a:gd name="connsiteX4" fmla="*/ 0 w 23526"/>
                <a:gd name="connsiteY4" fmla="*/ 33147 h 33146"/>
                <a:gd name="connsiteX5" fmla="*/ 23527 w 23526"/>
                <a:gd name="connsiteY5" fmla="*/ 33147 h 3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" h="33146">
                  <a:moveTo>
                    <a:pt x="23527" y="27527"/>
                  </a:moveTo>
                  <a:lnTo>
                    <a:pt x="6763" y="27527"/>
                  </a:lnTo>
                  <a:lnTo>
                    <a:pt x="6763" y="0"/>
                  </a:lnTo>
                  <a:lnTo>
                    <a:pt x="0" y="0"/>
                  </a:lnTo>
                  <a:lnTo>
                    <a:pt x="0" y="33147"/>
                  </a:lnTo>
                  <a:lnTo>
                    <a:pt x="23527" y="3314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5" name="Gráfico 14">
              <a:extLst>
                <a:ext uri="{FF2B5EF4-FFF2-40B4-BE49-F238E27FC236}">
                  <a16:creationId xmlns:a16="http://schemas.microsoft.com/office/drawing/2014/main" id="{97EBCEF5-0818-4767-9BFB-F305A2AA4F9C}"/>
                </a:ext>
              </a:extLst>
            </p:cNvPr>
            <p:cNvSpPr/>
            <p:nvPr/>
          </p:nvSpPr>
          <p:spPr>
            <a:xfrm>
              <a:off x="5472779" y="4034789"/>
              <a:ext cx="28098" cy="33432"/>
            </a:xfrm>
            <a:custGeom>
              <a:avLst/>
              <a:gdLst>
                <a:gd name="connsiteX0" fmla="*/ 18669 w 28098"/>
                <a:gd name="connsiteY0" fmla="*/ 667 h 33432"/>
                <a:gd name="connsiteX1" fmla="*/ 12287 w 28098"/>
                <a:gd name="connsiteY1" fmla="*/ 0 h 33432"/>
                <a:gd name="connsiteX2" fmla="*/ 0 w 28098"/>
                <a:gd name="connsiteY2" fmla="*/ 0 h 33432"/>
                <a:gd name="connsiteX3" fmla="*/ 0 w 28098"/>
                <a:gd name="connsiteY3" fmla="*/ 33433 h 33432"/>
                <a:gd name="connsiteX4" fmla="*/ 12668 w 28098"/>
                <a:gd name="connsiteY4" fmla="*/ 33433 h 33432"/>
                <a:gd name="connsiteX5" fmla="*/ 18669 w 28098"/>
                <a:gd name="connsiteY5" fmla="*/ 32766 h 33432"/>
                <a:gd name="connsiteX6" fmla="*/ 23431 w 28098"/>
                <a:gd name="connsiteY6" fmla="*/ 30099 h 33432"/>
                <a:gd name="connsiteX7" fmla="*/ 27051 w 28098"/>
                <a:gd name="connsiteY7" fmla="*/ 24194 h 33432"/>
                <a:gd name="connsiteX8" fmla="*/ 28099 w 28098"/>
                <a:gd name="connsiteY8" fmla="*/ 17050 h 33432"/>
                <a:gd name="connsiteX9" fmla="*/ 27051 w 28098"/>
                <a:gd name="connsiteY9" fmla="*/ 9144 h 33432"/>
                <a:gd name="connsiteX10" fmla="*/ 23813 w 28098"/>
                <a:gd name="connsiteY10" fmla="*/ 3715 h 33432"/>
                <a:gd name="connsiteX11" fmla="*/ 18669 w 28098"/>
                <a:gd name="connsiteY11" fmla="*/ 667 h 33432"/>
                <a:gd name="connsiteX12" fmla="*/ 20383 w 28098"/>
                <a:gd name="connsiteY12" fmla="*/ 22860 h 33432"/>
                <a:gd name="connsiteX13" fmla="*/ 18669 w 28098"/>
                <a:gd name="connsiteY13" fmla="*/ 26099 h 33432"/>
                <a:gd name="connsiteX14" fmla="*/ 15907 w 28098"/>
                <a:gd name="connsiteY14" fmla="*/ 27432 h 33432"/>
                <a:gd name="connsiteX15" fmla="*/ 11811 w 28098"/>
                <a:gd name="connsiteY15" fmla="*/ 27718 h 33432"/>
                <a:gd name="connsiteX16" fmla="*/ 6763 w 28098"/>
                <a:gd name="connsiteY16" fmla="*/ 27718 h 33432"/>
                <a:gd name="connsiteX17" fmla="*/ 6763 w 28098"/>
                <a:gd name="connsiteY17" fmla="*/ 5715 h 33432"/>
                <a:gd name="connsiteX18" fmla="*/ 9811 w 28098"/>
                <a:gd name="connsiteY18" fmla="*/ 5715 h 33432"/>
                <a:gd name="connsiteX19" fmla="*/ 15335 w 28098"/>
                <a:gd name="connsiteY19" fmla="*/ 6001 h 33432"/>
                <a:gd name="connsiteX20" fmla="*/ 18479 w 28098"/>
                <a:gd name="connsiteY20" fmla="*/ 7525 h 33432"/>
                <a:gd name="connsiteX21" fmla="*/ 20383 w 28098"/>
                <a:gd name="connsiteY21" fmla="*/ 10763 h 33432"/>
                <a:gd name="connsiteX22" fmla="*/ 21050 w 28098"/>
                <a:gd name="connsiteY22" fmla="*/ 16669 h 33432"/>
                <a:gd name="connsiteX23" fmla="*/ 20383 w 28098"/>
                <a:gd name="connsiteY23" fmla="*/ 22860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098" h="33432">
                  <a:moveTo>
                    <a:pt x="18669" y="667"/>
                  </a:moveTo>
                  <a:cubicBezTo>
                    <a:pt x="17240" y="286"/>
                    <a:pt x="15050" y="0"/>
                    <a:pt x="12287" y="0"/>
                  </a:cubicBezTo>
                  <a:lnTo>
                    <a:pt x="0" y="0"/>
                  </a:lnTo>
                  <a:lnTo>
                    <a:pt x="0" y="33433"/>
                  </a:lnTo>
                  <a:lnTo>
                    <a:pt x="12668" y="33433"/>
                  </a:lnTo>
                  <a:cubicBezTo>
                    <a:pt x="15145" y="33433"/>
                    <a:pt x="17145" y="33242"/>
                    <a:pt x="18669" y="32766"/>
                  </a:cubicBezTo>
                  <a:cubicBezTo>
                    <a:pt x="20669" y="32195"/>
                    <a:pt x="22289" y="31242"/>
                    <a:pt x="23431" y="30099"/>
                  </a:cubicBezTo>
                  <a:cubicBezTo>
                    <a:pt x="24956" y="28575"/>
                    <a:pt x="26194" y="26670"/>
                    <a:pt x="27051" y="24194"/>
                  </a:cubicBezTo>
                  <a:cubicBezTo>
                    <a:pt x="27718" y="22193"/>
                    <a:pt x="28099" y="19812"/>
                    <a:pt x="28099" y="17050"/>
                  </a:cubicBezTo>
                  <a:cubicBezTo>
                    <a:pt x="28099" y="13907"/>
                    <a:pt x="27718" y="11335"/>
                    <a:pt x="27051" y="9144"/>
                  </a:cubicBezTo>
                  <a:cubicBezTo>
                    <a:pt x="26289" y="7049"/>
                    <a:pt x="25241" y="5239"/>
                    <a:pt x="23813" y="3715"/>
                  </a:cubicBezTo>
                  <a:cubicBezTo>
                    <a:pt x="22289" y="2286"/>
                    <a:pt x="20669" y="1238"/>
                    <a:pt x="18669" y="667"/>
                  </a:cubicBezTo>
                  <a:moveTo>
                    <a:pt x="20383" y="22860"/>
                  </a:moveTo>
                  <a:cubicBezTo>
                    <a:pt x="19907" y="24384"/>
                    <a:pt x="19336" y="25432"/>
                    <a:pt x="18669" y="26099"/>
                  </a:cubicBezTo>
                  <a:cubicBezTo>
                    <a:pt x="17907" y="26765"/>
                    <a:pt x="17050" y="27242"/>
                    <a:pt x="15907" y="27432"/>
                  </a:cubicBezTo>
                  <a:cubicBezTo>
                    <a:pt x="15050" y="27623"/>
                    <a:pt x="13716" y="27718"/>
                    <a:pt x="11811" y="27718"/>
                  </a:cubicBezTo>
                  <a:lnTo>
                    <a:pt x="6763" y="27718"/>
                  </a:lnTo>
                  <a:lnTo>
                    <a:pt x="6763" y="5715"/>
                  </a:lnTo>
                  <a:lnTo>
                    <a:pt x="9811" y="5715"/>
                  </a:lnTo>
                  <a:cubicBezTo>
                    <a:pt x="12573" y="5715"/>
                    <a:pt x="14383" y="5810"/>
                    <a:pt x="15335" y="6001"/>
                  </a:cubicBezTo>
                  <a:cubicBezTo>
                    <a:pt x="16573" y="6286"/>
                    <a:pt x="17621" y="6858"/>
                    <a:pt x="18479" y="7525"/>
                  </a:cubicBezTo>
                  <a:cubicBezTo>
                    <a:pt x="19336" y="8287"/>
                    <a:pt x="19907" y="9430"/>
                    <a:pt x="20383" y="10763"/>
                  </a:cubicBezTo>
                  <a:cubicBezTo>
                    <a:pt x="20860" y="12192"/>
                    <a:pt x="21050" y="14097"/>
                    <a:pt x="21050" y="16669"/>
                  </a:cubicBezTo>
                  <a:cubicBezTo>
                    <a:pt x="21050" y="19336"/>
                    <a:pt x="20765" y="21336"/>
                    <a:pt x="20383" y="2286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6" name="Gráfico 14">
              <a:extLst>
                <a:ext uri="{FF2B5EF4-FFF2-40B4-BE49-F238E27FC236}">
                  <a16:creationId xmlns:a16="http://schemas.microsoft.com/office/drawing/2014/main" id="{4A978E54-B3BE-4848-988C-F2C67C496BC1}"/>
                </a:ext>
              </a:extLst>
            </p:cNvPr>
            <p:cNvSpPr/>
            <p:nvPr/>
          </p:nvSpPr>
          <p:spPr>
            <a:xfrm>
              <a:off x="5505450" y="4024883"/>
              <a:ext cx="10382" cy="6857"/>
            </a:xfrm>
            <a:custGeom>
              <a:avLst/>
              <a:gdLst>
                <a:gd name="connsiteX0" fmla="*/ 3143 w 10382"/>
                <a:gd name="connsiteY0" fmla="*/ 0 h 6857"/>
                <a:gd name="connsiteX1" fmla="*/ 0 w 10382"/>
                <a:gd name="connsiteY1" fmla="*/ 6858 h 6857"/>
                <a:gd name="connsiteX2" fmla="*/ 4096 w 10382"/>
                <a:gd name="connsiteY2" fmla="*/ 6858 h 6857"/>
                <a:gd name="connsiteX3" fmla="*/ 10382 w 10382"/>
                <a:gd name="connsiteY3" fmla="*/ 0 h 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82" h="6857">
                  <a:moveTo>
                    <a:pt x="3143" y="0"/>
                  </a:moveTo>
                  <a:lnTo>
                    <a:pt x="0" y="6858"/>
                  </a:lnTo>
                  <a:lnTo>
                    <a:pt x="4096" y="6858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7" name="Gráfico 14">
              <a:extLst>
                <a:ext uri="{FF2B5EF4-FFF2-40B4-BE49-F238E27FC236}">
                  <a16:creationId xmlns:a16="http://schemas.microsoft.com/office/drawing/2014/main" id="{099223EC-5244-4336-B393-FD8C98C8FAC8}"/>
                </a:ext>
              </a:extLst>
            </p:cNvPr>
            <p:cNvSpPr/>
            <p:nvPr/>
          </p:nvSpPr>
          <p:spPr>
            <a:xfrm>
              <a:off x="5503830" y="4034789"/>
              <a:ext cx="6762" cy="33432"/>
            </a:xfrm>
            <a:custGeom>
              <a:avLst/>
              <a:gdLst>
                <a:gd name="connsiteX0" fmla="*/ 0 w 6762"/>
                <a:gd name="connsiteY0" fmla="*/ 0 h 33432"/>
                <a:gd name="connsiteX1" fmla="*/ 6763 w 6762"/>
                <a:gd name="connsiteY1" fmla="*/ 0 h 33432"/>
                <a:gd name="connsiteX2" fmla="*/ 6763 w 6762"/>
                <a:gd name="connsiteY2" fmla="*/ 33433 h 33432"/>
                <a:gd name="connsiteX3" fmla="*/ 0 w 6762"/>
                <a:gd name="connsiteY3" fmla="*/ 3343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" h="33432">
                  <a:moveTo>
                    <a:pt x="0" y="0"/>
                  </a:moveTo>
                  <a:lnTo>
                    <a:pt x="6763" y="0"/>
                  </a:lnTo>
                  <a:lnTo>
                    <a:pt x="6763" y="33433"/>
                  </a:lnTo>
                  <a:lnTo>
                    <a:pt x="0" y="3343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8" name="Gráfico 14">
              <a:extLst>
                <a:ext uri="{FF2B5EF4-FFF2-40B4-BE49-F238E27FC236}">
                  <a16:creationId xmlns:a16="http://schemas.microsoft.com/office/drawing/2014/main" id="{11BEF437-DAFC-4662-8580-DA01B7E202AA}"/>
                </a:ext>
              </a:extLst>
            </p:cNvPr>
            <p:cNvSpPr/>
            <p:nvPr/>
          </p:nvSpPr>
          <p:spPr>
            <a:xfrm>
              <a:off x="5513641" y="4034789"/>
              <a:ext cx="33527" cy="33432"/>
            </a:xfrm>
            <a:custGeom>
              <a:avLst/>
              <a:gdLst>
                <a:gd name="connsiteX0" fmla="*/ 13049 w 33527"/>
                <a:gd name="connsiteY0" fmla="*/ 0 h 33432"/>
                <a:gd name="connsiteX1" fmla="*/ 0 w 33527"/>
                <a:gd name="connsiteY1" fmla="*/ 33433 h 33432"/>
                <a:gd name="connsiteX2" fmla="*/ 7144 w 33527"/>
                <a:gd name="connsiteY2" fmla="*/ 33433 h 33432"/>
                <a:gd name="connsiteX3" fmla="*/ 9906 w 33527"/>
                <a:gd name="connsiteY3" fmla="*/ 25813 h 33432"/>
                <a:gd name="connsiteX4" fmla="*/ 23241 w 33527"/>
                <a:gd name="connsiteY4" fmla="*/ 25813 h 33432"/>
                <a:gd name="connsiteX5" fmla="*/ 26194 w 33527"/>
                <a:gd name="connsiteY5" fmla="*/ 33433 h 33432"/>
                <a:gd name="connsiteX6" fmla="*/ 33528 w 33527"/>
                <a:gd name="connsiteY6" fmla="*/ 33433 h 33432"/>
                <a:gd name="connsiteX7" fmla="*/ 20193 w 33527"/>
                <a:gd name="connsiteY7" fmla="*/ 0 h 33432"/>
                <a:gd name="connsiteX8" fmla="*/ 13049 w 33527"/>
                <a:gd name="connsiteY8" fmla="*/ 0 h 33432"/>
                <a:gd name="connsiteX9" fmla="*/ 12097 w 33527"/>
                <a:gd name="connsiteY9" fmla="*/ 20193 h 33432"/>
                <a:gd name="connsiteX10" fmla="*/ 16573 w 33527"/>
                <a:gd name="connsiteY10" fmla="*/ 7810 h 33432"/>
                <a:gd name="connsiteX11" fmla="*/ 21146 w 33527"/>
                <a:gd name="connsiteY11" fmla="*/ 20193 h 33432"/>
                <a:gd name="connsiteX12" fmla="*/ 12097 w 33527"/>
                <a:gd name="connsiteY12" fmla="*/ 2019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7" h="33432">
                  <a:moveTo>
                    <a:pt x="13049" y="0"/>
                  </a:move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lnTo>
                    <a:pt x="23241" y="25813"/>
                  </a:lnTo>
                  <a:lnTo>
                    <a:pt x="26194" y="33433"/>
                  </a:lnTo>
                  <a:lnTo>
                    <a:pt x="33528" y="33433"/>
                  </a:lnTo>
                  <a:lnTo>
                    <a:pt x="20193" y="0"/>
                  </a:lnTo>
                  <a:lnTo>
                    <a:pt x="13049" y="0"/>
                  </a:lnTo>
                  <a:close/>
                  <a:moveTo>
                    <a:pt x="12097" y="20193"/>
                  </a:moveTo>
                  <a:lnTo>
                    <a:pt x="16573" y="7810"/>
                  </a:lnTo>
                  <a:lnTo>
                    <a:pt x="21146" y="20193"/>
                  </a:lnTo>
                  <a:lnTo>
                    <a:pt x="12097" y="20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9" name="Gráfico 14">
              <a:extLst>
                <a:ext uri="{FF2B5EF4-FFF2-40B4-BE49-F238E27FC236}">
                  <a16:creationId xmlns:a16="http://schemas.microsoft.com/office/drawing/2014/main" id="{54A05A93-1F95-422A-80D0-DFC46B69BCCC}"/>
                </a:ext>
              </a:extLst>
            </p:cNvPr>
            <p:cNvSpPr/>
            <p:nvPr/>
          </p:nvSpPr>
          <p:spPr>
            <a:xfrm>
              <a:off x="5562981" y="4034789"/>
              <a:ext cx="32289" cy="33432"/>
            </a:xfrm>
            <a:custGeom>
              <a:avLst/>
              <a:gdLst>
                <a:gd name="connsiteX0" fmla="*/ 32290 w 32289"/>
                <a:gd name="connsiteY0" fmla="*/ 0 h 33432"/>
                <a:gd name="connsiteX1" fmla="*/ 22193 w 32289"/>
                <a:gd name="connsiteY1" fmla="*/ 0 h 33432"/>
                <a:gd name="connsiteX2" fmla="*/ 16192 w 32289"/>
                <a:gd name="connsiteY2" fmla="*/ 22860 h 33432"/>
                <a:gd name="connsiteX3" fmla="*/ 10096 w 32289"/>
                <a:gd name="connsiteY3" fmla="*/ 0 h 33432"/>
                <a:gd name="connsiteX4" fmla="*/ 0 w 32289"/>
                <a:gd name="connsiteY4" fmla="*/ 0 h 33432"/>
                <a:gd name="connsiteX5" fmla="*/ 0 w 32289"/>
                <a:gd name="connsiteY5" fmla="*/ 33433 h 33432"/>
                <a:gd name="connsiteX6" fmla="*/ 6286 w 32289"/>
                <a:gd name="connsiteY6" fmla="*/ 33433 h 33432"/>
                <a:gd name="connsiteX7" fmla="*/ 6286 w 32289"/>
                <a:gd name="connsiteY7" fmla="*/ 7144 h 33432"/>
                <a:gd name="connsiteX8" fmla="*/ 12859 w 32289"/>
                <a:gd name="connsiteY8" fmla="*/ 33433 h 33432"/>
                <a:gd name="connsiteX9" fmla="*/ 19431 w 32289"/>
                <a:gd name="connsiteY9" fmla="*/ 33433 h 33432"/>
                <a:gd name="connsiteX10" fmla="*/ 26003 w 32289"/>
                <a:gd name="connsiteY10" fmla="*/ 7144 h 33432"/>
                <a:gd name="connsiteX11" fmla="*/ 26003 w 32289"/>
                <a:gd name="connsiteY11" fmla="*/ 33433 h 33432"/>
                <a:gd name="connsiteX12" fmla="*/ 32290 w 32289"/>
                <a:gd name="connsiteY12" fmla="*/ 3343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289" h="33432">
                  <a:moveTo>
                    <a:pt x="32290" y="0"/>
                  </a:moveTo>
                  <a:lnTo>
                    <a:pt x="22193" y="0"/>
                  </a:lnTo>
                  <a:lnTo>
                    <a:pt x="16192" y="22860"/>
                  </a:lnTo>
                  <a:lnTo>
                    <a:pt x="10096" y="0"/>
                  </a:lnTo>
                  <a:lnTo>
                    <a:pt x="0" y="0"/>
                  </a:lnTo>
                  <a:lnTo>
                    <a:pt x="0" y="33433"/>
                  </a:lnTo>
                  <a:lnTo>
                    <a:pt x="6286" y="33433"/>
                  </a:lnTo>
                  <a:lnTo>
                    <a:pt x="6286" y="7144"/>
                  </a:lnTo>
                  <a:lnTo>
                    <a:pt x="12859" y="33433"/>
                  </a:lnTo>
                  <a:lnTo>
                    <a:pt x="19431" y="33433"/>
                  </a:lnTo>
                  <a:lnTo>
                    <a:pt x="26003" y="7144"/>
                  </a:lnTo>
                  <a:lnTo>
                    <a:pt x="26003" y="33433"/>
                  </a:lnTo>
                  <a:lnTo>
                    <a:pt x="32290" y="3343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0" name="Gráfico 14">
              <a:extLst>
                <a:ext uri="{FF2B5EF4-FFF2-40B4-BE49-F238E27FC236}">
                  <a16:creationId xmlns:a16="http://schemas.microsoft.com/office/drawing/2014/main" id="{F9817813-99C6-431E-928C-7BAE1466DA22}"/>
                </a:ext>
              </a:extLst>
            </p:cNvPr>
            <p:cNvSpPr/>
            <p:nvPr/>
          </p:nvSpPr>
          <p:spPr>
            <a:xfrm>
              <a:off x="5597842" y="4034789"/>
              <a:ext cx="33528" cy="33432"/>
            </a:xfrm>
            <a:custGeom>
              <a:avLst/>
              <a:gdLst>
                <a:gd name="connsiteX0" fmla="*/ 33528 w 33528"/>
                <a:gd name="connsiteY0" fmla="*/ 33433 h 33432"/>
                <a:gd name="connsiteX1" fmla="*/ 20193 w 33528"/>
                <a:gd name="connsiteY1" fmla="*/ 0 h 33432"/>
                <a:gd name="connsiteX2" fmla="*/ 12954 w 33528"/>
                <a:gd name="connsiteY2" fmla="*/ 0 h 33432"/>
                <a:gd name="connsiteX3" fmla="*/ 0 w 33528"/>
                <a:gd name="connsiteY3" fmla="*/ 33433 h 33432"/>
                <a:gd name="connsiteX4" fmla="*/ 7144 w 33528"/>
                <a:gd name="connsiteY4" fmla="*/ 33433 h 33432"/>
                <a:gd name="connsiteX5" fmla="*/ 9906 w 33528"/>
                <a:gd name="connsiteY5" fmla="*/ 25813 h 33432"/>
                <a:gd name="connsiteX6" fmla="*/ 23241 w 33528"/>
                <a:gd name="connsiteY6" fmla="*/ 25813 h 33432"/>
                <a:gd name="connsiteX7" fmla="*/ 26194 w 33528"/>
                <a:gd name="connsiteY7" fmla="*/ 33433 h 33432"/>
                <a:gd name="connsiteX8" fmla="*/ 33528 w 33528"/>
                <a:gd name="connsiteY8" fmla="*/ 33433 h 33432"/>
                <a:gd name="connsiteX9" fmla="*/ 11906 w 33528"/>
                <a:gd name="connsiteY9" fmla="*/ 20193 h 33432"/>
                <a:gd name="connsiteX10" fmla="*/ 16478 w 33528"/>
                <a:gd name="connsiteY10" fmla="*/ 7810 h 33432"/>
                <a:gd name="connsiteX11" fmla="*/ 21050 w 33528"/>
                <a:gd name="connsiteY11" fmla="*/ 20193 h 33432"/>
                <a:gd name="connsiteX12" fmla="*/ 11906 w 33528"/>
                <a:gd name="connsiteY12" fmla="*/ 2019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8" h="33432">
                  <a:moveTo>
                    <a:pt x="33528" y="33433"/>
                  </a:moveTo>
                  <a:lnTo>
                    <a:pt x="20193" y="0"/>
                  </a:lnTo>
                  <a:lnTo>
                    <a:pt x="12954" y="0"/>
                  </a:ln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lnTo>
                    <a:pt x="23241" y="25813"/>
                  </a:lnTo>
                  <a:lnTo>
                    <a:pt x="26194" y="33433"/>
                  </a:lnTo>
                  <a:lnTo>
                    <a:pt x="33528" y="33433"/>
                  </a:lnTo>
                  <a:close/>
                  <a:moveTo>
                    <a:pt x="11906" y="20193"/>
                  </a:moveTo>
                  <a:lnTo>
                    <a:pt x="16478" y="7810"/>
                  </a:lnTo>
                  <a:lnTo>
                    <a:pt x="21050" y="20193"/>
                  </a:lnTo>
                  <a:lnTo>
                    <a:pt x="11906" y="20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1" name="Gráfico 14">
              <a:extLst>
                <a:ext uri="{FF2B5EF4-FFF2-40B4-BE49-F238E27FC236}">
                  <a16:creationId xmlns:a16="http://schemas.microsoft.com/office/drawing/2014/main" id="{554D756A-3F2F-49B1-8EAC-276F5B970B86}"/>
                </a:ext>
              </a:extLst>
            </p:cNvPr>
            <p:cNvSpPr/>
            <p:nvPr/>
          </p:nvSpPr>
          <p:spPr>
            <a:xfrm>
              <a:off x="5622988" y="4034789"/>
              <a:ext cx="31337" cy="33432"/>
            </a:xfrm>
            <a:custGeom>
              <a:avLst/>
              <a:gdLst>
                <a:gd name="connsiteX0" fmla="*/ 0 w 31337"/>
                <a:gd name="connsiteY0" fmla="*/ 0 h 33432"/>
                <a:gd name="connsiteX1" fmla="*/ 12287 w 31337"/>
                <a:gd name="connsiteY1" fmla="*/ 19336 h 33432"/>
                <a:gd name="connsiteX2" fmla="*/ 12287 w 31337"/>
                <a:gd name="connsiteY2" fmla="*/ 33433 h 33432"/>
                <a:gd name="connsiteX3" fmla="*/ 19050 w 31337"/>
                <a:gd name="connsiteY3" fmla="*/ 33433 h 33432"/>
                <a:gd name="connsiteX4" fmla="*/ 19050 w 31337"/>
                <a:gd name="connsiteY4" fmla="*/ 19431 h 33432"/>
                <a:gd name="connsiteX5" fmla="*/ 31337 w 31337"/>
                <a:gd name="connsiteY5" fmla="*/ 0 h 33432"/>
                <a:gd name="connsiteX6" fmla="*/ 23527 w 31337"/>
                <a:gd name="connsiteY6" fmla="*/ 0 h 33432"/>
                <a:gd name="connsiteX7" fmla="*/ 15907 w 31337"/>
                <a:gd name="connsiteY7" fmla="*/ 13240 h 33432"/>
                <a:gd name="connsiteX8" fmla="*/ 8001 w 31337"/>
                <a:gd name="connsiteY8" fmla="*/ 0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337" h="33432">
                  <a:moveTo>
                    <a:pt x="0" y="0"/>
                  </a:moveTo>
                  <a:lnTo>
                    <a:pt x="12287" y="19336"/>
                  </a:lnTo>
                  <a:lnTo>
                    <a:pt x="12287" y="33433"/>
                  </a:lnTo>
                  <a:lnTo>
                    <a:pt x="19050" y="33433"/>
                  </a:lnTo>
                  <a:lnTo>
                    <a:pt x="19050" y="19431"/>
                  </a:lnTo>
                  <a:lnTo>
                    <a:pt x="31337" y="0"/>
                  </a:lnTo>
                  <a:lnTo>
                    <a:pt x="23527" y="0"/>
                  </a:lnTo>
                  <a:lnTo>
                    <a:pt x="15907" y="13240"/>
                  </a:lnTo>
                  <a:lnTo>
                    <a:pt x="8001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2" name="Gráfico 14">
              <a:extLst>
                <a:ext uri="{FF2B5EF4-FFF2-40B4-BE49-F238E27FC236}">
                  <a16:creationId xmlns:a16="http://schemas.microsoft.com/office/drawing/2014/main" id="{ADFD9EB9-F960-4B76-9C01-A846D15F54D6}"/>
                </a:ext>
              </a:extLst>
            </p:cNvPr>
            <p:cNvSpPr/>
            <p:nvPr/>
          </p:nvSpPr>
          <p:spPr>
            <a:xfrm>
              <a:off x="5651468" y="4034218"/>
              <a:ext cx="32480" cy="34575"/>
            </a:xfrm>
            <a:custGeom>
              <a:avLst/>
              <a:gdLst>
                <a:gd name="connsiteX0" fmla="*/ 0 w 32480"/>
                <a:gd name="connsiteY0" fmla="*/ 17526 h 34575"/>
                <a:gd name="connsiteX1" fmla="*/ 4381 w 32480"/>
                <a:gd name="connsiteY1" fmla="*/ 30004 h 34575"/>
                <a:gd name="connsiteX2" fmla="*/ 16288 w 32480"/>
                <a:gd name="connsiteY2" fmla="*/ 34576 h 34575"/>
                <a:gd name="connsiteX3" fmla="*/ 28099 w 32480"/>
                <a:gd name="connsiteY3" fmla="*/ 30004 h 34575"/>
                <a:gd name="connsiteX4" fmla="*/ 32480 w 32480"/>
                <a:gd name="connsiteY4" fmla="*/ 17335 h 34575"/>
                <a:gd name="connsiteX5" fmla="*/ 28099 w 32480"/>
                <a:gd name="connsiteY5" fmla="*/ 4572 h 34575"/>
                <a:gd name="connsiteX6" fmla="*/ 16288 w 32480"/>
                <a:gd name="connsiteY6" fmla="*/ 0 h 34575"/>
                <a:gd name="connsiteX7" fmla="*/ 9049 w 32480"/>
                <a:gd name="connsiteY7" fmla="*/ 1333 h 34575"/>
                <a:gd name="connsiteX8" fmla="*/ 4667 w 32480"/>
                <a:gd name="connsiteY8" fmla="*/ 4381 h 34575"/>
                <a:gd name="connsiteX9" fmla="*/ 1524 w 32480"/>
                <a:gd name="connsiteY9" fmla="*/ 8953 h 34575"/>
                <a:gd name="connsiteX10" fmla="*/ 0 w 32480"/>
                <a:gd name="connsiteY10" fmla="*/ 17526 h 34575"/>
                <a:gd name="connsiteX11" fmla="*/ 9525 w 32480"/>
                <a:gd name="connsiteY11" fmla="*/ 8668 h 34575"/>
                <a:gd name="connsiteX12" fmla="*/ 16288 w 32480"/>
                <a:gd name="connsiteY12" fmla="*/ 5810 h 34575"/>
                <a:gd name="connsiteX13" fmla="*/ 22955 w 32480"/>
                <a:gd name="connsiteY13" fmla="*/ 8668 h 34575"/>
                <a:gd name="connsiteX14" fmla="*/ 25432 w 32480"/>
                <a:gd name="connsiteY14" fmla="*/ 17240 h 34575"/>
                <a:gd name="connsiteX15" fmla="*/ 22860 w 32480"/>
                <a:gd name="connsiteY15" fmla="*/ 25908 h 34575"/>
                <a:gd name="connsiteX16" fmla="*/ 16288 w 32480"/>
                <a:gd name="connsiteY16" fmla="*/ 28861 h 34575"/>
                <a:gd name="connsiteX17" fmla="*/ 9620 w 32480"/>
                <a:gd name="connsiteY17" fmla="*/ 25908 h 34575"/>
                <a:gd name="connsiteX18" fmla="*/ 7048 w 32480"/>
                <a:gd name="connsiteY18" fmla="*/ 17335 h 34575"/>
                <a:gd name="connsiteX19" fmla="*/ 9525 w 32480"/>
                <a:gd name="connsiteY19" fmla="*/ 8668 h 3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480" h="34575">
                  <a:moveTo>
                    <a:pt x="0" y="17526"/>
                  </a:moveTo>
                  <a:cubicBezTo>
                    <a:pt x="0" y="22860"/>
                    <a:pt x="1429" y="27051"/>
                    <a:pt x="4381" y="30004"/>
                  </a:cubicBezTo>
                  <a:cubicBezTo>
                    <a:pt x="7334" y="33052"/>
                    <a:pt x="11240" y="34576"/>
                    <a:pt x="16288" y="34576"/>
                  </a:cubicBezTo>
                  <a:cubicBezTo>
                    <a:pt x="21146" y="34576"/>
                    <a:pt x="25146" y="33052"/>
                    <a:pt x="28099" y="30004"/>
                  </a:cubicBezTo>
                  <a:cubicBezTo>
                    <a:pt x="30956" y="26956"/>
                    <a:pt x="32480" y="22765"/>
                    <a:pt x="32480" y="17335"/>
                  </a:cubicBezTo>
                  <a:cubicBezTo>
                    <a:pt x="32480" y="11906"/>
                    <a:pt x="31051" y="7620"/>
                    <a:pt x="28099" y="4572"/>
                  </a:cubicBezTo>
                  <a:cubicBezTo>
                    <a:pt x="25146" y="1524"/>
                    <a:pt x="21146" y="0"/>
                    <a:pt x="16288" y="0"/>
                  </a:cubicBezTo>
                  <a:cubicBezTo>
                    <a:pt x="13525" y="0"/>
                    <a:pt x="11144" y="476"/>
                    <a:pt x="9049" y="1333"/>
                  </a:cubicBezTo>
                  <a:cubicBezTo>
                    <a:pt x="7525" y="2000"/>
                    <a:pt x="6001" y="3048"/>
                    <a:pt x="4667" y="4381"/>
                  </a:cubicBezTo>
                  <a:cubicBezTo>
                    <a:pt x="3334" y="5715"/>
                    <a:pt x="2381" y="7239"/>
                    <a:pt x="1524" y="8953"/>
                  </a:cubicBezTo>
                  <a:cubicBezTo>
                    <a:pt x="476" y="11240"/>
                    <a:pt x="0" y="14097"/>
                    <a:pt x="0" y="17526"/>
                  </a:cubicBezTo>
                  <a:moveTo>
                    <a:pt x="9525" y="8668"/>
                  </a:moveTo>
                  <a:cubicBezTo>
                    <a:pt x="11240" y="6763"/>
                    <a:pt x="13525" y="5810"/>
                    <a:pt x="16288" y="5810"/>
                  </a:cubicBezTo>
                  <a:cubicBezTo>
                    <a:pt x="19050" y="5810"/>
                    <a:pt x="21241" y="6763"/>
                    <a:pt x="22955" y="8668"/>
                  </a:cubicBezTo>
                  <a:cubicBezTo>
                    <a:pt x="24670" y="10573"/>
                    <a:pt x="25432" y="13430"/>
                    <a:pt x="25432" y="17240"/>
                  </a:cubicBezTo>
                  <a:cubicBezTo>
                    <a:pt x="25432" y="21145"/>
                    <a:pt x="24575" y="24003"/>
                    <a:pt x="22860" y="25908"/>
                  </a:cubicBezTo>
                  <a:cubicBezTo>
                    <a:pt x="21146" y="27813"/>
                    <a:pt x="18955" y="28861"/>
                    <a:pt x="16288" y="28861"/>
                  </a:cubicBezTo>
                  <a:cubicBezTo>
                    <a:pt x="13621" y="28861"/>
                    <a:pt x="11335" y="27908"/>
                    <a:pt x="9620" y="25908"/>
                  </a:cubicBezTo>
                  <a:cubicBezTo>
                    <a:pt x="7906" y="24003"/>
                    <a:pt x="7048" y="21145"/>
                    <a:pt x="7048" y="17335"/>
                  </a:cubicBezTo>
                  <a:cubicBezTo>
                    <a:pt x="6953" y="13430"/>
                    <a:pt x="7810" y="10573"/>
                    <a:pt x="9525" y="86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3" name="Gráfico 14">
              <a:extLst>
                <a:ext uri="{FF2B5EF4-FFF2-40B4-BE49-F238E27FC236}">
                  <a16:creationId xmlns:a16="http://schemas.microsoft.com/office/drawing/2014/main" id="{83C200B8-6700-4633-AD31-4176E376EEA9}"/>
                </a:ext>
              </a:extLst>
            </p:cNvPr>
            <p:cNvSpPr/>
            <p:nvPr/>
          </p:nvSpPr>
          <p:spPr>
            <a:xfrm>
              <a:off x="5686043" y="4034789"/>
              <a:ext cx="30003" cy="33432"/>
            </a:xfrm>
            <a:custGeom>
              <a:avLst/>
              <a:gdLst>
                <a:gd name="connsiteX0" fmla="*/ 26098 w 30003"/>
                <a:gd name="connsiteY0" fmla="*/ 26956 h 33432"/>
                <a:gd name="connsiteX1" fmla="*/ 22289 w 30003"/>
                <a:gd name="connsiteY1" fmla="*/ 21527 h 33432"/>
                <a:gd name="connsiteX2" fmla="*/ 18669 w 30003"/>
                <a:gd name="connsiteY2" fmla="*/ 18764 h 33432"/>
                <a:gd name="connsiteX3" fmla="*/ 25241 w 30003"/>
                <a:gd name="connsiteY3" fmla="*/ 15716 h 33432"/>
                <a:gd name="connsiteX4" fmla="*/ 27432 w 30003"/>
                <a:gd name="connsiteY4" fmla="*/ 9525 h 33432"/>
                <a:gd name="connsiteX5" fmla="*/ 25908 w 30003"/>
                <a:gd name="connsiteY5" fmla="*/ 4191 h 33432"/>
                <a:gd name="connsiteX6" fmla="*/ 22003 w 30003"/>
                <a:gd name="connsiteY6" fmla="*/ 953 h 33432"/>
                <a:gd name="connsiteX7" fmla="*/ 14192 w 30003"/>
                <a:gd name="connsiteY7" fmla="*/ 0 h 33432"/>
                <a:gd name="connsiteX8" fmla="*/ 0 w 30003"/>
                <a:gd name="connsiteY8" fmla="*/ 0 h 33432"/>
                <a:gd name="connsiteX9" fmla="*/ 0 w 30003"/>
                <a:gd name="connsiteY9" fmla="*/ 33433 h 33432"/>
                <a:gd name="connsiteX10" fmla="*/ 6763 w 30003"/>
                <a:gd name="connsiteY10" fmla="*/ 33433 h 33432"/>
                <a:gd name="connsiteX11" fmla="*/ 6763 w 30003"/>
                <a:gd name="connsiteY11" fmla="*/ 19526 h 33432"/>
                <a:gd name="connsiteX12" fmla="*/ 8096 w 30003"/>
                <a:gd name="connsiteY12" fmla="*/ 19526 h 33432"/>
                <a:gd name="connsiteX13" fmla="*/ 11525 w 30003"/>
                <a:gd name="connsiteY13" fmla="*/ 19907 h 33432"/>
                <a:gd name="connsiteX14" fmla="*/ 13525 w 30003"/>
                <a:gd name="connsiteY14" fmla="*/ 21241 h 33432"/>
                <a:gd name="connsiteX15" fmla="*/ 17050 w 30003"/>
                <a:gd name="connsiteY15" fmla="*/ 26194 h 33432"/>
                <a:gd name="connsiteX16" fmla="*/ 21908 w 30003"/>
                <a:gd name="connsiteY16" fmla="*/ 33433 h 33432"/>
                <a:gd name="connsiteX17" fmla="*/ 30004 w 30003"/>
                <a:gd name="connsiteY17" fmla="*/ 33433 h 33432"/>
                <a:gd name="connsiteX18" fmla="*/ 26098 w 30003"/>
                <a:gd name="connsiteY18" fmla="*/ 26956 h 33432"/>
                <a:gd name="connsiteX19" fmla="*/ 11811 w 30003"/>
                <a:gd name="connsiteY19" fmla="*/ 14192 h 33432"/>
                <a:gd name="connsiteX20" fmla="*/ 6858 w 30003"/>
                <a:gd name="connsiteY20" fmla="*/ 14192 h 33432"/>
                <a:gd name="connsiteX21" fmla="*/ 6858 w 30003"/>
                <a:gd name="connsiteY21" fmla="*/ 5715 h 33432"/>
                <a:gd name="connsiteX22" fmla="*/ 12097 w 30003"/>
                <a:gd name="connsiteY22" fmla="*/ 5715 h 33432"/>
                <a:gd name="connsiteX23" fmla="*/ 16954 w 30003"/>
                <a:gd name="connsiteY23" fmla="*/ 5810 h 33432"/>
                <a:gd name="connsiteX24" fmla="*/ 19431 w 30003"/>
                <a:gd name="connsiteY24" fmla="*/ 7144 h 33432"/>
                <a:gd name="connsiteX25" fmla="*/ 20383 w 30003"/>
                <a:gd name="connsiteY25" fmla="*/ 9906 h 33432"/>
                <a:gd name="connsiteX26" fmla="*/ 19717 w 30003"/>
                <a:gd name="connsiteY26" fmla="*/ 12383 h 33432"/>
                <a:gd name="connsiteX27" fmla="*/ 17812 w 30003"/>
                <a:gd name="connsiteY27" fmla="*/ 13811 h 33432"/>
                <a:gd name="connsiteX28" fmla="*/ 11811 w 30003"/>
                <a:gd name="connsiteY28" fmla="*/ 14192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003" h="33432">
                  <a:moveTo>
                    <a:pt x="26098" y="26956"/>
                  </a:moveTo>
                  <a:cubicBezTo>
                    <a:pt x="24479" y="24384"/>
                    <a:pt x="23241" y="22574"/>
                    <a:pt x="22289" y="21527"/>
                  </a:cubicBezTo>
                  <a:cubicBezTo>
                    <a:pt x="21336" y="20479"/>
                    <a:pt x="20193" y="19526"/>
                    <a:pt x="18669" y="18764"/>
                  </a:cubicBezTo>
                  <a:cubicBezTo>
                    <a:pt x="21622" y="18383"/>
                    <a:pt x="23717" y="17335"/>
                    <a:pt x="25241" y="15716"/>
                  </a:cubicBezTo>
                  <a:cubicBezTo>
                    <a:pt x="26670" y="14097"/>
                    <a:pt x="27432" y="12002"/>
                    <a:pt x="27432" y="9525"/>
                  </a:cubicBezTo>
                  <a:cubicBezTo>
                    <a:pt x="27432" y="7525"/>
                    <a:pt x="26956" y="5810"/>
                    <a:pt x="25908" y="4191"/>
                  </a:cubicBezTo>
                  <a:cubicBezTo>
                    <a:pt x="24956" y="2667"/>
                    <a:pt x="23622" y="1619"/>
                    <a:pt x="22003" y="953"/>
                  </a:cubicBezTo>
                  <a:cubicBezTo>
                    <a:pt x="20383" y="381"/>
                    <a:pt x="17812" y="0"/>
                    <a:pt x="14192" y="0"/>
                  </a:cubicBezTo>
                  <a:lnTo>
                    <a:pt x="0" y="0"/>
                  </a:lnTo>
                  <a:lnTo>
                    <a:pt x="0" y="33433"/>
                  </a:lnTo>
                  <a:lnTo>
                    <a:pt x="6763" y="33433"/>
                  </a:lnTo>
                  <a:lnTo>
                    <a:pt x="6763" y="19526"/>
                  </a:lnTo>
                  <a:lnTo>
                    <a:pt x="8096" y="19526"/>
                  </a:lnTo>
                  <a:cubicBezTo>
                    <a:pt x="9620" y="19526"/>
                    <a:pt x="10763" y="19622"/>
                    <a:pt x="11525" y="19907"/>
                  </a:cubicBezTo>
                  <a:cubicBezTo>
                    <a:pt x="12192" y="20193"/>
                    <a:pt x="12859" y="20669"/>
                    <a:pt x="13525" y="21241"/>
                  </a:cubicBezTo>
                  <a:cubicBezTo>
                    <a:pt x="14097" y="21908"/>
                    <a:pt x="15335" y="23527"/>
                    <a:pt x="17050" y="26194"/>
                  </a:cubicBezTo>
                  <a:lnTo>
                    <a:pt x="21908" y="33433"/>
                  </a:lnTo>
                  <a:lnTo>
                    <a:pt x="30004" y="33433"/>
                  </a:lnTo>
                  <a:lnTo>
                    <a:pt x="26098" y="26956"/>
                  </a:lnTo>
                  <a:close/>
                  <a:moveTo>
                    <a:pt x="11811" y="14192"/>
                  </a:moveTo>
                  <a:lnTo>
                    <a:pt x="6858" y="14192"/>
                  </a:lnTo>
                  <a:lnTo>
                    <a:pt x="6858" y="5715"/>
                  </a:lnTo>
                  <a:lnTo>
                    <a:pt x="12097" y="5715"/>
                  </a:lnTo>
                  <a:cubicBezTo>
                    <a:pt x="14859" y="5715"/>
                    <a:pt x="16478" y="5715"/>
                    <a:pt x="16954" y="5810"/>
                  </a:cubicBezTo>
                  <a:cubicBezTo>
                    <a:pt x="18098" y="6001"/>
                    <a:pt x="18860" y="6477"/>
                    <a:pt x="19431" y="7144"/>
                  </a:cubicBezTo>
                  <a:cubicBezTo>
                    <a:pt x="20098" y="7810"/>
                    <a:pt x="20383" y="8763"/>
                    <a:pt x="20383" y="9906"/>
                  </a:cubicBezTo>
                  <a:cubicBezTo>
                    <a:pt x="20383" y="10859"/>
                    <a:pt x="20193" y="11716"/>
                    <a:pt x="19717" y="12383"/>
                  </a:cubicBezTo>
                  <a:cubicBezTo>
                    <a:pt x="19241" y="13049"/>
                    <a:pt x="18669" y="13526"/>
                    <a:pt x="17812" y="13811"/>
                  </a:cubicBezTo>
                  <a:cubicBezTo>
                    <a:pt x="17050" y="14002"/>
                    <a:pt x="15145" y="14192"/>
                    <a:pt x="11811" y="1419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4" name="Gráfico 14">
              <a:extLst>
                <a:ext uri="{FF2B5EF4-FFF2-40B4-BE49-F238E27FC236}">
                  <a16:creationId xmlns:a16="http://schemas.microsoft.com/office/drawing/2014/main" id="{9CBBE4B0-5FAE-44C7-B97D-238D2D5DA9AD}"/>
                </a:ext>
              </a:extLst>
            </p:cNvPr>
            <p:cNvSpPr/>
            <p:nvPr/>
          </p:nvSpPr>
          <p:spPr>
            <a:xfrm>
              <a:off x="5648896" y="4115942"/>
              <a:ext cx="6286" cy="6286"/>
            </a:xfrm>
            <a:custGeom>
              <a:avLst/>
              <a:gdLst>
                <a:gd name="connsiteX0" fmla="*/ 0 w 6286"/>
                <a:gd name="connsiteY0" fmla="*/ 0 h 6286"/>
                <a:gd name="connsiteX1" fmla="*/ 6287 w 6286"/>
                <a:gd name="connsiteY1" fmla="*/ 0 h 6286"/>
                <a:gd name="connsiteX2" fmla="*/ 6287 w 6286"/>
                <a:gd name="connsiteY2" fmla="*/ 6286 h 6286"/>
                <a:gd name="connsiteX3" fmla="*/ 0 w 6286"/>
                <a:gd name="connsiteY3" fmla="*/ 6286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" h="6286">
                  <a:moveTo>
                    <a:pt x="0" y="0"/>
                  </a:moveTo>
                  <a:lnTo>
                    <a:pt x="6287" y="0"/>
                  </a:lnTo>
                  <a:lnTo>
                    <a:pt x="6287" y="6286"/>
                  </a:lnTo>
                  <a:lnTo>
                    <a:pt x="0" y="628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5" name="Gráfico 14">
              <a:extLst>
                <a:ext uri="{FF2B5EF4-FFF2-40B4-BE49-F238E27FC236}">
                  <a16:creationId xmlns:a16="http://schemas.microsoft.com/office/drawing/2014/main" id="{935EF835-1B7B-451B-94A9-E2AB88610E26}"/>
                </a:ext>
              </a:extLst>
            </p:cNvPr>
            <p:cNvSpPr/>
            <p:nvPr/>
          </p:nvSpPr>
          <p:spPr>
            <a:xfrm>
              <a:off x="5346287" y="4089272"/>
              <a:ext cx="27431" cy="32861"/>
            </a:xfrm>
            <a:custGeom>
              <a:avLst/>
              <a:gdLst>
                <a:gd name="connsiteX0" fmla="*/ 23336 w 27431"/>
                <a:gd name="connsiteY0" fmla="*/ 3715 h 32861"/>
                <a:gd name="connsiteX1" fmla="*/ 18383 w 27431"/>
                <a:gd name="connsiteY1" fmla="*/ 667 h 32861"/>
                <a:gd name="connsiteX2" fmla="*/ 12097 w 27431"/>
                <a:gd name="connsiteY2" fmla="*/ 0 h 32861"/>
                <a:gd name="connsiteX3" fmla="*/ 0 w 27431"/>
                <a:gd name="connsiteY3" fmla="*/ 0 h 32861"/>
                <a:gd name="connsiteX4" fmla="*/ 0 w 27431"/>
                <a:gd name="connsiteY4" fmla="*/ 32861 h 32861"/>
                <a:gd name="connsiteX5" fmla="*/ 12478 w 27431"/>
                <a:gd name="connsiteY5" fmla="*/ 32861 h 32861"/>
                <a:gd name="connsiteX6" fmla="*/ 18288 w 27431"/>
                <a:gd name="connsiteY6" fmla="*/ 32099 h 32861"/>
                <a:gd name="connsiteX7" fmla="*/ 22955 w 27431"/>
                <a:gd name="connsiteY7" fmla="*/ 29527 h 32861"/>
                <a:gd name="connsiteX8" fmla="*/ 26479 w 27431"/>
                <a:gd name="connsiteY8" fmla="*/ 23717 h 32861"/>
                <a:gd name="connsiteX9" fmla="*/ 27432 w 27431"/>
                <a:gd name="connsiteY9" fmla="*/ 16669 h 32861"/>
                <a:gd name="connsiteX10" fmla="*/ 26384 w 27431"/>
                <a:gd name="connsiteY10" fmla="*/ 8953 h 32861"/>
                <a:gd name="connsiteX11" fmla="*/ 23336 w 27431"/>
                <a:gd name="connsiteY11" fmla="*/ 3715 h 32861"/>
                <a:gd name="connsiteX12" fmla="*/ 20098 w 27431"/>
                <a:gd name="connsiteY12" fmla="*/ 22479 h 32861"/>
                <a:gd name="connsiteX13" fmla="*/ 18383 w 27431"/>
                <a:gd name="connsiteY13" fmla="*/ 25622 h 32861"/>
                <a:gd name="connsiteX14" fmla="*/ 15716 w 27431"/>
                <a:gd name="connsiteY14" fmla="*/ 26956 h 32861"/>
                <a:gd name="connsiteX15" fmla="*/ 11716 w 27431"/>
                <a:gd name="connsiteY15" fmla="*/ 27242 h 32861"/>
                <a:gd name="connsiteX16" fmla="*/ 6763 w 27431"/>
                <a:gd name="connsiteY16" fmla="*/ 27242 h 32861"/>
                <a:gd name="connsiteX17" fmla="*/ 6763 w 27431"/>
                <a:gd name="connsiteY17" fmla="*/ 5525 h 32861"/>
                <a:gd name="connsiteX18" fmla="*/ 9716 w 27431"/>
                <a:gd name="connsiteY18" fmla="*/ 5525 h 32861"/>
                <a:gd name="connsiteX19" fmla="*/ 15145 w 27431"/>
                <a:gd name="connsiteY19" fmla="*/ 5810 h 32861"/>
                <a:gd name="connsiteX20" fmla="*/ 18193 w 27431"/>
                <a:gd name="connsiteY20" fmla="*/ 7334 h 32861"/>
                <a:gd name="connsiteX21" fmla="*/ 20098 w 27431"/>
                <a:gd name="connsiteY21" fmla="*/ 10477 h 32861"/>
                <a:gd name="connsiteX22" fmla="*/ 20765 w 27431"/>
                <a:gd name="connsiteY22" fmla="*/ 16288 h 32861"/>
                <a:gd name="connsiteX23" fmla="*/ 20098 w 27431"/>
                <a:gd name="connsiteY23" fmla="*/ 22479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431" h="32861">
                  <a:moveTo>
                    <a:pt x="23336" y="3715"/>
                  </a:moveTo>
                  <a:cubicBezTo>
                    <a:pt x="21907" y="2286"/>
                    <a:pt x="20288" y="1238"/>
                    <a:pt x="18383" y="667"/>
                  </a:cubicBezTo>
                  <a:cubicBezTo>
                    <a:pt x="16954" y="286"/>
                    <a:pt x="14859" y="0"/>
                    <a:pt x="12097" y="0"/>
                  </a:cubicBezTo>
                  <a:lnTo>
                    <a:pt x="0" y="0"/>
                  </a:lnTo>
                  <a:lnTo>
                    <a:pt x="0" y="32861"/>
                  </a:lnTo>
                  <a:lnTo>
                    <a:pt x="12478" y="32861"/>
                  </a:lnTo>
                  <a:cubicBezTo>
                    <a:pt x="14954" y="32861"/>
                    <a:pt x="16859" y="32671"/>
                    <a:pt x="18288" y="32099"/>
                  </a:cubicBezTo>
                  <a:cubicBezTo>
                    <a:pt x="20193" y="31528"/>
                    <a:pt x="21812" y="30575"/>
                    <a:pt x="22955" y="29527"/>
                  </a:cubicBezTo>
                  <a:cubicBezTo>
                    <a:pt x="24479" y="28099"/>
                    <a:pt x="25622" y="26099"/>
                    <a:pt x="26479" y="23717"/>
                  </a:cubicBezTo>
                  <a:cubicBezTo>
                    <a:pt x="27146" y="21717"/>
                    <a:pt x="27432" y="19431"/>
                    <a:pt x="27432" y="16669"/>
                  </a:cubicBezTo>
                  <a:cubicBezTo>
                    <a:pt x="27432" y="13621"/>
                    <a:pt x="27051" y="11049"/>
                    <a:pt x="26384" y="8953"/>
                  </a:cubicBezTo>
                  <a:cubicBezTo>
                    <a:pt x="25813" y="6953"/>
                    <a:pt x="24765" y="5144"/>
                    <a:pt x="23336" y="3715"/>
                  </a:cubicBezTo>
                  <a:moveTo>
                    <a:pt x="20098" y="22479"/>
                  </a:moveTo>
                  <a:cubicBezTo>
                    <a:pt x="19621" y="23908"/>
                    <a:pt x="19050" y="24955"/>
                    <a:pt x="18383" y="25622"/>
                  </a:cubicBezTo>
                  <a:cubicBezTo>
                    <a:pt x="17717" y="26289"/>
                    <a:pt x="16764" y="26765"/>
                    <a:pt x="15716" y="26956"/>
                  </a:cubicBezTo>
                  <a:cubicBezTo>
                    <a:pt x="14859" y="27146"/>
                    <a:pt x="13525" y="27242"/>
                    <a:pt x="11716" y="27242"/>
                  </a:cubicBezTo>
                  <a:lnTo>
                    <a:pt x="6763" y="27242"/>
                  </a:lnTo>
                  <a:lnTo>
                    <a:pt x="6763" y="5525"/>
                  </a:lnTo>
                  <a:lnTo>
                    <a:pt x="9716" y="5525"/>
                  </a:lnTo>
                  <a:cubicBezTo>
                    <a:pt x="12382" y="5525"/>
                    <a:pt x="14288" y="5620"/>
                    <a:pt x="15145" y="5810"/>
                  </a:cubicBezTo>
                  <a:cubicBezTo>
                    <a:pt x="16383" y="6096"/>
                    <a:pt x="17431" y="6572"/>
                    <a:pt x="18193" y="7334"/>
                  </a:cubicBezTo>
                  <a:cubicBezTo>
                    <a:pt x="18955" y="8096"/>
                    <a:pt x="19621" y="9144"/>
                    <a:pt x="20098" y="10477"/>
                  </a:cubicBezTo>
                  <a:cubicBezTo>
                    <a:pt x="20574" y="11811"/>
                    <a:pt x="20765" y="13811"/>
                    <a:pt x="20765" y="16288"/>
                  </a:cubicBezTo>
                  <a:cubicBezTo>
                    <a:pt x="20765" y="19050"/>
                    <a:pt x="20479" y="21050"/>
                    <a:pt x="20098" y="2247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6" name="Gráfico 14">
              <a:extLst>
                <a:ext uri="{FF2B5EF4-FFF2-40B4-BE49-F238E27FC236}">
                  <a16:creationId xmlns:a16="http://schemas.microsoft.com/office/drawing/2014/main" id="{A047825F-6ECD-4CA3-86E3-5856FDD3372B}"/>
                </a:ext>
              </a:extLst>
            </p:cNvPr>
            <p:cNvSpPr/>
            <p:nvPr/>
          </p:nvSpPr>
          <p:spPr>
            <a:xfrm>
              <a:off x="5376100" y="4089272"/>
              <a:ext cx="24955" cy="32861"/>
            </a:xfrm>
            <a:custGeom>
              <a:avLst/>
              <a:gdLst>
                <a:gd name="connsiteX0" fmla="*/ 6668 w 24955"/>
                <a:gd name="connsiteY0" fmla="*/ 18478 h 32861"/>
                <a:gd name="connsiteX1" fmla="*/ 23051 w 24955"/>
                <a:gd name="connsiteY1" fmla="*/ 18478 h 32861"/>
                <a:gd name="connsiteX2" fmla="*/ 23051 w 24955"/>
                <a:gd name="connsiteY2" fmla="*/ 12859 h 32861"/>
                <a:gd name="connsiteX3" fmla="*/ 6668 w 24955"/>
                <a:gd name="connsiteY3" fmla="*/ 12859 h 32861"/>
                <a:gd name="connsiteX4" fmla="*/ 6668 w 24955"/>
                <a:gd name="connsiteY4" fmla="*/ 5620 h 32861"/>
                <a:gd name="connsiteX5" fmla="*/ 24289 w 24955"/>
                <a:gd name="connsiteY5" fmla="*/ 5620 h 32861"/>
                <a:gd name="connsiteX6" fmla="*/ 24289 w 24955"/>
                <a:gd name="connsiteY6" fmla="*/ 0 h 32861"/>
                <a:gd name="connsiteX7" fmla="*/ 0 w 24955"/>
                <a:gd name="connsiteY7" fmla="*/ 0 h 32861"/>
                <a:gd name="connsiteX8" fmla="*/ 0 w 24955"/>
                <a:gd name="connsiteY8" fmla="*/ 32861 h 32861"/>
                <a:gd name="connsiteX9" fmla="*/ 24956 w 24955"/>
                <a:gd name="connsiteY9" fmla="*/ 32861 h 32861"/>
                <a:gd name="connsiteX10" fmla="*/ 24956 w 24955"/>
                <a:gd name="connsiteY10" fmla="*/ 27337 h 32861"/>
                <a:gd name="connsiteX11" fmla="*/ 6668 w 24955"/>
                <a:gd name="connsiteY11" fmla="*/ 27337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955" h="32861">
                  <a:moveTo>
                    <a:pt x="6668" y="18478"/>
                  </a:moveTo>
                  <a:lnTo>
                    <a:pt x="23051" y="18478"/>
                  </a:lnTo>
                  <a:lnTo>
                    <a:pt x="23051" y="12859"/>
                  </a:lnTo>
                  <a:lnTo>
                    <a:pt x="6668" y="12859"/>
                  </a:lnTo>
                  <a:lnTo>
                    <a:pt x="6668" y="5620"/>
                  </a:lnTo>
                  <a:lnTo>
                    <a:pt x="24289" y="5620"/>
                  </a:lnTo>
                  <a:lnTo>
                    <a:pt x="24289" y="0"/>
                  </a:lnTo>
                  <a:lnTo>
                    <a:pt x="0" y="0"/>
                  </a:lnTo>
                  <a:lnTo>
                    <a:pt x="0" y="32861"/>
                  </a:lnTo>
                  <a:lnTo>
                    <a:pt x="24956" y="32861"/>
                  </a:lnTo>
                  <a:lnTo>
                    <a:pt x="24956" y="27337"/>
                  </a:lnTo>
                  <a:lnTo>
                    <a:pt x="6668" y="2733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7" name="Gráfico 14">
              <a:extLst>
                <a:ext uri="{FF2B5EF4-FFF2-40B4-BE49-F238E27FC236}">
                  <a16:creationId xmlns:a16="http://schemas.microsoft.com/office/drawing/2014/main" id="{92505A05-DE52-4DDF-94C1-31AD3CE7FAF7}"/>
                </a:ext>
              </a:extLst>
            </p:cNvPr>
            <p:cNvSpPr/>
            <p:nvPr/>
          </p:nvSpPr>
          <p:spPr>
            <a:xfrm>
              <a:off x="5417058" y="4089463"/>
              <a:ext cx="27527" cy="32861"/>
            </a:xfrm>
            <a:custGeom>
              <a:avLst/>
              <a:gdLst>
                <a:gd name="connsiteX0" fmla="*/ 21336 w 27527"/>
                <a:gd name="connsiteY0" fmla="*/ 15240 h 32861"/>
                <a:gd name="connsiteX1" fmla="*/ 24670 w 27527"/>
                <a:gd name="connsiteY1" fmla="*/ 12382 h 32861"/>
                <a:gd name="connsiteX2" fmla="*/ 25908 w 27527"/>
                <a:gd name="connsiteY2" fmla="*/ 8192 h 32861"/>
                <a:gd name="connsiteX3" fmla="*/ 24860 w 27527"/>
                <a:gd name="connsiteY3" fmla="*/ 4381 h 32861"/>
                <a:gd name="connsiteX4" fmla="*/ 22384 w 27527"/>
                <a:gd name="connsiteY4" fmla="*/ 1619 h 32861"/>
                <a:gd name="connsiteX5" fmla="*/ 18955 w 27527"/>
                <a:gd name="connsiteY5" fmla="*/ 286 h 32861"/>
                <a:gd name="connsiteX6" fmla="*/ 13144 w 27527"/>
                <a:gd name="connsiteY6" fmla="*/ 0 h 32861"/>
                <a:gd name="connsiteX7" fmla="*/ 0 w 27527"/>
                <a:gd name="connsiteY7" fmla="*/ 0 h 32861"/>
                <a:gd name="connsiteX8" fmla="*/ 0 w 27527"/>
                <a:gd name="connsiteY8" fmla="*/ 32861 h 32861"/>
                <a:gd name="connsiteX9" fmla="*/ 11144 w 27527"/>
                <a:gd name="connsiteY9" fmla="*/ 32861 h 32861"/>
                <a:gd name="connsiteX10" fmla="*/ 19145 w 27527"/>
                <a:gd name="connsiteY10" fmla="*/ 32671 h 32861"/>
                <a:gd name="connsiteX11" fmla="*/ 23622 w 27527"/>
                <a:gd name="connsiteY11" fmla="*/ 31051 h 32861"/>
                <a:gd name="connsiteX12" fmla="*/ 26479 w 27527"/>
                <a:gd name="connsiteY12" fmla="*/ 27623 h 32861"/>
                <a:gd name="connsiteX13" fmla="*/ 27527 w 27527"/>
                <a:gd name="connsiteY13" fmla="*/ 23241 h 32861"/>
                <a:gd name="connsiteX14" fmla="*/ 25908 w 27527"/>
                <a:gd name="connsiteY14" fmla="*/ 18288 h 32861"/>
                <a:gd name="connsiteX15" fmla="*/ 21336 w 27527"/>
                <a:gd name="connsiteY15" fmla="*/ 15240 h 32861"/>
                <a:gd name="connsiteX16" fmla="*/ 6667 w 27527"/>
                <a:gd name="connsiteY16" fmla="*/ 5334 h 32861"/>
                <a:gd name="connsiteX17" fmla="*/ 10477 w 27527"/>
                <a:gd name="connsiteY17" fmla="*/ 5334 h 32861"/>
                <a:gd name="connsiteX18" fmla="*/ 16192 w 27527"/>
                <a:gd name="connsiteY18" fmla="*/ 5429 h 32861"/>
                <a:gd name="connsiteX19" fmla="*/ 18669 w 27527"/>
                <a:gd name="connsiteY19" fmla="*/ 6572 h 32861"/>
                <a:gd name="connsiteX20" fmla="*/ 19526 w 27527"/>
                <a:gd name="connsiteY20" fmla="*/ 9049 h 32861"/>
                <a:gd name="connsiteX21" fmla="*/ 18574 w 27527"/>
                <a:gd name="connsiteY21" fmla="*/ 11621 h 32861"/>
                <a:gd name="connsiteX22" fmla="*/ 15907 w 27527"/>
                <a:gd name="connsiteY22" fmla="*/ 12764 h 32861"/>
                <a:gd name="connsiteX23" fmla="*/ 11049 w 27527"/>
                <a:gd name="connsiteY23" fmla="*/ 12859 h 32861"/>
                <a:gd name="connsiteX24" fmla="*/ 6667 w 27527"/>
                <a:gd name="connsiteY24" fmla="*/ 12859 h 32861"/>
                <a:gd name="connsiteX25" fmla="*/ 6667 w 27527"/>
                <a:gd name="connsiteY25" fmla="*/ 5334 h 32861"/>
                <a:gd name="connsiteX26" fmla="*/ 19812 w 27527"/>
                <a:gd name="connsiteY26" fmla="*/ 25622 h 32861"/>
                <a:gd name="connsiteX27" fmla="*/ 17431 w 27527"/>
                <a:gd name="connsiteY27" fmla="*/ 26956 h 32861"/>
                <a:gd name="connsiteX28" fmla="*/ 12859 w 27527"/>
                <a:gd name="connsiteY28" fmla="*/ 27146 h 32861"/>
                <a:gd name="connsiteX29" fmla="*/ 6763 w 27527"/>
                <a:gd name="connsiteY29" fmla="*/ 27146 h 32861"/>
                <a:gd name="connsiteX30" fmla="*/ 6763 w 27527"/>
                <a:gd name="connsiteY30" fmla="*/ 18383 h 32861"/>
                <a:gd name="connsiteX31" fmla="*/ 12097 w 27527"/>
                <a:gd name="connsiteY31" fmla="*/ 18383 h 32861"/>
                <a:gd name="connsiteX32" fmla="*/ 18002 w 27527"/>
                <a:gd name="connsiteY32" fmla="*/ 18859 h 32861"/>
                <a:gd name="connsiteX33" fmla="*/ 20098 w 27527"/>
                <a:gd name="connsiteY33" fmla="*/ 20383 h 32861"/>
                <a:gd name="connsiteX34" fmla="*/ 20860 w 27527"/>
                <a:gd name="connsiteY34" fmla="*/ 22860 h 32861"/>
                <a:gd name="connsiteX35" fmla="*/ 19812 w 27527"/>
                <a:gd name="connsiteY35" fmla="*/ 25622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7527" h="32861">
                  <a:moveTo>
                    <a:pt x="21336" y="15240"/>
                  </a:moveTo>
                  <a:cubicBezTo>
                    <a:pt x="22765" y="14573"/>
                    <a:pt x="23908" y="13621"/>
                    <a:pt x="24670" y="12382"/>
                  </a:cubicBezTo>
                  <a:cubicBezTo>
                    <a:pt x="25527" y="11144"/>
                    <a:pt x="25908" y="9716"/>
                    <a:pt x="25908" y="8192"/>
                  </a:cubicBezTo>
                  <a:cubicBezTo>
                    <a:pt x="25908" y="6763"/>
                    <a:pt x="25622" y="5524"/>
                    <a:pt x="24860" y="4381"/>
                  </a:cubicBezTo>
                  <a:cubicBezTo>
                    <a:pt x="24193" y="3239"/>
                    <a:pt x="23336" y="2381"/>
                    <a:pt x="22384" y="1619"/>
                  </a:cubicBezTo>
                  <a:cubicBezTo>
                    <a:pt x="21336" y="952"/>
                    <a:pt x="20193" y="476"/>
                    <a:pt x="18955" y="286"/>
                  </a:cubicBezTo>
                  <a:cubicBezTo>
                    <a:pt x="17621" y="95"/>
                    <a:pt x="15716" y="0"/>
                    <a:pt x="13144" y="0"/>
                  </a:cubicBezTo>
                  <a:lnTo>
                    <a:pt x="0" y="0"/>
                  </a:lnTo>
                  <a:lnTo>
                    <a:pt x="0" y="32861"/>
                  </a:lnTo>
                  <a:lnTo>
                    <a:pt x="11144" y="32861"/>
                  </a:lnTo>
                  <a:cubicBezTo>
                    <a:pt x="15335" y="32861"/>
                    <a:pt x="18002" y="32766"/>
                    <a:pt x="19145" y="32671"/>
                  </a:cubicBezTo>
                  <a:cubicBezTo>
                    <a:pt x="20860" y="32480"/>
                    <a:pt x="22384" y="31909"/>
                    <a:pt x="23622" y="31051"/>
                  </a:cubicBezTo>
                  <a:cubicBezTo>
                    <a:pt x="24765" y="30194"/>
                    <a:pt x="25717" y="29051"/>
                    <a:pt x="26479" y="27623"/>
                  </a:cubicBezTo>
                  <a:cubicBezTo>
                    <a:pt x="27146" y="26194"/>
                    <a:pt x="27527" y="24765"/>
                    <a:pt x="27527" y="23241"/>
                  </a:cubicBezTo>
                  <a:cubicBezTo>
                    <a:pt x="27527" y="21336"/>
                    <a:pt x="26956" y="19717"/>
                    <a:pt x="25908" y="18288"/>
                  </a:cubicBezTo>
                  <a:cubicBezTo>
                    <a:pt x="24860" y="16859"/>
                    <a:pt x="23336" y="15811"/>
                    <a:pt x="21336" y="15240"/>
                  </a:cubicBezTo>
                  <a:moveTo>
                    <a:pt x="6667" y="5334"/>
                  </a:moveTo>
                  <a:lnTo>
                    <a:pt x="10477" y="5334"/>
                  </a:lnTo>
                  <a:cubicBezTo>
                    <a:pt x="13621" y="5334"/>
                    <a:pt x="15526" y="5429"/>
                    <a:pt x="16192" y="5429"/>
                  </a:cubicBezTo>
                  <a:cubicBezTo>
                    <a:pt x="17335" y="5524"/>
                    <a:pt x="18097" y="5905"/>
                    <a:pt x="18669" y="6572"/>
                  </a:cubicBezTo>
                  <a:cubicBezTo>
                    <a:pt x="19241" y="7239"/>
                    <a:pt x="19526" y="8001"/>
                    <a:pt x="19526" y="9049"/>
                  </a:cubicBezTo>
                  <a:cubicBezTo>
                    <a:pt x="19526" y="10097"/>
                    <a:pt x="19241" y="10954"/>
                    <a:pt x="18574" y="11621"/>
                  </a:cubicBezTo>
                  <a:cubicBezTo>
                    <a:pt x="17907" y="12287"/>
                    <a:pt x="17050" y="12668"/>
                    <a:pt x="15907" y="12764"/>
                  </a:cubicBezTo>
                  <a:cubicBezTo>
                    <a:pt x="15240" y="12859"/>
                    <a:pt x="13716" y="12859"/>
                    <a:pt x="11049" y="12859"/>
                  </a:cubicBezTo>
                  <a:lnTo>
                    <a:pt x="6667" y="12859"/>
                  </a:lnTo>
                  <a:lnTo>
                    <a:pt x="6667" y="5334"/>
                  </a:lnTo>
                  <a:close/>
                  <a:moveTo>
                    <a:pt x="19812" y="25622"/>
                  </a:moveTo>
                  <a:cubicBezTo>
                    <a:pt x="19145" y="26289"/>
                    <a:pt x="18383" y="26765"/>
                    <a:pt x="17431" y="26956"/>
                  </a:cubicBezTo>
                  <a:cubicBezTo>
                    <a:pt x="16764" y="27146"/>
                    <a:pt x="15240" y="27146"/>
                    <a:pt x="12859" y="27146"/>
                  </a:cubicBezTo>
                  <a:lnTo>
                    <a:pt x="6763" y="27146"/>
                  </a:lnTo>
                  <a:lnTo>
                    <a:pt x="6763" y="18383"/>
                  </a:lnTo>
                  <a:lnTo>
                    <a:pt x="12097" y="18383"/>
                  </a:lnTo>
                  <a:cubicBezTo>
                    <a:pt x="15145" y="18383"/>
                    <a:pt x="17050" y="18574"/>
                    <a:pt x="18002" y="18859"/>
                  </a:cubicBezTo>
                  <a:cubicBezTo>
                    <a:pt x="18859" y="19145"/>
                    <a:pt x="19621" y="19717"/>
                    <a:pt x="20098" y="20383"/>
                  </a:cubicBezTo>
                  <a:cubicBezTo>
                    <a:pt x="20574" y="21050"/>
                    <a:pt x="20860" y="21907"/>
                    <a:pt x="20860" y="22860"/>
                  </a:cubicBezTo>
                  <a:cubicBezTo>
                    <a:pt x="20765" y="24003"/>
                    <a:pt x="20383" y="24955"/>
                    <a:pt x="19812" y="2562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8" name="Gráfico 14">
              <a:extLst>
                <a:ext uri="{FF2B5EF4-FFF2-40B4-BE49-F238E27FC236}">
                  <a16:creationId xmlns:a16="http://schemas.microsoft.com/office/drawing/2014/main" id="{196CEC4E-A8F4-499A-8250-4AC9AF7B9FDF}"/>
                </a:ext>
              </a:extLst>
            </p:cNvPr>
            <p:cNvSpPr/>
            <p:nvPr/>
          </p:nvSpPr>
          <p:spPr>
            <a:xfrm>
              <a:off x="5446871" y="4088796"/>
              <a:ext cx="31718" cy="33909"/>
            </a:xfrm>
            <a:custGeom>
              <a:avLst/>
              <a:gdLst>
                <a:gd name="connsiteX0" fmla="*/ 15907 w 31718"/>
                <a:gd name="connsiteY0" fmla="*/ 0 h 33909"/>
                <a:gd name="connsiteX1" fmla="*/ 8858 w 31718"/>
                <a:gd name="connsiteY1" fmla="*/ 1333 h 33909"/>
                <a:gd name="connsiteX2" fmla="*/ 4572 w 31718"/>
                <a:gd name="connsiteY2" fmla="*/ 4286 h 33909"/>
                <a:gd name="connsiteX3" fmla="*/ 1524 w 31718"/>
                <a:gd name="connsiteY3" fmla="*/ 8763 h 33909"/>
                <a:gd name="connsiteX4" fmla="*/ 0 w 31718"/>
                <a:gd name="connsiteY4" fmla="*/ 17145 h 33909"/>
                <a:gd name="connsiteX5" fmla="*/ 4286 w 31718"/>
                <a:gd name="connsiteY5" fmla="*/ 29432 h 33909"/>
                <a:gd name="connsiteX6" fmla="*/ 15907 w 31718"/>
                <a:gd name="connsiteY6" fmla="*/ 33909 h 33909"/>
                <a:gd name="connsiteX7" fmla="*/ 27432 w 31718"/>
                <a:gd name="connsiteY7" fmla="*/ 29432 h 33909"/>
                <a:gd name="connsiteX8" fmla="*/ 31718 w 31718"/>
                <a:gd name="connsiteY8" fmla="*/ 17050 h 33909"/>
                <a:gd name="connsiteX9" fmla="*/ 27337 w 31718"/>
                <a:gd name="connsiteY9" fmla="*/ 4572 h 33909"/>
                <a:gd name="connsiteX10" fmla="*/ 15907 w 31718"/>
                <a:gd name="connsiteY10" fmla="*/ 0 h 33909"/>
                <a:gd name="connsiteX11" fmla="*/ 22574 w 31718"/>
                <a:gd name="connsiteY11" fmla="*/ 25432 h 33909"/>
                <a:gd name="connsiteX12" fmla="*/ 16097 w 31718"/>
                <a:gd name="connsiteY12" fmla="*/ 28289 h 33909"/>
                <a:gd name="connsiteX13" fmla="*/ 9525 w 31718"/>
                <a:gd name="connsiteY13" fmla="*/ 25432 h 33909"/>
                <a:gd name="connsiteX14" fmla="*/ 6953 w 31718"/>
                <a:gd name="connsiteY14" fmla="*/ 17050 h 33909"/>
                <a:gd name="connsiteX15" fmla="*/ 9430 w 31718"/>
                <a:gd name="connsiteY15" fmla="*/ 8572 h 33909"/>
                <a:gd name="connsiteX16" fmla="*/ 16002 w 31718"/>
                <a:gd name="connsiteY16" fmla="*/ 5810 h 33909"/>
                <a:gd name="connsiteX17" fmla="*/ 22574 w 31718"/>
                <a:gd name="connsiteY17" fmla="*/ 8572 h 33909"/>
                <a:gd name="connsiteX18" fmla="*/ 25051 w 31718"/>
                <a:gd name="connsiteY18" fmla="*/ 16954 h 33909"/>
                <a:gd name="connsiteX19" fmla="*/ 22574 w 31718"/>
                <a:gd name="connsiteY19" fmla="*/ 25432 h 3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718" h="33909">
                  <a:moveTo>
                    <a:pt x="15907" y="0"/>
                  </a:moveTo>
                  <a:cubicBezTo>
                    <a:pt x="13240" y="0"/>
                    <a:pt x="10859" y="476"/>
                    <a:pt x="8858" y="1333"/>
                  </a:cubicBezTo>
                  <a:cubicBezTo>
                    <a:pt x="7334" y="2000"/>
                    <a:pt x="5906" y="2953"/>
                    <a:pt x="4572" y="4286"/>
                  </a:cubicBezTo>
                  <a:cubicBezTo>
                    <a:pt x="3334" y="5620"/>
                    <a:pt x="2286" y="7144"/>
                    <a:pt x="1524" y="8763"/>
                  </a:cubicBezTo>
                  <a:cubicBezTo>
                    <a:pt x="572" y="11049"/>
                    <a:pt x="0" y="13811"/>
                    <a:pt x="0" y="17145"/>
                  </a:cubicBezTo>
                  <a:cubicBezTo>
                    <a:pt x="0" y="22384"/>
                    <a:pt x="1429" y="26479"/>
                    <a:pt x="4286" y="29432"/>
                  </a:cubicBezTo>
                  <a:cubicBezTo>
                    <a:pt x="7144" y="32385"/>
                    <a:pt x="11049" y="33909"/>
                    <a:pt x="15907" y="33909"/>
                  </a:cubicBezTo>
                  <a:cubicBezTo>
                    <a:pt x="20765" y="33909"/>
                    <a:pt x="24575" y="32385"/>
                    <a:pt x="27432" y="29432"/>
                  </a:cubicBezTo>
                  <a:cubicBezTo>
                    <a:pt x="30290" y="26479"/>
                    <a:pt x="31718" y="22289"/>
                    <a:pt x="31718" y="17050"/>
                  </a:cubicBezTo>
                  <a:cubicBezTo>
                    <a:pt x="31718" y="11716"/>
                    <a:pt x="30290" y="7525"/>
                    <a:pt x="27337" y="4572"/>
                  </a:cubicBezTo>
                  <a:cubicBezTo>
                    <a:pt x="24670" y="1429"/>
                    <a:pt x="20765" y="0"/>
                    <a:pt x="15907" y="0"/>
                  </a:cubicBezTo>
                  <a:moveTo>
                    <a:pt x="22574" y="25432"/>
                  </a:moveTo>
                  <a:cubicBezTo>
                    <a:pt x="20860" y="27337"/>
                    <a:pt x="18669" y="28289"/>
                    <a:pt x="16097" y="28289"/>
                  </a:cubicBezTo>
                  <a:cubicBezTo>
                    <a:pt x="13430" y="28289"/>
                    <a:pt x="11240" y="27337"/>
                    <a:pt x="9525" y="25432"/>
                  </a:cubicBezTo>
                  <a:cubicBezTo>
                    <a:pt x="7810" y="23527"/>
                    <a:pt x="6953" y="20669"/>
                    <a:pt x="6953" y="17050"/>
                  </a:cubicBezTo>
                  <a:cubicBezTo>
                    <a:pt x="6953" y="13240"/>
                    <a:pt x="7810" y="10477"/>
                    <a:pt x="9430" y="8572"/>
                  </a:cubicBezTo>
                  <a:cubicBezTo>
                    <a:pt x="11144" y="6668"/>
                    <a:pt x="13335" y="5810"/>
                    <a:pt x="16002" y="5810"/>
                  </a:cubicBezTo>
                  <a:cubicBezTo>
                    <a:pt x="18764" y="5810"/>
                    <a:pt x="20955" y="6763"/>
                    <a:pt x="22574" y="8572"/>
                  </a:cubicBezTo>
                  <a:cubicBezTo>
                    <a:pt x="24194" y="10382"/>
                    <a:pt x="25051" y="13240"/>
                    <a:pt x="25051" y="16954"/>
                  </a:cubicBezTo>
                  <a:cubicBezTo>
                    <a:pt x="25051" y="20669"/>
                    <a:pt x="24194" y="23527"/>
                    <a:pt x="22574" y="2543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9" name="Gráfico 14">
              <a:extLst>
                <a:ext uri="{FF2B5EF4-FFF2-40B4-BE49-F238E27FC236}">
                  <a16:creationId xmlns:a16="http://schemas.microsoft.com/office/drawing/2014/main" id="{2BFD00C7-13C5-4F49-9B67-75CB11F62210}"/>
                </a:ext>
              </a:extLst>
            </p:cNvPr>
            <p:cNvSpPr/>
            <p:nvPr/>
          </p:nvSpPr>
          <p:spPr>
            <a:xfrm>
              <a:off x="5481732" y="4088605"/>
              <a:ext cx="30765" cy="34004"/>
            </a:xfrm>
            <a:custGeom>
              <a:avLst/>
              <a:gdLst>
                <a:gd name="connsiteX0" fmla="*/ 16478 w 30765"/>
                <a:gd name="connsiteY0" fmla="*/ 21526 h 34004"/>
                <a:gd name="connsiteX1" fmla="*/ 24098 w 30765"/>
                <a:gd name="connsiteY1" fmla="*/ 21526 h 34004"/>
                <a:gd name="connsiteX2" fmla="*/ 24098 w 30765"/>
                <a:gd name="connsiteY2" fmla="*/ 25622 h 34004"/>
                <a:gd name="connsiteX3" fmla="*/ 20479 w 30765"/>
                <a:gd name="connsiteY3" fmla="*/ 27623 h 34004"/>
                <a:gd name="connsiteX4" fmla="*/ 16288 w 30765"/>
                <a:gd name="connsiteY4" fmla="*/ 28384 h 34004"/>
                <a:gd name="connsiteX5" fmla="*/ 9525 w 30765"/>
                <a:gd name="connsiteY5" fmla="*/ 25432 h 34004"/>
                <a:gd name="connsiteX6" fmla="*/ 6953 w 30765"/>
                <a:gd name="connsiteY6" fmla="*/ 16669 h 34004"/>
                <a:gd name="connsiteX7" fmla="*/ 9525 w 30765"/>
                <a:gd name="connsiteY7" fmla="*/ 8477 h 34004"/>
                <a:gd name="connsiteX8" fmla="*/ 16383 w 30765"/>
                <a:gd name="connsiteY8" fmla="*/ 5715 h 34004"/>
                <a:gd name="connsiteX9" fmla="*/ 21146 w 30765"/>
                <a:gd name="connsiteY9" fmla="*/ 7144 h 34004"/>
                <a:gd name="connsiteX10" fmla="*/ 23717 w 30765"/>
                <a:gd name="connsiteY10" fmla="*/ 10954 h 34004"/>
                <a:gd name="connsiteX11" fmla="*/ 30290 w 30765"/>
                <a:gd name="connsiteY11" fmla="*/ 9716 h 34004"/>
                <a:gd name="connsiteX12" fmla="*/ 25908 w 30765"/>
                <a:gd name="connsiteY12" fmla="*/ 2572 h 34004"/>
                <a:gd name="connsiteX13" fmla="*/ 16383 w 30765"/>
                <a:gd name="connsiteY13" fmla="*/ 0 h 34004"/>
                <a:gd name="connsiteX14" fmla="*/ 8477 w 30765"/>
                <a:gd name="connsiteY14" fmla="*/ 1619 h 34004"/>
                <a:gd name="connsiteX15" fmla="*/ 2191 w 30765"/>
                <a:gd name="connsiteY15" fmla="*/ 7810 h 34004"/>
                <a:gd name="connsiteX16" fmla="*/ 0 w 30765"/>
                <a:gd name="connsiteY16" fmla="*/ 16859 h 34004"/>
                <a:gd name="connsiteX17" fmla="*/ 1905 w 30765"/>
                <a:gd name="connsiteY17" fmla="*/ 25622 h 34004"/>
                <a:gd name="connsiteX18" fmla="*/ 7715 w 30765"/>
                <a:gd name="connsiteY18" fmla="*/ 31814 h 34004"/>
                <a:gd name="connsiteX19" fmla="*/ 16669 w 30765"/>
                <a:gd name="connsiteY19" fmla="*/ 34004 h 34004"/>
                <a:gd name="connsiteX20" fmla="*/ 24670 w 30765"/>
                <a:gd name="connsiteY20" fmla="*/ 32480 h 34004"/>
                <a:gd name="connsiteX21" fmla="*/ 30766 w 30765"/>
                <a:gd name="connsiteY21" fmla="*/ 28956 h 34004"/>
                <a:gd name="connsiteX22" fmla="*/ 30766 w 30765"/>
                <a:gd name="connsiteY22" fmla="*/ 15907 h 34004"/>
                <a:gd name="connsiteX23" fmla="*/ 16478 w 30765"/>
                <a:gd name="connsiteY23" fmla="*/ 15907 h 34004"/>
                <a:gd name="connsiteX24" fmla="*/ 16478 w 30765"/>
                <a:gd name="connsiteY24" fmla="*/ 21526 h 3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765" h="34004">
                  <a:moveTo>
                    <a:pt x="16478" y="21526"/>
                  </a:moveTo>
                  <a:lnTo>
                    <a:pt x="24098" y="21526"/>
                  </a:lnTo>
                  <a:lnTo>
                    <a:pt x="24098" y="25622"/>
                  </a:lnTo>
                  <a:cubicBezTo>
                    <a:pt x="23050" y="26384"/>
                    <a:pt x="21907" y="27051"/>
                    <a:pt x="20479" y="27623"/>
                  </a:cubicBezTo>
                  <a:cubicBezTo>
                    <a:pt x="19050" y="28099"/>
                    <a:pt x="17717" y="28384"/>
                    <a:pt x="16288" y="28384"/>
                  </a:cubicBezTo>
                  <a:cubicBezTo>
                    <a:pt x="13525" y="28384"/>
                    <a:pt x="11240" y="27432"/>
                    <a:pt x="9525" y="25432"/>
                  </a:cubicBezTo>
                  <a:cubicBezTo>
                    <a:pt x="7810" y="23527"/>
                    <a:pt x="6953" y="20574"/>
                    <a:pt x="6953" y="16669"/>
                  </a:cubicBezTo>
                  <a:cubicBezTo>
                    <a:pt x="6953" y="13049"/>
                    <a:pt x="7810" y="10382"/>
                    <a:pt x="9525" y="8477"/>
                  </a:cubicBezTo>
                  <a:cubicBezTo>
                    <a:pt x="11240" y="6668"/>
                    <a:pt x="13525" y="5715"/>
                    <a:pt x="16383" y="5715"/>
                  </a:cubicBezTo>
                  <a:cubicBezTo>
                    <a:pt x="18288" y="5715"/>
                    <a:pt x="19907" y="6191"/>
                    <a:pt x="21146" y="7144"/>
                  </a:cubicBezTo>
                  <a:cubicBezTo>
                    <a:pt x="22384" y="8096"/>
                    <a:pt x="23336" y="9334"/>
                    <a:pt x="23717" y="10954"/>
                  </a:cubicBezTo>
                  <a:lnTo>
                    <a:pt x="30290" y="9716"/>
                  </a:lnTo>
                  <a:cubicBezTo>
                    <a:pt x="29623" y="6668"/>
                    <a:pt x="28194" y="4286"/>
                    <a:pt x="25908" y="2572"/>
                  </a:cubicBezTo>
                  <a:cubicBezTo>
                    <a:pt x="23622" y="857"/>
                    <a:pt x="20383" y="0"/>
                    <a:pt x="16383" y="0"/>
                  </a:cubicBezTo>
                  <a:cubicBezTo>
                    <a:pt x="13240" y="0"/>
                    <a:pt x="10573" y="572"/>
                    <a:pt x="8477" y="1619"/>
                  </a:cubicBezTo>
                  <a:cubicBezTo>
                    <a:pt x="5715" y="3048"/>
                    <a:pt x="3619" y="5048"/>
                    <a:pt x="2191" y="7810"/>
                  </a:cubicBezTo>
                  <a:cubicBezTo>
                    <a:pt x="762" y="10477"/>
                    <a:pt x="0" y="13430"/>
                    <a:pt x="0" y="16859"/>
                  </a:cubicBezTo>
                  <a:cubicBezTo>
                    <a:pt x="0" y="20002"/>
                    <a:pt x="667" y="22955"/>
                    <a:pt x="1905" y="25622"/>
                  </a:cubicBezTo>
                  <a:cubicBezTo>
                    <a:pt x="3238" y="28289"/>
                    <a:pt x="5144" y="30385"/>
                    <a:pt x="7715" y="31814"/>
                  </a:cubicBezTo>
                  <a:cubicBezTo>
                    <a:pt x="10287" y="33242"/>
                    <a:pt x="13240" y="34004"/>
                    <a:pt x="16669" y="34004"/>
                  </a:cubicBezTo>
                  <a:cubicBezTo>
                    <a:pt x="19336" y="34004"/>
                    <a:pt x="22003" y="33528"/>
                    <a:pt x="24670" y="32480"/>
                  </a:cubicBezTo>
                  <a:cubicBezTo>
                    <a:pt x="27337" y="31432"/>
                    <a:pt x="29337" y="30290"/>
                    <a:pt x="30766" y="28956"/>
                  </a:cubicBezTo>
                  <a:lnTo>
                    <a:pt x="30766" y="15907"/>
                  </a:lnTo>
                  <a:lnTo>
                    <a:pt x="16478" y="15907"/>
                  </a:lnTo>
                  <a:lnTo>
                    <a:pt x="16478" y="2152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0" name="Gráfico 14">
              <a:extLst>
                <a:ext uri="{FF2B5EF4-FFF2-40B4-BE49-F238E27FC236}">
                  <a16:creationId xmlns:a16="http://schemas.microsoft.com/office/drawing/2014/main" id="{B32CE819-5DDC-4EEC-B3B9-58DB52773889}"/>
                </a:ext>
              </a:extLst>
            </p:cNvPr>
            <p:cNvSpPr/>
            <p:nvPr/>
          </p:nvSpPr>
          <p:spPr>
            <a:xfrm>
              <a:off x="5515356" y="4088796"/>
              <a:ext cx="31718" cy="33909"/>
            </a:xfrm>
            <a:custGeom>
              <a:avLst/>
              <a:gdLst>
                <a:gd name="connsiteX0" fmla="*/ 15907 w 31718"/>
                <a:gd name="connsiteY0" fmla="*/ 0 h 33909"/>
                <a:gd name="connsiteX1" fmla="*/ 8858 w 31718"/>
                <a:gd name="connsiteY1" fmla="*/ 1333 h 33909"/>
                <a:gd name="connsiteX2" fmla="*/ 4572 w 31718"/>
                <a:gd name="connsiteY2" fmla="*/ 4286 h 33909"/>
                <a:gd name="connsiteX3" fmla="*/ 1524 w 31718"/>
                <a:gd name="connsiteY3" fmla="*/ 8763 h 33909"/>
                <a:gd name="connsiteX4" fmla="*/ 0 w 31718"/>
                <a:gd name="connsiteY4" fmla="*/ 17145 h 33909"/>
                <a:gd name="connsiteX5" fmla="*/ 4286 w 31718"/>
                <a:gd name="connsiteY5" fmla="*/ 29432 h 33909"/>
                <a:gd name="connsiteX6" fmla="*/ 15907 w 31718"/>
                <a:gd name="connsiteY6" fmla="*/ 33909 h 33909"/>
                <a:gd name="connsiteX7" fmla="*/ 27432 w 31718"/>
                <a:gd name="connsiteY7" fmla="*/ 29432 h 33909"/>
                <a:gd name="connsiteX8" fmla="*/ 31718 w 31718"/>
                <a:gd name="connsiteY8" fmla="*/ 17050 h 33909"/>
                <a:gd name="connsiteX9" fmla="*/ 27432 w 31718"/>
                <a:gd name="connsiteY9" fmla="*/ 4572 h 33909"/>
                <a:gd name="connsiteX10" fmla="*/ 15907 w 31718"/>
                <a:gd name="connsiteY10" fmla="*/ 0 h 33909"/>
                <a:gd name="connsiteX11" fmla="*/ 22479 w 31718"/>
                <a:gd name="connsiteY11" fmla="*/ 25432 h 33909"/>
                <a:gd name="connsiteX12" fmla="*/ 15907 w 31718"/>
                <a:gd name="connsiteY12" fmla="*/ 28289 h 33909"/>
                <a:gd name="connsiteX13" fmla="*/ 9430 w 31718"/>
                <a:gd name="connsiteY13" fmla="*/ 25432 h 33909"/>
                <a:gd name="connsiteX14" fmla="*/ 6858 w 31718"/>
                <a:gd name="connsiteY14" fmla="*/ 17050 h 33909"/>
                <a:gd name="connsiteX15" fmla="*/ 9334 w 31718"/>
                <a:gd name="connsiteY15" fmla="*/ 8572 h 33909"/>
                <a:gd name="connsiteX16" fmla="*/ 15907 w 31718"/>
                <a:gd name="connsiteY16" fmla="*/ 5810 h 33909"/>
                <a:gd name="connsiteX17" fmla="*/ 22574 w 31718"/>
                <a:gd name="connsiteY17" fmla="*/ 8572 h 33909"/>
                <a:gd name="connsiteX18" fmla="*/ 25051 w 31718"/>
                <a:gd name="connsiteY18" fmla="*/ 16954 h 33909"/>
                <a:gd name="connsiteX19" fmla="*/ 22479 w 31718"/>
                <a:gd name="connsiteY19" fmla="*/ 25432 h 3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718" h="33909">
                  <a:moveTo>
                    <a:pt x="15907" y="0"/>
                  </a:moveTo>
                  <a:cubicBezTo>
                    <a:pt x="13240" y="0"/>
                    <a:pt x="10858" y="476"/>
                    <a:pt x="8858" y="1333"/>
                  </a:cubicBezTo>
                  <a:cubicBezTo>
                    <a:pt x="7334" y="2000"/>
                    <a:pt x="5906" y="2953"/>
                    <a:pt x="4572" y="4286"/>
                  </a:cubicBezTo>
                  <a:cubicBezTo>
                    <a:pt x="3334" y="5620"/>
                    <a:pt x="2286" y="7144"/>
                    <a:pt x="1524" y="8763"/>
                  </a:cubicBezTo>
                  <a:cubicBezTo>
                    <a:pt x="476" y="11049"/>
                    <a:pt x="0" y="13811"/>
                    <a:pt x="0" y="17145"/>
                  </a:cubicBezTo>
                  <a:cubicBezTo>
                    <a:pt x="0" y="22384"/>
                    <a:pt x="1429" y="26479"/>
                    <a:pt x="4286" y="29432"/>
                  </a:cubicBezTo>
                  <a:cubicBezTo>
                    <a:pt x="7144" y="32385"/>
                    <a:pt x="11049" y="33909"/>
                    <a:pt x="15907" y="33909"/>
                  </a:cubicBezTo>
                  <a:cubicBezTo>
                    <a:pt x="20765" y="33909"/>
                    <a:pt x="24575" y="32385"/>
                    <a:pt x="27432" y="29432"/>
                  </a:cubicBezTo>
                  <a:cubicBezTo>
                    <a:pt x="30290" y="26479"/>
                    <a:pt x="31718" y="22289"/>
                    <a:pt x="31718" y="17050"/>
                  </a:cubicBezTo>
                  <a:cubicBezTo>
                    <a:pt x="31718" y="11716"/>
                    <a:pt x="30290" y="7525"/>
                    <a:pt x="27432" y="4572"/>
                  </a:cubicBezTo>
                  <a:cubicBezTo>
                    <a:pt x="24575" y="1429"/>
                    <a:pt x="20669" y="0"/>
                    <a:pt x="15907" y="0"/>
                  </a:cubicBezTo>
                  <a:moveTo>
                    <a:pt x="22479" y="25432"/>
                  </a:moveTo>
                  <a:cubicBezTo>
                    <a:pt x="20765" y="27337"/>
                    <a:pt x="18574" y="28289"/>
                    <a:pt x="15907" y="28289"/>
                  </a:cubicBezTo>
                  <a:cubicBezTo>
                    <a:pt x="13335" y="28289"/>
                    <a:pt x="11144" y="27337"/>
                    <a:pt x="9430" y="25432"/>
                  </a:cubicBezTo>
                  <a:cubicBezTo>
                    <a:pt x="7715" y="23527"/>
                    <a:pt x="6858" y="20669"/>
                    <a:pt x="6858" y="17050"/>
                  </a:cubicBezTo>
                  <a:cubicBezTo>
                    <a:pt x="6858" y="13240"/>
                    <a:pt x="7715" y="10477"/>
                    <a:pt x="9334" y="8572"/>
                  </a:cubicBezTo>
                  <a:cubicBezTo>
                    <a:pt x="11049" y="6668"/>
                    <a:pt x="13240" y="5810"/>
                    <a:pt x="15907" y="5810"/>
                  </a:cubicBezTo>
                  <a:cubicBezTo>
                    <a:pt x="18669" y="5810"/>
                    <a:pt x="20860" y="6763"/>
                    <a:pt x="22574" y="8572"/>
                  </a:cubicBezTo>
                  <a:cubicBezTo>
                    <a:pt x="24194" y="10382"/>
                    <a:pt x="25051" y="13240"/>
                    <a:pt x="25051" y="16954"/>
                  </a:cubicBezTo>
                  <a:cubicBezTo>
                    <a:pt x="24956" y="20669"/>
                    <a:pt x="24194" y="23527"/>
                    <a:pt x="22479" y="2543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1" name="Gráfico 14">
              <a:extLst>
                <a:ext uri="{FF2B5EF4-FFF2-40B4-BE49-F238E27FC236}">
                  <a16:creationId xmlns:a16="http://schemas.microsoft.com/office/drawing/2014/main" id="{65E7FE71-DA7E-4BCB-A012-F7787584F67D}"/>
                </a:ext>
              </a:extLst>
            </p:cNvPr>
            <p:cNvSpPr/>
            <p:nvPr/>
          </p:nvSpPr>
          <p:spPr>
            <a:xfrm>
              <a:off x="5547264" y="4089272"/>
              <a:ext cx="26098" cy="32861"/>
            </a:xfrm>
            <a:custGeom>
              <a:avLst/>
              <a:gdLst>
                <a:gd name="connsiteX0" fmla="*/ 26098 w 26098"/>
                <a:gd name="connsiteY0" fmla="*/ 0 h 32861"/>
                <a:gd name="connsiteX1" fmla="*/ 0 w 26098"/>
                <a:gd name="connsiteY1" fmla="*/ 0 h 32861"/>
                <a:gd name="connsiteX2" fmla="*/ 0 w 26098"/>
                <a:gd name="connsiteY2" fmla="*/ 5620 h 32861"/>
                <a:gd name="connsiteX3" fmla="*/ 9716 w 26098"/>
                <a:gd name="connsiteY3" fmla="*/ 5620 h 32861"/>
                <a:gd name="connsiteX4" fmla="*/ 9716 w 26098"/>
                <a:gd name="connsiteY4" fmla="*/ 32861 h 32861"/>
                <a:gd name="connsiteX5" fmla="*/ 16383 w 26098"/>
                <a:gd name="connsiteY5" fmla="*/ 32861 h 32861"/>
                <a:gd name="connsiteX6" fmla="*/ 16383 w 26098"/>
                <a:gd name="connsiteY6" fmla="*/ 5620 h 32861"/>
                <a:gd name="connsiteX7" fmla="*/ 26098 w 26098"/>
                <a:gd name="connsiteY7" fmla="*/ 5620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98" h="32861">
                  <a:moveTo>
                    <a:pt x="26098" y="0"/>
                  </a:moveTo>
                  <a:lnTo>
                    <a:pt x="0" y="0"/>
                  </a:lnTo>
                  <a:lnTo>
                    <a:pt x="0" y="5620"/>
                  </a:lnTo>
                  <a:lnTo>
                    <a:pt x="9716" y="5620"/>
                  </a:lnTo>
                  <a:lnTo>
                    <a:pt x="9716" y="32861"/>
                  </a:lnTo>
                  <a:lnTo>
                    <a:pt x="16383" y="32861"/>
                  </a:lnTo>
                  <a:lnTo>
                    <a:pt x="16383" y="5620"/>
                  </a:lnTo>
                  <a:lnTo>
                    <a:pt x="26098" y="562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2" name="Gráfico 14">
              <a:extLst>
                <a:ext uri="{FF2B5EF4-FFF2-40B4-BE49-F238E27FC236}">
                  <a16:creationId xmlns:a16="http://schemas.microsoft.com/office/drawing/2014/main" id="{E22428E1-3C69-4B5B-9AB3-02D87A3D30EC}"/>
                </a:ext>
              </a:extLst>
            </p:cNvPr>
            <p:cNvSpPr/>
            <p:nvPr/>
          </p:nvSpPr>
          <p:spPr>
            <a:xfrm>
              <a:off x="5570124" y="4089272"/>
              <a:ext cx="32956" cy="32861"/>
            </a:xfrm>
            <a:custGeom>
              <a:avLst/>
              <a:gdLst>
                <a:gd name="connsiteX0" fmla="*/ 12763 w 32956"/>
                <a:gd name="connsiteY0" fmla="*/ 0 h 32861"/>
                <a:gd name="connsiteX1" fmla="*/ 0 w 32956"/>
                <a:gd name="connsiteY1" fmla="*/ 32861 h 32861"/>
                <a:gd name="connsiteX2" fmla="*/ 7048 w 32956"/>
                <a:gd name="connsiteY2" fmla="*/ 32861 h 32861"/>
                <a:gd name="connsiteX3" fmla="*/ 9715 w 32956"/>
                <a:gd name="connsiteY3" fmla="*/ 25336 h 32861"/>
                <a:gd name="connsiteX4" fmla="*/ 22860 w 32956"/>
                <a:gd name="connsiteY4" fmla="*/ 25336 h 32861"/>
                <a:gd name="connsiteX5" fmla="*/ 25717 w 32956"/>
                <a:gd name="connsiteY5" fmla="*/ 32861 h 32861"/>
                <a:gd name="connsiteX6" fmla="*/ 32956 w 32956"/>
                <a:gd name="connsiteY6" fmla="*/ 32861 h 32861"/>
                <a:gd name="connsiteX7" fmla="*/ 19812 w 32956"/>
                <a:gd name="connsiteY7" fmla="*/ 0 h 32861"/>
                <a:gd name="connsiteX8" fmla="*/ 12763 w 32956"/>
                <a:gd name="connsiteY8" fmla="*/ 0 h 32861"/>
                <a:gd name="connsiteX9" fmla="*/ 11811 w 32956"/>
                <a:gd name="connsiteY9" fmla="*/ 19812 h 32861"/>
                <a:gd name="connsiteX10" fmla="*/ 16192 w 32956"/>
                <a:gd name="connsiteY10" fmla="*/ 7715 h 32861"/>
                <a:gd name="connsiteX11" fmla="*/ 20765 w 32956"/>
                <a:gd name="connsiteY11" fmla="*/ 19812 h 32861"/>
                <a:gd name="connsiteX12" fmla="*/ 11811 w 32956"/>
                <a:gd name="connsiteY12" fmla="*/ 19812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956" h="32861">
                  <a:moveTo>
                    <a:pt x="12763" y="0"/>
                  </a:moveTo>
                  <a:lnTo>
                    <a:pt x="0" y="32861"/>
                  </a:lnTo>
                  <a:lnTo>
                    <a:pt x="7048" y="32861"/>
                  </a:lnTo>
                  <a:lnTo>
                    <a:pt x="9715" y="25336"/>
                  </a:lnTo>
                  <a:lnTo>
                    <a:pt x="22860" y="25336"/>
                  </a:lnTo>
                  <a:lnTo>
                    <a:pt x="25717" y="32861"/>
                  </a:lnTo>
                  <a:lnTo>
                    <a:pt x="32956" y="32861"/>
                  </a:lnTo>
                  <a:lnTo>
                    <a:pt x="19812" y="0"/>
                  </a:lnTo>
                  <a:lnTo>
                    <a:pt x="12763" y="0"/>
                  </a:lnTo>
                  <a:close/>
                  <a:moveTo>
                    <a:pt x="11811" y="19812"/>
                  </a:moveTo>
                  <a:lnTo>
                    <a:pt x="16192" y="7715"/>
                  </a:lnTo>
                  <a:lnTo>
                    <a:pt x="20765" y="19812"/>
                  </a:lnTo>
                  <a:lnTo>
                    <a:pt x="11811" y="19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3" name="Gráfico 14">
              <a:extLst>
                <a:ext uri="{FF2B5EF4-FFF2-40B4-BE49-F238E27FC236}">
                  <a16:creationId xmlns:a16="http://schemas.microsoft.com/office/drawing/2014/main" id="{859ADD54-C5B8-4434-87DD-F5A7A6419ECE}"/>
                </a:ext>
              </a:extLst>
            </p:cNvPr>
            <p:cNvSpPr/>
            <p:nvPr/>
          </p:nvSpPr>
          <p:spPr>
            <a:xfrm>
              <a:off x="5584031" y="4079652"/>
              <a:ext cx="10096" cy="6667"/>
            </a:xfrm>
            <a:custGeom>
              <a:avLst/>
              <a:gdLst>
                <a:gd name="connsiteX0" fmla="*/ 0 w 10096"/>
                <a:gd name="connsiteY0" fmla="*/ 6667 h 6667"/>
                <a:gd name="connsiteX1" fmla="*/ 4000 w 10096"/>
                <a:gd name="connsiteY1" fmla="*/ 6667 h 6667"/>
                <a:gd name="connsiteX2" fmla="*/ 10096 w 10096"/>
                <a:gd name="connsiteY2" fmla="*/ 0 h 6667"/>
                <a:gd name="connsiteX3" fmla="*/ 3048 w 10096"/>
                <a:gd name="connsiteY3" fmla="*/ 0 h 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6" h="6667">
                  <a:moveTo>
                    <a:pt x="0" y="6667"/>
                  </a:moveTo>
                  <a:lnTo>
                    <a:pt x="4000" y="6667"/>
                  </a:lnTo>
                  <a:lnTo>
                    <a:pt x="10096" y="0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4" name="Gráfico 14">
              <a:extLst>
                <a:ext uri="{FF2B5EF4-FFF2-40B4-BE49-F238E27FC236}">
                  <a16:creationId xmlns:a16="http://schemas.microsoft.com/office/drawing/2014/main" id="{0C018C7B-55BD-46E3-85AF-52520ED56473}"/>
                </a:ext>
              </a:extLst>
            </p:cNvPr>
            <p:cNvSpPr/>
            <p:nvPr/>
          </p:nvSpPr>
          <p:spPr>
            <a:xfrm>
              <a:off x="5621369" y="4089272"/>
              <a:ext cx="27622" cy="32861"/>
            </a:xfrm>
            <a:custGeom>
              <a:avLst/>
              <a:gdLst>
                <a:gd name="connsiteX0" fmla="*/ 23336 w 27622"/>
                <a:gd name="connsiteY0" fmla="*/ 3715 h 32861"/>
                <a:gd name="connsiteX1" fmla="*/ 18383 w 27622"/>
                <a:gd name="connsiteY1" fmla="*/ 667 h 32861"/>
                <a:gd name="connsiteX2" fmla="*/ 12192 w 27622"/>
                <a:gd name="connsiteY2" fmla="*/ 0 h 32861"/>
                <a:gd name="connsiteX3" fmla="*/ 0 w 27622"/>
                <a:gd name="connsiteY3" fmla="*/ 0 h 32861"/>
                <a:gd name="connsiteX4" fmla="*/ 0 w 27622"/>
                <a:gd name="connsiteY4" fmla="*/ 32861 h 32861"/>
                <a:gd name="connsiteX5" fmla="*/ 12478 w 27622"/>
                <a:gd name="connsiteY5" fmla="*/ 32861 h 32861"/>
                <a:gd name="connsiteX6" fmla="*/ 18383 w 27622"/>
                <a:gd name="connsiteY6" fmla="*/ 32099 h 32861"/>
                <a:gd name="connsiteX7" fmla="*/ 23050 w 27622"/>
                <a:gd name="connsiteY7" fmla="*/ 29527 h 32861"/>
                <a:gd name="connsiteX8" fmla="*/ 26575 w 27622"/>
                <a:gd name="connsiteY8" fmla="*/ 23717 h 32861"/>
                <a:gd name="connsiteX9" fmla="*/ 27623 w 27622"/>
                <a:gd name="connsiteY9" fmla="*/ 16669 h 32861"/>
                <a:gd name="connsiteX10" fmla="*/ 26575 w 27622"/>
                <a:gd name="connsiteY10" fmla="*/ 8953 h 32861"/>
                <a:gd name="connsiteX11" fmla="*/ 23336 w 27622"/>
                <a:gd name="connsiteY11" fmla="*/ 3715 h 32861"/>
                <a:gd name="connsiteX12" fmla="*/ 20002 w 27622"/>
                <a:gd name="connsiteY12" fmla="*/ 22479 h 32861"/>
                <a:gd name="connsiteX13" fmla="*/ 18288 w 27622"/>
                <a:gd name="connsiteY13" fmla="*/ 25622 h 32861"/>
                <a:gd name="connsiteX14" fmla="*/ 15621 w 27622"/>
                <a:gd name="connsiteY14" fmla="*/ 26956 h 32861"/>
                <a:gd name="connsiteX15" fmla="*/ 11621 w 27622"/>
                <a:gd name="connsiteY15" fmla="*/ 27242 h 32861"/>
                <a:gd name="connsiteX16" fmla="*/ 6668 w 27622"/>
                <a:gd name="connsiteY16" fmla="*/ 27242 h 32861"/>
                <a:gd name="connsiteX17" fmla="*/ 6668 w 27622"/>
                <a:gd name="connsiteY17" fmla="*/ 5525 h 32861"/>
                <a:gd name="connsiteX18" fmla="*/ 9620 w 27622"/>
                <a:gd name="connsiteY18" fmla="*/ 5525 h 32861"/>
                <a:gd name="connsiteX19" fmla="*/ 15050 w 27622"/>
                <a:gd name="connsiteY19" fmla="*/ 5810 h 32861"/>
                <a:gd name="connsiteX20" fmla="*/ 18098 w 27622"/>
                <a:gd name="connsiteY20" fmla="*/ 7334 h 32861"/>
                <a:gd name="connsiteX21" fmla="*/ 20002 w 27622"/>
                <a:gd name="connsiteY21" fmla="*/ 10477 h 32861"/>
                <a:gd name="connsiteX22" fmla="*/ 20669 w 27622"/>
                <a:gd name="connsiteY22" fmla="*/ 16288 h 32861"/>
                <a:gd name="connsiteX23" fmla="*/ 20002 w 27622"/>
                <a:gd name="connsiteY23" fmla="*/ 22479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622" h="32861">
                  <a:moveTo>
                    <a:pt x="23336" y="3715"/>
                  </a:moveTo>
                  <a:cubicBezTo>
                    <a:pt x="22003" y="2286"/>
                    <a:pt x="20288" y="1238"/>
                    <a:pt x="18383" y="667"/>
                  </a:cubicBezTo>
                  <a:cubicBezTo>
                    <a:pt x="16954" y="286"/>
                    <a:pt x="14859" y="0"/>
                    <a:pt x="12192" y="0"/>
                  </a:cubicBezTo>
                  <a:lnTo>
                    <a:pt x="0" y="0"/>
                  </a:lnTo>
                  <a:lnTo>
                    <a:pt x="0" y="32861"/>
                  </a:lnTo>
                  <a:lnTo>
                    <a:pt x="12478" y="32861"/>
                  </a:lnTo>
                  <a:cubicBezTo>
                    <a:pt x="14954" y="32861"/>
                    <a:pt x="16859" y="32671"/>
                    <a:pt x="18383" y="32099"/>
                  </a:cubicBezTo>
                  <a:cubicBezTo>
                    <a:pt x="20288" y="31528"/>
                    <a:pt x="21908" y="30575"/>
                    <a:pt x="23050" y="29527"/>
                  </a:cubicBezTo>
                  <a:cubicBezTo>
                    <a:pt x="24575" y="28099"/>
                    <a:pt x="25813" y="26099"/>
                    <a:pt x="26575" y="23717"/>
                  </a:cubicBezTo>
                  <a:cubicBezTo>
                    <a:pt x="27242" y="21717"/>
                    <a:pt x="27623" y="19431"/>
                    <a:pt x="27623" y="16669"/>
                  </a:cubicBezTo>
                  <a:cubicBezTo>
                    <a:pt x="27623" y="13621"/>
                    <a:pt x="27242" y="11049"/>
                    <a:pt x="26575" y="8953"/>
                  </a:cubicBezTo>
                  <a:cubicBezTo>
                    <a:pt x="25718" y="6953"/>
                    <a:pt x="24670" y="5144"/>
                    <a:pt x="23336" y="3715"/>
                  </a:cubicBezTo>
                  <a:moveTo>
                    <a:pt x="20002" y="22479"/>
                  </a:moveTo>
                  <a:cubicBezTo>
                    <a:pt x="19526" y="23908"/>
                    <a:pt x="18955" y="24955"/>
                    <a:pt x="18288" y="25622"/>
                  </a:cubicBezTo>
                  <a:cubicBezTo>
                    <a:pt x="17526" y="26289"/>
                    <a:pt x="16669" y="26765"/>
                    <a:pt x="15621" y="26956"/>
                  </a:cubicBezTo>
                  <a:cubicBezTo>
                    <a:pt x="14764" y="27146"/>
                    <a:pt x="13430" y="27242"/>
                    <a:pt x="11621" y="27242"/>
                  </a:cubicBezTo>
                  <a:lnTo>
                    <a:pt x="6668" y="27242"/>
                  </a:lnTo>
                  <a:lnTo>
                    <a:pt x="6668" y="5525"/>
                  </a:lnTo>
                  <a:lnTo>
                    <a:pt x="9620" y="5525"/>
                  </a:lnTo>
                  <a:cubicBezTo>
                    <a:pt x="12287" y="5525"/>
                    <a:pt x="14192" y="5620"/>
                    <a:pt x="15050" y="5810"/>
                  </a:cubicBezTo>
                  <a:cubicBezTo>
                    <a:pt x="16288" y="6096"/>
                    <a:pt x="17335" y="6572"/>
                    <a:pt x="18098" y="7334"/>
                  </a:cubicBezTo>
                  <a:cubicBezTo>
                    <a:pt x="18955" y="8096"/>
                    <a:pt x="19526" y="9144"/>
                    <a:pt x="20002" y="10477"/>
                  </a:cubicBezTo>
                  <a:cubicBezTo>
                    <a:pt x="20479" y="11811"/>
                    <a:pt x="20669" y="13811"/>
                    <a:pt x="20669" y="16288"/>
                  </a:cubicBezTo>
                  <a:cubicBezTo>
                    <a:pt x="20669" y="19050"/>
                    <a:pt x="20479" y="21050"/>
                    <a:pt x="20002" y="2247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5" name="Gráfico 14">
              <a:extLst>
                <a:ext uri="{FF2B5EF4-FFF2-40B4-BE49-F238E27FC236}">
                  <a16:creationId xmlns:a16="http://schemas.microsoft.com/office/drawing/2014/main" id="{B29E699B-A91E-40DD-AFF4-82318B5FB95E}"/>
                </a:ext>
              </a:extLst>
            </p:cNvPr>
            <p:cNvSpPr/>
            <p:nvPr/>
          </p:nvSpPr>
          <p:spPr>
            <a:xfrm>
              <a:off x="5655849" y="4088796"/>
              <a:ext cx="28670" cy="34004"/>
            </a:xfrm>
            <a:custGeom>
              <a:avLst/>
              <a:gdLst>
                <a:gd name="connsiteX0" fmla="*/ 19336 w 28670"/>
                <a:gd name="connsiteY0" fmla="*/ 26575 h 34004"/>
                <a:gd name="connsiteX1" fmla="*/ 14764 w 28670"/>
                <a:gd name="connsiteY1" fmla="*/ 28289 h 34004"/>
                <a:gd name="connsiteX2" fmla="*/ 8954 w 28670"/>
                <a:gd name="connsiteY2" fmla="*/ 25622 h 34004"/>
                <a:gd name="connsiteX3" fmla="*/ 6763 w 28670"/>
                <a:gd name="connsiteY3" fmla="*/ 16764 h 34004"/>
                <a:gd name="connsiteX4" fmla="*/ 9049 w 28670"/>
                <a:gd name="connsiteY4" fmla="*/ 8287 h 34004"/>
                <a:gd name="connsiteX5" fmla="*/ 15050 w 28670"/>
                <a:gd name="connsiteY5" fmla="*/ 5715 h 34004"/>
                <a:gd name="connsiteX6" fmla="*/ 19526 w 28670"/>
                <a:gd name="connsiteY6" fmla="*/ 7239 h 34004"/>
                <a:gd name="connsiteX7" fmla="*/ 22003 w 28670"/>
                <a:gd name="connsiteY7" fmla="*/ 11240 h 34004"/>
                <a:gd name="connsiteX8" fmla="*/ 28575 w 28670"/>
                <a:gd name="connsiteY8" fmla="*/ 9716 h 34004"/>
                <a:gd name="connsiteX9" fmla="*/ 25241 w 28670"/>
                <a:gd name="connsiteY9" fmla="*/ 3620 h 34004"/>
                <a:gd name="connsiteX10" fmla="*/ 15431 w 28670"/>
                <a:gd name="connsiteY10" fmla="*/ 0 h 34004"/>
                <a:gd name="connsiteX11" fmla="*/ 4286 w 28670"/>
                <a:gd name="connsiteY11" fmla="*/ 4572 h 34004"/>
                <a:gd name="connsiteX12" fmla="*/ 0 w 28670"/>
                <a:gd name="connsiteY12" fmla="*/ 17240 h 34004"/>
                <a:gd name="connsiteX13" fmla="*/ 4286 w 28670"/>
                <a:gd name="connsiteY13" fmla="*/ 29527 h 34004"/>
                <a:gd name="connsiteX14" fmla="*/ 15050 w 28670"/>
                <a:gd name="connsiteY14" fmla="*/ 34004 h 34004"/>
                <a:gd name="connsiteX15" fmla="*/ 23813 w 28670"/>
                <a:gd name="connsiteY15" fmla="*/ 31337 h 34004"/>
                <a:gd name="connsiteX16" fmla="*/ 28670 w 28670"/>
                <a:gd name="connsiteY16" fmla="*/ 23336 h 34004"/>
                <a:gd name="connsiteX17" fmla="*/ 22098 w 28670"/>
                <a:gd name="connsiteY17" fmla="*/ 21241 h 34004"/>
                <a:gd name="connsiteX18" fmla="*/ 19336 w 28670"/>
                <a:gd name="connsiteY18" fmla="*/ 26575 h 3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670" h="34004">
                  <a:moveTo>
                    <a:pt x="19336" y="26575"/>
                  </a:moveTo>
                  <a:cubicBezTo>
                    <a:pt x="18098" y="27718"/>
                    <a:pt x="16573" y="28289"/>
                    <a:pt x="14764" y="28289"/>
                  </a:cubicBezTo>
                  <a:cubicBezTo>
                    <a:pt x="12382" y="28289"/>
                    <a:pt x="10382" y="27432"/>
                    <a:pt x="8954" y="25622"/>
                  </a:cubicBezTo>
                  <a:cubicBezTo>
                    <a:pt x="7429" y="23908"/>
                    <a:pt x="6763" y="20955"/>
                    <a:pt x="6763" y="16764"/>
                  </a:cubicBezTo>
                  <a:cubicBezTo>
                    <a:pt x="6763" y="12859"/>
                    <a:pt x="7525" y="10001"/>
                    <a:pt x="9049" y="8287"/>
                  </a:cubicBezTo>
                  <a:cubicBezTo>
                    <a:pt x="10573" y="6572"/>
                    <a:pt x="12478" y="5715"/>
                    <a:pt x="15050" y="5715"/>
                  </a:cubicBezTo>
                  <a:cubicBezTo>
                    <a:pt x="16764" y="5715"/>
                    <a:pt x="18288" y="6191"/>
                    <a:pt x="19526" y="7239"/>
                  </a:cubicBezTo>
                  <a:cubicBezTo>
                    <a:pt x="20765" y="8192"/>
                    <a:pt x="21622" y="9525"/>
                    <a:pt x="22003" y="11240"/>
                  </a:cubicBezTo>
                  <a:lnTo>
                    <a:pt x="28575" y="9716"/>
                  </a:lnTo>
                  <a:cubicBezTo>
                    <a:pt x="27813" y="7048"/>
                    <a:pt x="26670" y="5048"/>
                    <a:pt x="25241" y="3620"/>
                  </a:cubicBezTo>
                  <a:cubicBezTo>
                    <a:pt x="22765" y="1238"/>
                    <a:pt x="19431" y="0"/>
                    <a:pt x="15431" y="0"/>
                  </a:cubicBezTo>
                  <a:cubicBezTo>
                    <a:pt x="10858" y="0"/>
                    <a:pt x="7144" y="1524"/>
                    <a:pt x="4286" y="4572"/>
                  </a:cubicBezTo>
                  <a:cubicBezTo>
                    <a:pt x="1429" y="7620"/>
                    <a:pt x="0" y="11811"/>
                    <a:pt x="0" y="17240"/>
                  </a:cubicBezTo>
                  <a:cubicBezTo>
                    <a:pt x="0" y="22384"/>
                    <a:pt x="1429" y="26479"/>
                    <a:pt x="4286" y="29527"/>
                  </a:cubicBezTo>
                  <a:cubicBezTo>
                    <a:pt x="7048" y="32480"/>
                    <a:pt x="10668" y="34004"/>
                    <a:pt x="15050" y="34004"/>
                  </a:cubicBezTo>
                  <a:cubicBezTo>
                    <a:pt x="18574" y="34004"/>
                    <a:pt x="21527" y="33147"/>
                    <a:pt x="23813" y="31337"/>
                  </a:cubicBezTo>
                  <a:cubicBezTo>
                    <a:pt x="26098" y="29623"/>
                    <a:pt x="27718" y="26860"/>
                    <a:pt x="28670" y="23336"/>
                  </a:cubicBezTo>
                  <a:lnTo>
                    <a:pt x="22098" y="21241"/>
                  </a:lnTo>
                  <a:cubicBezTo>
                    <a:pt x="21527" y="23622"/>
                    <a:pt x="20669" y="25432"/>
                    <a:pt x="19336" y="2657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6" name="Gráfico 14">
              <a:extLst>
                <a:ext uri="{FF2B5EF4-FFF2-40B4-BE49-F238E27FC236}">
                  <a16:creationId xmlns:a16="http://schemas.microsoft.com/office/drawing/2014/main" id="{E243BB2C-73D1-4227-A246-B5867B0C73A3}"/>
                </a:ext>
              </a:extLst>
            </p:cNvPr>
            <p:cNvSpPr/>
            <p:nvPr/>
          </p:nvSpPr>
          <p:spPr>
            <a:xfrm>
              <a:off x="5685377" y="4116037"/>
              <a:ext cx="6286" cy="6286"/>
            </a:xfrm>
            <a:custGeom>
              <a:avLst/>
              <a:gdLst>
                <a:gd name="connsiteX0" fmla="*/ 0 w 6286"/>
                <a:gd name="connsiteY0" fmla="*/ 0 h 6286"/>
                <a:gd name="connsiteX1" fmla="*/ 6287 w 6286"/>
                <a:gd name="connsiteY1" fmla="*/ 0 h 6286"/>
                <a:gd name="connsiteX2" fmla="*/ 6287 w 6286"/>
                <a:gd name="connsiteY2" fmla="*/ 6287 h 6286"/>
                <a:gd name="connsiteX3" fmla="*/ 0 w 6286"/>
                <a:gd name="connsiteY3" fmla="*/ 6287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" h="6286">
                  <a:moveTo>
                    <a:pt x="0" y="0"/>
                  </a:moveTo>
                  <a:lnTo>
                    <a:pt x="6287" y="0"/>
                  </a:lnTo>
                  <a:lnTo>
                    <a:pt x="6287" y="6287"/>
                  </a:lnTo>
                  <a:lnTo>
                    <a:pt x="0" y="62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7" name="Gráfico 14">
              <a:extLst>
                <a:ext uri="{FF2B5EF4-FFF2-40B4-BE49-F238E27FC236}">
                  <a16:creationId xmlns:a16="http://schemas.microsoft.com/office/drawing/2014/main" id="{762A9D0D-A995-464E-8738-129BEA0FBDE8}"/>
                </a:ext>
              </a:extLst>
            </p:cNvPr>
            <p:cNvSpPr/>
            <p:nvPr/>
          </p:nvSpPr>
          <p:spPr>
            <a:xfrm>
              <a:off x="5482858" y="3757040"/>
              <a:ext cx="19448" cy="11070"/>
            </a:xfrm>
            <a:custGeom>
              <a:avLst/>
              <a:gdLst>
                <a:gd name="connsiteX0" fmla="*/ 8971 w 19448"/>
                <a:gd name="connsiteY0" fmla="*/ 11049 h 11070"/>
                <a:gd name="connsiteX1" fmla="*/ 19448 w 19448"/>
                <a:gd name="connsiteY1" fmla="*/ 5524 h 11070"/>
                <a:gd name="connsiteX2" fmla="*/ 8685 w 19448"/>
                <a:gd name="connsiteY2" fmla="*/ 0 h 11070"/>
                <a:gd name="connsiteX3" fmla="*/ 17 w 19448"/>
                <a:gd name="connsiteY3" fmla="*/ 5810 h 11070"/>
                <a:gd name="connsiteX4" fmla="*/ 8971 w 19448"/>
                <a:gd name="connsiteY4" fmla="*/ 11049 h 1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8" h="11070">
                  <a:moveTo>
                    <a:pt x="8971" y="11049"/>
                  </a:moveTo>
                  <a:cubicBezTo>
                    <a:pt x="14686" y="10763"/>
                    <a:pt x="19163" y="8477"/>
                    <a:pt x="19448" y="5524"/>
                  </a:cubicBezTo>
                  <a:cubicBezTo>
                    <a:pt x="19448" y="2953"/>
                    <a:pt x="14686" y="0"/>
                    <a:pt x="8685" y="0"/>
                  </a:cubicBezTo>
                  <a:cubicBezTo>
                    <a:pt x="2970" y="286"/>
                    <a:pt x="17" y="3143"/>
                    <a:pt x="17" y="5810"/>
                  </a:cubicBezTo>
                  <a:cubicBezTo>
                    <a:pt x="-268" y="8763"/>
                    <a:pt x="2970" y="11335"/>
                    <a:pt x="8971" y="1104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8" name="Gráfico 14">
              <a:extLst>
                <a:ext uri="{FF2B5EF4-FFF2-40B4-BE49-F238E27FC236}">
                  <a16:creationId xmlns:a16="http://schemas.microsoft.com/office/drawing/2014/main" id="{8C2710BB-48CB-43C4-9B60-D750972EF779}"/>
                </a:ext>
              </a:extLst>
            </p:cNvPr>
            <p:cNvSpPr/>
            <p:nvPr/>
          </p:nvSpPr>
          <p:spPr>
            <a:xfrm>
              <a:off x="5421939" y="3938069"/>
              <a:ext cx="14212" cy="16582"/>
            </a:xfrm>
            <a:custGeom>
              <a:avLst/>
              <a:gdLst>
                <a:gd name="connsiteX0" fmla="*/ 12169 w 14212"/>
                <a:gd name="connsiteY0" fmla="*/ 5947 h 16582"/>
                <a:gd name="connsiteX1" fmla="*/ 1691 w 14212"/>
                <a:gd name="connsiteY1" fmla="*/ 422 h 16582"/>
                <a:gd name="connsiteX2" fmla="*/ 2548 w 14212"/>
                <a:gd name="connsiteY2" fmla="*/ 11662 h 16582"/>
                <a:gd name="connsiteX3" fmla="*/ 12169 w 14212"/>
                <a:gd name="connsiteY3" fmla="*/ 15948 h 16582"/>
                <a:gd name="connsiteX4" fmla="*/ 12169 w 14212"/>
                <a:gd name="connsiteY4" fmla="*/ 5947 h 1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2" h="16582">
                  <a:moveTo>
                    <a:pt x="12169" y="5947"/>
                  </a:moveTo>
                  <a:cubicBezTo>
                    <a:pt x="8930" y="1279"/>
                    <a:pt x="4072" y="-1007"/>
                    <a:pt x="1691" y="422"/>
                  </a:cubicBezTo>
                  <a:cubicBezTo>
                    <a:pt x="-690" y="1851"/>
                    <a:pt x="-690" y="7090"/>
                    <a:pt x="2548" y="11662"/>
                  </a:cubicBezTo>
                  <a:cubicBezTo>
                    <a:pt x="5882" y="16329"/>
                    <a:pt x="9692" y="17472"/>
                    <a:pt x="12169" y="15948"/>
                  </a:cubicBezTo>
                  <a:cubicBezTo>
                    <a:pt x="14550" y="14519"/>
                    <a:pt x="15217" y="10519"/>
                    <a:pt x="12169" y="594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9" name="Gráfico 14">
              <a:extLst>
                <a:ext uri="{FF2B5EF4-FFF2-40B4-BE49-F238E27FC236}">
                  <a16:creationId xmlns:a16="http://schemas.microsoft.com/office/drawing/2014/main" id="{FAB7256F-D6E1-4874-882C-953FC34A2852}"/>
                </a:ext>
              </a:extLst>
            </p:cNvPr>
            <p:cNvSpPr/>
            <p:nvPr/>
          </p:nvSpPr>
          <p:spPr>
            <a:xfrm>
              <a:off x="5535834" y="3757040"/>
              <a:ext cx="19447" cy="10991"/>
            </a:xfrm>
            <a:custGeom>
              <a:avLst/>
              <a:gdLst>
                <a:gd name="connsiteX0" fmla="*/ 19431 w 19447"/>
                <a:gd name="connsiteY0" fmla="*/ 5810 h 10991"/>
                <a:gd name="connsiteX1" fmla="*/ 10763 w 19447"/>
                <a:gd name="connsiteY1" fmla="*/ 0 h 10991"/>
                <a:gd name="connsiteX2" fmla="*/ 0 w 19447"/>
                <a:gd name="connsiteY2" fmla="*/ 5429 h 10991"/>
                <a:gd name="connsiteX3" fmla="*/ 10477 w 19447"/>
                <a:gd name="connsiteY3" fmla="*/ 10954 h 10991"/>
                <a:gd name="connsiteX4" fmla="*/ 19431 w 19447"/>
                <a:gd name="connsiteY4" fmla="*/ 5810 h 1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7" h="10991">
                  <a:moveTo>
                    <a:pt x="19431" y="5810"/>
                  </a:moveTo>
                  <a:cubicBezTo>
                    <a:pt x="19431" y="3239"/>
                    <a:pt x="16383" y="381"/>
                    <a:pt x="10763" y="0"/>
                  </a:cubicBezTo>
                  <a:cubicBezTo>
                    <a:pt x="4763" y="0"/>
                    <a:pt x="0" y="2953"/>
                    <a:pt x="0" y="5429"/>
                  </a:cubicBezTo>
                  <a:cubicBezTo>
                    <a:pt x="286" y="8287"/>
                    <a:pt x="4763" y="10668"/>
                    <a:pt x="10477" y="10954"/>
                  </a:cubicBezTo>
                  <a:cubicBezTo>
                    <a:pt x="16383" y="11335"/>
                    <a:pt x="19717" y="8763"/>
                    <a:pt x="19431" y="581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0" name="Gráfico 14">
              <a:extLst>
                <a:ext uri="{FF2B5EF4-FFF2-40B4-BE49-F238E27FC236}">
                  <a16:creationId xmlns:a16="http://schemas.microsoft.com/office/drawing/2014/main" id="{24F8FE79-4584-4D5E-8A88-CA714C040851}"/>
                </a:ext>
              </a:extLst>
            </p:cNvPr>
            <p:cNvSpPr/>
            <p:nvPr/>
          </p:nvSpPr>
          <p:spPr>
            <a:xfrm>
              <a:off x="5494630" y="3971961"/>
              <a:ext cx="19284" cy="11338"/>
            </a:xfrm>
            <a:custGeom>
              <a:avLst/>
              <a:gdLst>
                <a:gd name="connsiteX0" fmla="*/ 11677 w 19284"/>
                <a:gd name="connsiteY0" fmla="*/ 248 h 11338"/>
                <a:gd name="connsiteX1" fmla="*/ 57 w 19284"/>
                <a:gd name="connsiteY1" fmla="*/ 3487 h 11338"/>
                <a:gd name="connsiteX2" fmla="*/ 9010 w 19284"/>
                <a:gd name="connsiteY2" fmla="*/ 11012 h 11338"/>
                <a:gd name="connsiteX3" fmla="*/ 19202 w 19284"/>
                <a:gd name="connsiteY3" fmla="*/ 7297 h 11338"/>
                <a:gd name="connsiteX4" fmla="*/ 11677 w 19284"/>
                <a:gd name="connsiteY4" fmla="*/ 248 h 1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84" h="11338">
                  <a:moveTo>
                    <a:pt x="11677" y="248"/>
                  </a:moveTo>
                  <a:cubicBezTo>
                    <a:pt x="5676" y="-609"/>
                    <a:pt x="628" y="820"/>
                    <a:pt x="57" y="3487"/>
                  </a:cubicBezTo>
                  <a:cubicBezTo>
                    <a:pt x="-515" y="6059"/>
                    <a:pt x="3295" y="9869"/>
                    <a:pt x="9010" y="11012"/>
                  </a:cubicBezTo>
                  <a:cubicBezTo>
                    <a:pt x="14725" y="12155"/>
                    <a:pt x="18535" y="10155"/>
                    <a:pt x="19202" y="7297"/>
                  </a:cubicBezTo>
                  <a:cubicBezTo>
                    <a:pt x="19773" y="4630"/>
                    <a:pt x="17392" y="1392"/>
                    <a:pt x="11677" y="24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1" name="Gráfico 14">
              <a:extLst>
                <a:ext uri="{FF2B5EF4-FFF2-40B4-BE49-F238E27FC236}">
                  <a16:creationId xmlns:a16="http://schemas.microsoft.com/office/drawing/2014/main" id="{4A577A13-6645-4132-AD94-DE35C3616BBF}"/>
                </a:ext>
              </a:extLst>
            </p:cNvPr>
            <p:cNvSpPr/>
            <p:nvPr/>
          </p:nvSpPr>
          <p:spPr>
            <a:xfrm>
              <a:off x="5608965" y="3855134"/>
              <a:ext cx="11379" cy="18796"/>
            </a:xfrm>
            <a:custGeom>
              <a:avLst/>
              <a:gdLst>
                <a:gd name="connsiteX0" fmla="*/ 11356 w 11379"/>
                <a:gd name="connsiteY0" fmla="*/ 10681 h 18796"/>
                <a:gd name="connsiteX1" fmla="*/ 6593 w 11379"/>
                <a:gd name="connsiteY1" fmla="*/ 13 h 18796"/>
                <a:gd name="connsiteX2" fmla="*/ 21 w 11379"/>
                <a:gd name="connsiteY2" fmla="*/ 9824 h 18796"/>
                <a:gd name="connsiteX3" fmla="*/ 5069 w 11379"/>
                <a:gd name="connsiteY3" fmla="*/ 18778 h 18796"/>
                <a:gd name="connsiteX4" fmla="*/ 11356 w 11379"/>
                <a:gd name="connsiteY4" fmla="*/ 10681 h 1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9" h="18796">
                  <a:moveTo>
                    <a:pt x="11356" y="10681"/>
                  </a:moveTo>
                  <a:cubicBezTo>
                    <a:pt x="11642" y="4871"/>
                    <a:pt x="9260" y="299"/>
                    <a:pt x="6593" y="13"/>
                  </a:cubicBezTo>
                  <a:cubicBezTo>
                    <a:pt x="3545" y="-272"/>
                    <a:pt x="307" y="4014"/>
                    <a:pt x="21" y="9824"/>
                  </a:cubicBezTo>
                  <a:cubicBezTo>
                    <a:pt x="-265" y="15349"/>
                    <a:pt x="2402" y="18492"/>
                    <a:pt x="5069" y="18778"/>
                  </a:cubicBezTo>
                  <a:cubicBezTo>
                    <a:pt x="8117" y="19063"/>
                    <a:pt x="11070" y="16111"/>
                    <a:pt x="11356" y="1068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2" name="Gráfico 14">
              <a:extLst>
                <a:ext uri="{FF2B5EF4-FFF2-40B4-BE49-F238E27FC236}">
                  <a16:creationId xmlns:a16="http://schemas.microsoft.com/office/drawing/2014/main" id="{8A639EE0-F190-402C-ADFD-FA2A6D250839}"/>
                </a:ext>
              </a:extLst>
            </p:cNvPr>
            <p:cNvSpPr/>
            <p:nvPr/>
          </p:nvSpPr>
          <p:spPr>
            <a:xfrm>
              <a:off x="5418365" y="3855134"/>
              <a:ext cx="11099" cy="18796"/>
            </a:xfrm>
            <a:custGeom>
              <a:avLst/>
              <a:gdLst>
                <a:gd name="connsiteX0" fmla="*/ 11075 w 11099"/>
                <a:gd name="connsiteY0" fmla="*/ 9824 h 18796"/>
                <a:gd name="connsiteX1" fmla="*/ 4503 w 11099"/>
                <a:gd name="connsiteY1" fmla="*/ 13 h 18796"/>
                <a:gd name="connsiteX2" fmla="*/ 26 w 11099"/>
                <a:gd name="connsiteY2" fmla="*/ 10681 h 18796"/>
                <a:gd name="connsiteX3" fmla="*/ 6027 w 11099"/>
                <a:gd name="connsiteY3" fmla="*/ 18778 h 18796"/>
                <a:gd name="connsiteX4" fmla="*/ 11075 w 11099"/>
                <a:gd name="connsiteY4" fmla="*/ 9824 h 1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9" h="18796">
                  <a:moveTo>
                    <a:pt x="11075" y="9824"/>
                  </a:moveTo>
                  <a:cubicBezTo>
                    <a:pt x="10789" y="4014"/>
                    <a:pt x="7456" y="-272"/>
                    <a:pt x="4503" y="13"/>
                  </a:cubicBezTo>
                  <a:cubicBezTo>
                    <a:pt x="1836" y="299"/>
                    <a:pt x="-260" y="4966"/>
                    <a:pt x="26" y="10681"/>
                  </a:cubicBezTo>
                  <a:cubicBezTo>
                    <a:pt x="312" y="16111"/>
                    <a:pt x="3265" y="19063"/>
                    <a:pt x="6027" y="18778"/>
                  </a:cubicBezTo>
                  <a:cubicBezTo>
                    <a:pt x="9075" y="18492"/>
                    <a:pt x="11361" y="15253"/>
                    <a:pt x="11075" y="982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3" name="Gráfico 14">
              <a:extLst>
                <a:ext uri="{FF2B5EF4-FFF2-40B4-BE49-F238E27FC236}">
                  <a16:creationId xmlns:a16="http://schemas.microsoft.com/office/drawing/2014/main" id="{9E5E5738-75C4-44C2-AF69-F6195A0A364B}"/>
                </a:ext>
              </a:extLst>
            </p:cNvPr>
            <p:cNvSpPr/>
            <p:nvPr/>
          </p:nvSpPr>
          <p:spPr>
            <a:xfrm>
              <a:off x="5610677" y="3770362"/>
              <a:ext cx="11379" cy="18796"/>
            </a:xfrm>
            <a:custGeom>
              <a:avLst/>
              <a:gdLst>
                <a:gd name="connsiteX0" fmla="*/ 6310 w 11379"/>
                <a:gd name="connsiteY0" fmla="*/ 18777 h 18796"/>
                <a:gd name="connsiteX1" fmla="*/ 11358 w 11379"/>
                <a:gd name="connsiteY1" fmla="*/ 9824 h 18796"/>
                <a:gd name="connsiteX2" fmla="*/ 4786 w 11379"/>
                <a:gd name="connsiteY2" fmla="*/ 13 h 18796"/>
                <a:gd name="connsiteX3" fmla="*/ 23 w 11379"/>
                <a:gd name="connsiteY3" fmla="*/ 10681 h 18796"/>
                <a:gd name="connsiteX4" fmla="*/ 6310 w 11379"/>
                <a:gd name="connsiteY4" fmla="*/ 18777 h 1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9" h="18796">
                  <a:moveTo>
                    <a:pt x="6310" y="18777"/>
                  </a:moveTo>
                  <a:cubicBezTo>
                    <a:pt x="8977" y="18492"/>
                    <a:pt x="11644" y="15348"/>
                    <a:pt x="11358" y="9824"/>
                  </a:cubicBezTo>
                  <a:cubicBezTo>
                    <a:pt x="11072" y="4109"/>
                    <a:pt x="7739" y="-273"/>
                    <a:pt x="4786" y="13"/>
                  </a:cubicBezTo>
                  <a:cubicBezTo>
                    <a:pt x="2119" y="299"/>
                    <a:pt x="-262" y="4871"/>
                    <a:pt x="23" y="10681"/>
                  </a:cubicBezTo>
                  <a:cubicBezTo>
                    <a:pt x="309" y="16206"/>
                    <a:pt x="3262" y="19063"/>
                    <a:pt x="6310" y="1877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4" name="Gráfico 14">
              <a:extLst>
                <a:ext uri="{FF2B5EF4-FFF2-40B4-BE49-F238E27FC236}">
                  <a16:creationId xmlns:a16="http://schemas.microsoft.com/office/drawing/2014/main" id="{BFAC3746-8F54-4927-B2A0-69931BC1B950}"/>
                </a:ext>
              </a:extLst>
            </p:cNvPr>
            <p:cNvSpPr/>
            <p:nvPr/>
          </p:nvSpPr>
          <p:spPr>
            <a:xfrm>
              <a:off x="5602195" y="3938068"/>
              <a:ext cx="14364" cy="16526"/>
            </a:xfrm>
            <a:custGeom>
              <a:avLst/>
              <a:gdLst>
                <a:gd name="connsiteX0" fmla="*/ 2220 w 14364"/>
                <a:gd name="connsiteY0" fmla="*/ 5852 h 16526"/>
                <a:gd name="connsiteX1" fmla="*/ 2220 w 14364"/>
                <a:gd name="connsiteY1" fmla="*/ 15949 h 16526"/>
                <a:gd name="connsiteX2" fmla="*/ 11745 w 14364"/>
                <a:gd name="connsiteY2" fmla="*/ 11662 h 16526"/>
                <a:gd name="connsiteX3" fmla="*/ 12602 w 14364"/>
                <a:gd name="connsiteY3" fmla="*/ 423 h 16526"/>
                <a:gd name="connsiteX4" fmla="*/ 2220 w 14364"/>
                <a:gd name="connsiteY4" fmla="*/ 5852 h 1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64" h="16526">
                  <a:moveTo>
                    <a:pt x="2220" y="5852"/>
                  </a:moveTo>
                  <a:cubicBezTo>
                    <a:pt x="-1019" y="10519"/>
                    <a:pt x="-447" y="14520"/>
                    <a:pt x="2220" y="15949"/>
                  </a:cubicBezTo>
                  <a:cubicBezTo>
                    <a:pt x="4601" y="17377"/>
                    <a:pt x="8506" y="16234"/>
                    <a:pt x="11745" y="11662"/>
                  </a:cubicBezTo>
                  <a:cubicBezTo>
                    <a:pt x="15078" y="7090"/>
                    <a:pt x="15078" y="1852"/>
                    <a:pt x="12602" y="423"/>
                  </a:cubicBezTo>
                  <a:cubicBezTo>
                    <a:pt x="10316" y="-1006"/>
                    <a:pt x="5553" y="1280"/>
                    <a:pt x="2220" y="585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5" name="Gráfico 14">
              <a:extLst>
                <a:ext uri="{FF2B5EF4-FFF2-40B4-BE49-F238E27FC236}">
                  <a16:creationId xmlns:a16="http://schemas.microsoft.com/office/drawing/2014/main" id="{03211A8B-D001-44BC-BD9D-46419AA7F51D}"/>
                </a:ext>
              </a:extLst>
            </p:cNvPr>
            <p:cNvSpPr/>
            <p:nvPr/>
          </p:nvSpPr>
          <p:spPr>
            <a:xfrm>
              <a:off x="5416542" y="3770362"/>
              <a:ext cx="11113" cy="18797"/>
            </a:xfrm>
            <a:custGeom>
              <a:avLst/>
              <a:gdLst>
                <a:gd name="connsiteX0" fmla="*/ 5087 w 11113"/>
                <a:gd name="connsiteY0" fmla="*/ 18778 h 18797"/>
                <a:gd name="connsiteX1" fmla="*/ 11088 w 11113"/>
                <a:gd name="connsiteY1" fmla="*/ 10681 h 18797"/>
                <a:gd name="connsiteX2" fmla="*/ 6611 w 11113"/>
                <a:gd name="connsiteY2" fmla="*/ 13 h 18797"/>
                <a:gd name="connsiteX3" fmla="*/ 39 w 11113"/>
                <a:gd name="connsiteY3" fmla="*/ 9824 h 18797"/>
                <a:gd name="connsiteX4" fmla="*/ 5087 w 11113"/>
                <a:gd name="connsiteY4" fmla="*/ 18778 h 1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3" h="18797">
                  <a:moveTo>
                    <a:pt x="5087" y="18778"/>
                  </a:moveTo>
                  <a:cubicBezTo>
                    <a:pt x="7754" y="19063"/>
                    <a:pt x="10802" y="16206"/>
                    <a:pt x="11088" y="10681"/>
                  </a:cubicBezTo>
                  <a:cubicBezTo>
                    <a:pt x="11374" y="4871"/>
                    <a:pt x="9278" y="299"/>
                    <a:pt x="6611" y="13"/>
                  </a:cubicBezTo>
                  <a:cubicBezTo>
                    <a:pt x="3658" y="-272"/>
                    <a:pt x="325" y="4014"/>
                    <a:pt x="39" y="9824"/>
                  </a:cubicBezTo>
                  <a:cubicBezTo>
                    <a:pt x="-342" y="15349"/>
                    <a:pt x="2134" y="18492"/>
                    <a:pt x="5087" y="1877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6" name="Gráfico 14">
              <a:extLst>
                <a:ext uri="{FF2B5EF4-FFF2-40B4-BE49-F238E27FC236}">
                  <a16:creationId xmlns:a16="http://schemas.microsoft.com/office/drawing/2014/main" id="{BB925C93-FF86-4614-B8F8-2A5F3A6AC303}"/>
                </a:ext>
              </a:extLst>
            </p:cNvPr>
            <p:cNvSpPr/>
            <p:nvPr/>
          </p:nvSpPr>
          <p:spPr>
            <a:xfrm>
              <a:off x="5576506" y="3879040"/>
              <a:ext cx="13430" cy="9749"/>
            </a:xfrm>
            <a:custGeom>
              <a:avLst/>
              <a:gdLst>
                <a:gd name="connsiteX0" fmla="*/ 9906 w 13430"/>
                <a:gd name="connsiteY0" fmla="*/ 16 h 9749"/>
                <a:gd name="connsiteX1" fmla="*/ 5429 w 13430"/>
                <a:gd name="connsiteY1" fmla="*/ 3445 h 9749"/>
                <a:gd name="connsiteX2" fmla="*/ 0 w 13430"/>
                <a:gd name="connsiteY2" fmla="*/ 587 h 9749"/>
                <a:gd name="connsiteX3" fmla="*/ 0 w 13430"/>
                <a:gd name="connsiteY3" fmla="*/ 1730 h 9749"/>
                <a:gd name="connsiteX4" fmla="*/ 2667 w 13430"/>
                <a:gd name="connsiteY4" fmla="*/ 7540 h 9749"/>
                <a:gd name="connsiteX5" fmla="*/ 6287 w 13430"/>
                <a:gd name="connsiteY5" fmla="*/ 9541 h 9749"/>
                <a:gd name="connsiteX6" fmla="*/ 12859 w 13430"/>
                <a:gd name="connsiteY6" fmla="*/ 9541 h 9749"/>
                <a:gd name="connsiteX7" fmla="*/ 13430 w 13430"/>
                <a:gd name="connsiteY7" fmla="*/ 8969 h 9749"/>
                <a:gd name="connsiteX8" fmla="*/ 8954 w 13430"/>
                <a:gd name="connsiteY8" fmla="*/ 5540 h 9749"/>
                <a:gd name="connsiteX9" fmla="*/ 9906 w 13430"/>
                <a:gd name="connsiteY9" fmla="*/ 16 h 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0" h="9749">
                  <a:moveTo>
                    <a:pt x="9906" y="16"/>
                  </a:moveTo>
                  <a:cubicBezTo>
                    <a:pt x="9049" y="-270"/>
                    <a:pt x="5429" y="3445"/>
                    <a:pt x="5429" y="3445"/>
                  </a:cubicBezTo>
                  <a:cubicBezTo>
                    <a:pt x="4477" y="587"/>
                    <a:pt x="0" y="587"/>
                    <a:pt x="0" y="587"/>
                  </a:cubicBezTo>
                  <a:lnTo>
                    <a:pt x="0" y="1730"/>
                  </a:lnTo>
                  <a:cubicBezTo>
                    <a:pt x="3048" y="2016"/>
                    <a:pt x="3619" y="6016"/>
                    <a:pt x="2667" y="7540"/>
                  </a:cubicBezTo>
                  <a:cubicBezTo>
                    <a:pt x="2381" y="8398"/>
                    <a:pt x="5620" y="10398"/>
                    <a:pt x="6287" y="9541"/>
                  </a:cubicBezTo>
                  <a:cubicBezTo>
                    <a:pt x="7144" y="8112"/>
                    <a:pt x="11049" y="6969"/>
                    <a:pt x="12859" y="9541"/>
                  </a:cubicBezTo>
                  <a:lnTo>
                    <a:pt x="13430" y="8969"/>
                  </a:lnTo>
                  <a:cubicBezTo>
                    <a:pt x="13430" y="8969"/>
                    <a:pt x="12002" y="4969"/>
                    <a:pt x="8954" y="5540"/>
                  </a:cubicBezTo>
                  <a:cubicBezTo>
                    <a:pt x="9049" y="5445"/>
                    <a:pt x="10858" y="587"/>
                    <a:pt x="9906" y="1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7" name="Gráfico 14">
              <a:extLst>
                <a:ext uri="{FF2B5EF4-FFF2-40B4-BE49-F238E27FC236}">
                  <a16:creationId xmlns:a16="http://schemas.microsoft.com/office/drawing/2014/main" id="{55DFD62E-8AC3-4E8A-B2AD-56E6A0ECBCAD}"/>
                </a:ext>
              </a:extLst>
            </p:cNvPr>
            <p:cNvSpPr/>
            <p:nvPr/>
          </p:nvSpPr>
          <p:spPr>
            <a:xfrm>
              <a:off x="5448681" y="3790854"/>
              <a:ext cx="140017" cy="158876"/>
            </a:xfrm>
            <a:custGeom>
              <a:avLst/>
              <a:gdLst>
                <a:gd name="connsiteX0" fmla="*/ 131445 w 140017"/>
                <a:gd name="connsiteY0" fmla="*/ 97441 h 158876"/>
                <a:gd name="connsiteX1" fmla="*/ 113538 w 140017"/>
                <a:gd name="connsiteY1" fmla="*/ 99441 h 158876"/>
                <a:gd name="connsiteX2" fmla="*/ 118872 w 140017"/>
                <a:gd name="connsiteY2" fmla="*/ 115443 h 158876"/>
                <a:gd name="connsiteX3" fmla="*/ 108680 w 140017"/>
                <a:gd name="connsiteY3" fmla="*/ 109823 h 158876"/>
                <a:gd name="connsiteX4" fmla="*/ 114300 w 140017"/>
                <a:gd name="connsiteY4" fmla="*/ 118396 h 158876"/>
                <a:gd name="connsiteX5" fmla="*/ 112967 w 140017"/>
                <a:gd name="connsiteY5" fmla="*/ 119539 h 158876"/>
                <a:gd name="connsiteX6" fmla="*/ 108299 w 140017"/>
                <a:gd name="connsiteY6" fmla="*/ 120206 h 158876"/>
                <a:gd name="connsiteX7" fmla="*/ 94679 w 140017"/>
                <a:gd name="connsiteY7" fmla="*/ 106204 h 158876"/>
                <a:gd name="connsiteX8" fmla="*/ 99631 w 140017"/>
                <a:gd name="connsiteY8" fmla="*/ 105251 h 158876"/>
                <a:gd name="connsiteX9" fmla="*/ 79819 w 140017"/>
                <a:gd name="connsiteY9" fmla="*/ 90107 h 158876"/>
                <a:gd name="connsiteX10" fmla="*/ 81725 w 140017"/>
                <a:gd name="connsiteY10" fmla="*/ 85916 h 158876"/>
                <a:gd name="connsiteX11" fmla="*/ 105061 w 140017"/>
                <a:gd name="connsiteY11" fmla="*/ 89154 h 158876"/>
                <a:gd name="connsiteX12" fmla="*/ 92202 w 140017"/>
                <a:gd name="connsiteY12" fmla="*/ 76391 h 158876"/>
                <a:gd name="connsiteX13" fmla="*/ 123920 w 140017"/>
                <a:gd name="connsiteY13" fmla="*/ 74962 h 158876"/>
                <a:gd name="connsiteX14" fmla="*/ 102679 w 140017"/>
                <a:gd name="connsiteY14" fmla="*/ 65723 h 158876"/>
                <a:gd name="connsiteX15" fmla="*/ 134017 w 140017"/>
                <a:gd name="connsiteY15" fmla="*/ 57626 h 158876"/>
                <a:gd name="connsiteX16" fmla="*/ 110109 w 140017"/>
                <a:gd name="connsiteY16" fmla="*/ 50959 h 158876"/>
                <a:gd name="connsiteX17" fmla="*/ 140017 w 140017"/>
                <a:gd name="connsiteY17" fmla="*/ 30766 h 158876"/>
                <a:gd name="connsiteX18" fmla="*/ 112490 w 140017"/>
                <a:gd name="connsiteY18" fmla="*/ 33433 h 158876"/>
                <a:gd name="connsiteX19" fmla="*/ 138779 w 140017"/>
                <a:gd name="connsiteY19" fmla="*/ 0 h 158876"/>
                <a:gd name="connsiteX20" fmla="*/ 105346 w 140017"/>
                <a:gd name="connsiteY20" fmla="*/ 17621 h 158876"/>
                <a:gd name="connsiteX21" fmla="*/ 91916 w 140017"/>
                <a:gd name="connsiteY21" fmla="*/ 34290 h 158876"/>
                <a:gd name="connsiteX22" fmla="*/ 85344 w 140017"/>
                <a:gd name="connsiteY22" fmla="*/ 40100 h 158876"/>
                <a:gd name="connsiteX23" fmla="*/ 78105 w 140017"/>
                <a:gd name="connsiteY23" fmla="*/ 24479 h 158876"/>
                <a:gd name="connsiteX24" fmla="*/ 72485 w 140017"/>
                <a:gd name="connsiteY24" fmla="*/ 8382 h 158876"/>
                <a:gd name="connsiteX25" fmla="*/ 61722 w 140017"/>
                <a:gd name="connsiteY25" fmla="*/ 8382 h 158876"/>
                <a:gd name="connsiteX26" fmla="*/ 55054 w 140017"/>
                <a:gd name="connsiteY26" fmla="*/ 9811 h 158876"/>
                <a:gd name="connsiteX27" fmla="*/ 53911 w 140017"/>
                <a:gd name="connsiteY27" fmla="*/ 19907 h 158876"/>
                <a:gd name="connsiteX28" fmla="*/ 60769 w 140017"/>
                <a:gd name="connsiteY28" fmla="*/ 19907 h 158876"/>
                <a:gd name="connsiteX29" fmla="*/ 61627 w 140017"/>
                <a:gd name="connsiteY29" fmla="*/ 34100 h 158876"/>
                <a:gd name="connsiteX30" fmla="*/ 55054 w 140017"/>
                <a:gd name="connsiteY30" fmla="*/ 40100 h 158876"/>
                <a:gd name="connsiteX31" fmla="*/ 48482 w 140017"/>
                <a:gd name="connsiteY31" fmla="*/ 34290 h 158876"/>
                <a:gd name="connsiteX32" fmla="*/ 35338 w 140017"/>
                <a:gd name="connsiteY32" fmla="*/ 17621 h 158876"/>
                <a:gd name="connsiteX33" fmla="*/ 1238 w 140017"/>
                <a:gd name="connsiteY33" fmla="*/ 0 h 158876"/>
                <a:gd name="connsiteX34" fmla="*/ 27813 w 140017"/>
                <a:gd name="connsiteY34" fmla="*/ 34004 h 158876"/>
                <a:gd name="connsiteX35" fmla="*/ 0 w 140017"/>
                <a:gd name="connsiteY35" fmla="*/ 30766 h 158876"/>
                <a:gd name="connsiteX36" fmla="*/ 31052 w 140017"/>
                <a:gd name="connsiteY36" fmla="*/ 51816 h 158876"/>
                <a:gd name="connsiteX37" fmla="*/ 6572 w 140017"/>
                <a:gd name="connsiteY37" fmla="*/ 56959 h 158876"/>
                <a:gd name="connsiteX38" fmla="*/ 38576 w 140017"/>
                <a:gd name="connsiteY38" fmla="*/ 67342 h 158876"/>
                <a:gd name="connsiteX39" fmla="*/ 16097 w 140017"/>
                <a:gd name="connsiteY39" fmla="*/ 74867 h 158876"/>
                <a:gd name="connsiteX40" fmla="*/ 47815 w 140017"/>
                <a:gd name="connsiteY40" fmla="*/ 76867 h 158876"/>
                <a:gd name="connsiteX41" fmla="*/ 35242 w 140017"/>
                <a:gd name="connsiteY41" fmla="*/ 88964 h 158876"/>
                <a:gd name="connsiteX42" fmla="*/ 58865 w 140017"/>
                <a:gd name="connsiteY42" fmla="*/ 85725 h 158876"/>
                <a:gd name="connsiteX43" fmla="*/ 60484 w 140017"/>
                <a:gd name="connsiteY43" fmla="*/ 89916 h 158876"/>
                <a:gd name="connsiteX44" fmla="*/ 39719 w 140017"/>
                <a:gd name="connsiteY44" fmla="*/ 105061 h 158876"/>
                <a:gd name="connsiteX45" fmla="*/ 44767 w 140017"/>
                <a:gd name="connsiteY45" fmla="*/ 106013 h 158876"/>
                <a:gd name="connsiteX46" fmla="*/ 30766 w 140017"/>
                <a:gd name="connsiteY46" fmla="*/ 120015 h 158876"/>
                <a:gd name="connsiteX47" fmla="*/ 26479 w 140017"/>
                <a:gd name="connsiteY47" fmla="*/ 119158 h 158876"/>
                <a:gd name="connsiteX48" fmla="*/ 25241 w 140017"/>
                <a:gd name="connsiteY48" fmla="*/ 118110 h 158876"/>
                <a:gd name="connsiteX49" fmla="*/ 30861 w 140017"/>
                <a:gd name="connsiteY49" fmla="*/ 109538 h 158876"/>
                <a:gd name="connsiteX50" fmla="*/ 20669 w 140017"/>
                <a:gd name="connsiteY50" fmla="*/ 115253 h 158876"/>
                <a:gd name="connsiteX51" fmla="*/ 26003 w 140017"/>
                <a:gd name="connsiteY51" fmla="*/ 99251 h 158876"/>
                <a:gd name="connsiteX52" fmla="*/ 8096 w 140017"/>
                <a:gd name="connsiteY52" fmla="*/ 97250 h 158876"/>
                <a:gd name="connsiteX53" fmla="*/ 2095 w 140017"/>
                <a:gd name="connsiteY53" fmla="*/ 113919 h 158876"/>
                <a:gd name="connsiteX54" fmla="*/ 19050 w 140017"/>
                <a:gd name="connsiteY54" fmla="*/ 116205 h 158876"/>
                <a:gd name="connsiteX55" fmla="*/ 8953 w 140017"/>
                <a:gd name="connsiteY55" fmla="*/ 122301 h 158876"/>
                <a:gd name="connsiteX56" fmla="*/ 20860 w 140017"/>
                <a:gd name="connsiteY56" fmla="*/ 120015 h 158876"/>
                <a:gd name="connsiteX57" fmla="*/ 22193 w 140017"/>
                <a:gd name="connsiteY57" fmla="*/ 121158 h 158876"/>
                <a:gd name="connsiteX58" fmla="*/ 20860 w 140017"/>
                <a:gd name="connsiteY58" fmla="*/ 126968 h 158876"/>
                <a:gd name="connsiteX59" fmla="*/ 25336 w 140017"/>
                <a:gd name="connsiteY59" fmla="*/ 131255 h 158876"/>
                <a:gd name="connsiteX60" fmla="*/ 30956 w 140017"/>
                <a:gd name="connsiteY60" fmla="*/ 132493 h 158876"/>
                <a:gd name="connsiteX61" fmla="*/ 33242 w 140017"/>
                <a:gd name="connsiteY61" fmla="*/ 148304 h 158876"/>
                <a:gd name="connsiteX62" fmla="*/ 40100 w 140017"/>
                <a:gd name="connsiteY62" fmla="*/ 148590 h 158876"/>
                <a:gd name="connsiteX63" fmla="*/ 33719 w 140017"/>
                <a:gd name="connsiteY63" fmla="*/ 127159 h 158876"/>
                <a:gd name="connsiteX64" fmla="*/ 34290 w 140017"/>
                <a:gd name="connsiteY64" fmla="*/ 123730 h 158876"/>
                <a:gd name="connsiteX65" fmla="*/ 51340 w 140017"/>
                <a:gd name="connsiteY65" fmla="*/ 112776 h 158876"/>
                <a:gd name="connsiteX66" fmla="*/ 52292 w 140017"/>
                <a:gd name="connsiteY66" fmla="*/ 117443 h 158876"/>
                <a:gd name="connsiteX67" fmla="*/ 62675 w 140017"/>
                <a:gd name="connsiteY67" fmla="*/ 110490 h 158876"/>
                <a:gd name="connsiteX68" fmla="*/ 57055 w 140017"/>
                <a:gd name="connsiteY68" fmla="*/ 133540 h 158876"/>
                <a:gd name="connsiteX69" fmla="*/ 64198 w 140017"/>
                <a:gd name="connsiteY69" fmla="*/ 129159 h 158876"/>
                <a:gd name="connsiteX70" fmla="*/ 69247 w 140017"/>
                <a:gd name="connsiteY70" fmla="*/ 158877 h 158876"/>
                <a:gd name="connsiteX71" fmla="*/ 74962 w 140017"/>
                <a:gd name="connsiteY71" fmla="*/ 129159 h 158876"/>
                <a:gd name="connsiteX72" fmla="*/ 82391 w 140017"/>
                <a:gd name="connsiteY72" fmla="*/ 133540 h 158876"/>
                <a:gd name="connsiteX73" fmla="*/ 76390 w 140017"/>
                <a:gd name="connsiteY73" fmla="*/ 110300 h 158876"/>
                <a:gd name="connsiteX74" fmla="*/ 86868 w 140017"/>
                <a:gd name="connsiteY74" fmla="*/ 117348 h 158876"/>
                <a:gd name="connsiteX75" fmla="*/ 87821 w 140017"/>
                <a:gd name="connsiteY75" fmla="*/ 112586 h 158876"/>
                <a:gd name="connsiteX76" fmla="*/ 104775 w 140017"/>
                <a:gd name="connsiteY76" fmla="*/ 123730 h 158876"/>
                <a:gd name="connsiteX77" fmla="*/ 105537 w 140017"/>
                <a:gd name="connsiteY77" fmla="*/ 127159 h 158876"/>
                <a:gd name="connsiteX78" fmla="*/ 99155 w 140017"/>
                <a:gd name="connsiteY78" fmla="*/ 148495 h 158876"/>
                <a:gd name="connsiteX79" fmla="*/ 106013 w 140017"/>
                <a:gd name="connsiteY79" fmla="*/ 148209 h 158876"/>
                <a:gd name="connsiteX80" fmla="*/ 108299 w 140017"/>
                <a:gd name="connsiteY80" fmla="*/ 132493 h 158876"/>
                <a:gd name="connsiteX81" fmla="*/ 113729 w 140017"/>
                <a:gd name="connsiteY81" fmla="*/ 131159 h 158876"/>
                <a:gd name="connsiteX82" fmla="*/ 118205 w 140017"/>
                <a:gd name="connsiteY82" fmla="*/ 126873 h 158876"/>
                <a:gd name="connsiteX83" fmla="*/ 116872 w 140017"/>
                <a:gd name="connsiteY83" fmla="*/ 121158 h 158876"/>
                <a:gd name="connsiteX84" fmla="*/ 118396 w 140017"/>
                <a:gd name="connsiteY84" fmla="*/ 119920 h 158876"/>
                <a:gd name="connsiteX85" fmla="*/ 130207 w 140017"/>
                <a:gd name="connsiteY85" fmla="*/ 122206 h 158876"/>
                <a:gd name="connsiteX86" fmla="*/ 120110 w 140017"/>
                <a:gd name="connsiteY86" fmla="*/ 116110 h 158876"/>
                <a:gd name="connsiteX87" fmla="*/ 137065 w 140017"/>
                <a:gd name="connsiteY87" fmla="*/ 113824 h 158876"/>
                <a:gd name="connsiteX88" fmla="*/ 131445 w 140017"/>
                <a:gd name="connsiteY88" fmla="*/ 97441 h 158876"/>
                <a:gd name="connsiteX89" fmla="*/ 9144 w 140017"/>
                <a:gd name="connsiteY89" fmla="*/ 110395 h 158876"/>
                <a:gd name="connsiteX90" fmla="*/ 8572 w 140017"/>
                <a:gd name="connsiteY90" fmla="*/ 98012 h 158876"/>
                <a:gd name="connsiteX91" fmla="*/ 19621 w 140017"/>
                <a:gd name="connsiteY91" fmla="*/ 104299 h 158876"/>
                <a:gd name="connsiteX92" fmla="*/ 19621 w 140017"/>
                <a:gd name="connsiteY92" fmla="*/ 114967 h 158876"/>
                <a:gd name="connsiteX93" fmla="*/ 9144 w 140017"/>
                <a:gd name="connsiteY93" fmla="*/ 110395 h 158876"/>
                <a:gd name="connsiteX94" fmla="*/ 65627 w 140017"/>
                <a:gd name="connsiteY94" fmla="*/ 16955 h 158876"/>
                <a:gd name="connsiteX95" fmla="*/ 62675 w 140017"/>
                <a:gd name="connsiteY95" fmla="*/ 14383 h 158876"/>
                <a:gd name="connsiteX96" fmla="*/ 65627 w 140017"/>
                <a:gd name="connsiteY96" fmla="*/ 11525 h 158876"/>
                <a:gd name="connsiteX97" fmla="*/ 68294 w 140017"/>
                <a:gd name="connsiteY97" fmla="*/ 14383 h 158876"/>
                <a:gd name="connsiteX98" fmla="*/ 65627 w 140017"/>
                <a:gd name="connsiteY98" fmla="*/ 16955 h 158876"/>
                <a:gd name="connsiteX99" fmla="*/ 130588 w 140017"/>
                <a:gd name="connsiteY99" fmla="*/ 110395 h 158876"/>
                <a:gd name="connsiteX100" fmla="*/ 120110 w 140017"/>
                <a:gd name="connsiteY100" fmla="*/ 114967 h 158876"/>
                <a:gd name="connsiteX101" fmla="*/ 120110 w 140017"/>
                <a:gd name="connsiteY101" fmla="*/ 104299 h 158876"/>
                <a:gd name="connsiteX102" fmla="*/ 131159 w 140017"/>
                <a:gd name="connsiteY102" fmla="*/ 98012 h 158876"/>
                <a:gd name="connsiteX103" fmla="*/ 130588 w 140017"/>
                <a:gd name="connsiteY103" fmla="*/ 110395 h 15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40017" h="158876">
                  <a:moveTo>
                    <a:pt x="131445" y="97441"/>
                  </a:moveTo>
                  <a:cubicBezTo>
                    <a:pt x="124873" y="93345"/>
                    <a:pt x="116777" y="94298"/>
                    <a:pt x="113538" y="99441"/>
                  </a:cubicBezTo>
                  <a:cubicBezTo>
                    <a:pt x="110300" y="104489"/>
                    <a:pt x="112776" y="111347"/>
                    <a:pt x="118872" y="115443"/>
                  </a:cubicBezTo>
                  <a:cubicBezTo>
                    <a:pt x="114395" y="115824"/>
                    <a:pt x="108680" y="109823"/>
                    <a:pt x="108680" y="109823"/>
                  </a:cubicBezTo>
                  <a:cubicBezTo>
                    <a:pt x="106204" y="114490"/>
                    <a:pt x="110776" y="117062"/>
                    <a:pt x="114300" y="118396"/>
                  </a:cubicBezTo>
                  <a:cubicBezTo>
                    <a:pt x="113824" y="118777"/>
                    <a:pt x="113443" y="119158"/>
                    <a:pt x="112967" y="119539"/>
                  </a:cubicBezTo>
                  <a:cubicBezTo>
                    <a:pt x="109538" y="118682"/>
                    <a:pt x="108299" y="120206"/>
                    <a:pt x="108299" y="120206"/>
                  </a:cubicBezTo>
                  <a:cubicBezTo>
                    <a:pt x="107728" y="120015"/>
                    <a:pt x="100203" y="111919"/>
                    <a:pt x="94679" y="106204"/>
                  </a:cubicBezTo>
                  <a:lnTo>
                    <a:pt x="99631" y="105251"/>
                  </a:lnTo>
                  <a:cubicBezTo>
                    <a:pt x="96012" y="96964"/>
                    <a:pt x="86392" y="95155"/>
                    <a:pt x="79819" y="90107"/>
                  </a:cubicBezTo>
                  <a:cubicBezTo>
                    <a:pt x="74867" y="86296"/>
                    <a:pt x="80391" y="84677"/>
                    <a:pt x="81725" y="85916"/>
                  </a:cubicBezTo>
                  <a:cubicBezTo>
                    <a:pt x="94012" y="96298"/>
                    <a:pt x="105061" y="89154"/>
                    <a:pt x="105061" y="89154"/>
                  </a:cubicBezTo>
                  <a:cubicBezTo>
                    <a:pt x="96393" y="86201"/>
                    <a:pt x="92202" y="76391"/>
                    <a:pt x="92202" y="76391"/>
                  </a:cubicBezTo>
                  <a:cubicBezTo>
                    <a:pt x="110109" y="86773"/>
                    <a:pt x="123920" y="74962"/>
                    <a:pt x="123920" y="74962"/>
                  </a:cubicBezTo>
                  <a:cubicBezTo>
                    <a:pt x="112014" y="76962"/>
                    <a:pt x="102679" y="65723"/>
                    <a:pt x="102679" y="65723"/>
                  </a:cubicBezTo>
                  <a:cubicBezTo>
                    <a:pt x="121253" y="70009"/>
                    <a:pt x="134017" y="57626"/>
                    <a:pt x="134017" y="57626"/>
                  </a:cubicBezTo>
                  <a:cubicBezTo>
                    <a:pt x="127159" y="58198"/>
                    <a:pt x="110109" y="50959"/>
                    <a:pt x="110109" y="50959"/>
                  </a:cubicBezTo>
                  <a:cubicBezTo>
                    <a:pt x="137350" y="50102"/>
                    <a:pt x="139732" y="30766"/>
                    <a:pt x="140017" y="30766"/>
                  </a:cubicBezTo>
                  <a:cubicBezTo>
                    <a:pt x="132588" y="35719"/>
                    <a:pt x="112490" y="33433"/>
                    <a:pt x="112490" y="33433"/>
                  </a:cubicBezTo>
                  <a:cubicBezTo>
                    <a:pt x="140875" y="23336"/>
                    <a:pt x="138779" y="0"/>
                    <a:pt x="138779" y="0"/>
                  </a:cubicBezTo>
                  <a:cubicBezTo>
                    <a:pt x="132779" y="8954"/>
                    <a:pt x="105346" y="17621"/>
                    <a:pt x="105346" y="17621"/>
                  </a:cubicBezTo>
                  <a:cubicBezTo>
                    <a:pt x="97822" y="19907"/>
                    <a:pt x="91916" y="26575"/>
                    <a:pt x="91916" y="34290"/>
                  </a:cubicBezTo>
                  <a:cubicBezTo>
                    <a:pt x="91631" y="37433"/>
                    <a:pt x="88582" y="40100"/>
                    <a:pt x="85344" y="40100"/>
                  </a:cubicBezTo>
                  <a:cubicBezTo>
                    <a:pt x="78010" y="40100"/>
                    <a:pt x="78105" y="29528"/>
                    <a:pt x="78105" y="24479"/>
                  </a:cubicBezTo>
                  <a:cubicBezTo>
                    <a:pt x="78105" y="16955"/>
                    <a:pt x="77819" y="8382"/>
                    <a:pt x="72485" y="8382"/>
                  </a:cubicBezTo>
                  <a:lnTo>
                    <a:pt x="61722" y="8382"/>
                  </a:lnTo>
                  <a:cubicBezTo>
                    <a:pt x="59817" y="8382"/>
                    <a:pt x="56388" y="8192"/>
                    <a:pt x="55054" y="9811"/>
                  </a:cubicBezTo>
                  <a:cubicBezTo>
                    <a:pt x="52292" y="13049"/>
                    <a:pt x="52673" y="21622"/>
                    <a:pt x="53911" y="19907"/>
                  </a:cubicBezTo>
                  <a:cubicBezTo>
                    <a:pt x="53911" y="19907"/>
                    <a:pt x="58102" y="18764"/>
                    <a:pt x="60769" y="19907"/>
                  </a:cubicBezTo>
                  <a:cubicBezTo>
                    <a:pt x="64198" y="20955"/>
                    <a:pt x="61627" y="31718"/>
                    <a:pt x="61627" y="34100"/>
                  </a:cubicBezTo>
                  <a:cubicBezTo>
                    <a:pt x="61627" y="37243"/>
                    <a:pt x="58674" y="40100"/>
                    <a:pt x="55054" y="40100"/>
                  </a:cubicBezTo>
                  <a:cubicBezTo>
                    <a:pt x="51721" y="40100"/>
                    <a:pt x="48768" y="37529"/>
                    <a:pt x="48482" y="34290"/>
                  </a:cubicBezTo>
                  <a:cubicBezTo>
                    <a:pt x="48482" y="26575"/>
                    <a:pt x="42481" y="19907"/>
                    <a:pt x="35338" y="17621"/>
                  </a:cubicBezTo>
                  <a:cubicBezTo>
                    <a:pt x="35338" y="17621"/>
                    <a:pt x="7239" y="8954"/>
                    <a:pt x="1238" y="0"/>
                  </a:cubicBezTo>
                  <a:cubicBezTo>
                    <a:pt x="1238" y="0"/>
                    <a:pt x="-857" y="23622"/>
                    <a:pt x="27813" y="34004"/>
                  </a:cubicBezTo>
                  <a:cubicBezTo>
                    <a:pt x="27813" y="34004"/>
                    <a:pt x="7525" y="35719"/>
                    <a:pt x="0" y="30766"/>
                  </a:cubicBezTo>
                  <a:cubicBezTo>
                    <a:pt x="286" y="30766"/>
                    <a:pt x="3905" y="50959"/>
                    <a:pt x="31052" y="51816"/>
                  </a:cubicBezTo>
                  <a:cubicBezTo>
                    <a:pt x="31052" y="51816"/>
                    <a:pt x="13144" y="57912"/>
                    <a:pt x="6572" y="56959"/>
                  </a:cubicBezTo>
                  <a:cubicBezTo>
                    <a:pt x="6572" y="56959"/>
                    <a:pt x="19431" y="71628"/>
                    <a:pt x="38576" y="67342"/>
                  </a:cubicBezTo>
                  <a:cubicBezTo>
                    <a:pt x="38576" y="67342"/>
                    <a:pt x="28099" y="76867"/>
                    <a:pt x="16097" y="74867"/>
                  </a:cubicBezTo>
                  <a:cubicBezTo>
                    <a:pt x="16097" y="74867"/>
                    <a:pt x="29623" y="86963"/>
                    <a:pt x="47815" y="76867"/>
                  </a:cubicBezTo>
                  <a:cubicBezTo>
                    <a:pt x="47815" y="76867"/>
                    <a:pt x="43910" y="86106"/>
                    <a:pt x="35242" y="88964"/>
                  </a:cubicBezTo>
                  <a:cubicBezTo>
                    <a:pt x="35242" y="88964"/>
                    <a:pt x="46292" y="96107"/>
                    <a:pt x="58865" y="85725"/>
                  </a:cubicBezTo>
                  <a:cubicBezTo>
                    <a:pt x="60484" y="83915"/>
                    <a:pt x="65532" y="86011"/>
                    <a:pt x="60484" y="89916"/>
                  </a:cubicBezTo>
                  <a:cubicBezTo>
                    <a:pt x="53626" y="95155"/>
                    <a:pt x="43910" y="96393"/>
                    <a:pt x="39719" y="105061"/>
                  </a:cubicBezTo>
                  <a:lnTo>
                    <a:pt x="44767" y="106013"/>
                  </a:lnTo>
                  <a:cubicBezTo>
                    <a:pt x="39148" y="111728"/>
                    <a:pt x="31528" y="119825"/>
                    <a:pt x="30766" y="120015"/>
                  </a:cubicBezTo>
                  <a:cubicBezTo>
                    <a:pt x="30766" y="120015"/>
                    <a:pt x="29623" y="118491"/>
                    <a:pt x="26479" y="119158"/>
                  </a:cubicBezTo>
                  <a:cubicBezTo>
                    <a:pt x="26003" y="118777"/>
                    <a:pt x="25717" y="118396"/>
                    <a:pt x="25241" y="118110"/>
                  </a:cubicBezTo>
                  <a:cubicBezTo>
                    <a:pt x="28861" y="116872"/>
                    <a:pt x="33433" y="114205"/>
                    <a:pt x="30861" y="109538"/>
                  </a:cubicBezTo>
                  <a:cubicBezTo>
                    <a:pt x="30861" y="109538"/>
                    <a:pt x="25146" y="115538"/>
                    <a:pt x="20669" y="115253"/>
                  </a:cubicBezTo>
                  <a:cubicBezTo>
                    <a:pt x="26765" y="111157"/>
                    <a:pt x="29242" y="104204"/>
                    <a:pt x="26003" y="99251"/>
                  </a:cubicBezTo>
                  <a:cubicBezTo>
                    <a:pt x="22669" y="94107"/>
                    <a:pt x="14669" y="93155"/>
                    <a:pt x="8096" y="97250"/>
                  </a:cubicBezTo>
                  <a:cubicBezTo>
                    <a:pt x="1524" y="101251"/>
                    <a:pt x="-1143" y="108776"/>
                    <a:pt x="2095" y="113919"/>
                  </a:cubicBezTo>
                  <a:cubicBezTo>
                    <a:pt x="5239" y="118872"/>
                    <a:pt x="12478" y="119920"/>
                    <a:pt x="19050" y="116205"/>
                  </a:cubicBezTo>
                  <a:cubicBezTo>
                    <a:pt x="16383" y="120206"/>
                    <a:pt x="11144" y="121444"/>
                    <a:pt x="8953" y="122301"/>
                  </a:cubicBezTo>
                  <a:cubicBezTo>
                    <a:pt x="8953" y="122301"/>
                    <a:pt x="12668" y="129350"/>
                    <a:pt x="20860" y="120015"/>
                  </a:cubicBezTo>
                  <a:cubicBezTo>
                    <a:pt x="21336" y="120396"/>
                    <a:pt x="21717" y="120777"/>
                    <a:pt x="22193" y="121158"/>
                  </a:cubicBezTo>
                  <a:cubicBezTo>
                    <a:pt x="20002" y="122873"/>
                    <a:pt x="19050" y="125730"/>
                    <a:pt x="20860" y="126968"/>
                  </a:cubicBezTo>
                  <a:cubicBezTo>
                    <a:pt x="20860" y="126968"/>
                    <a:pt x="20002" y="131540"/>
                    <a:pt x="25336" y="131255"/>
                  </a:cubicBezTo>
                  <a:cubicBezTo>
                    <a:pt x="25336" y="131255"/>
                    <a:pt x="27146" y="134207"/>
                    <a:pt x="30956" y="132493"/>
                  </a:cubicBezTo>
                  <a:cubicBezTo>
                    <a:pt x="33338" y="138875"/>
                    <a:pt x="32480" y="144875"/>
                    <a:pt x="33242" y="148304"/>
                  </a:cubicBezTo>
                  <a:lnTo>
                    <a:pt x="40100" y="148590"/>
                  </a:lnTo>
                  <a:cubicBezTo>
                    <a:pt x="39433" y="145542"/>
                    <a:pt x="39243" y="135922"/>
                    <a:pt x="33719" y="127159"/>
                  </a:cubicBezTo>
                  <a:cubicBezTo>
                    <a:pt x="34766" y="126206"/>
                    <a:pt x="35338" y="124968"/>
                    <a:pt x="34290" y="123730"/>
                  </a:cubicBezTo>
                  <a:cubicBezTo>
                    <a:pt x="34100" y="123349"/>
                    <a:pt x="44006" y="117158"/>
                    <a:pt x="51340" y="112776"/>
                  </a:cubicBezTo>
                  <a:lnTo>
                    <a:pt x="52292" y="117443"/>
                  </a:lnTo>
                  <a:cubicBezTo>
                    <a:pt x="54769" y="114110"/>
                    <a:pt x="58483" y="111824"/>
                    <a:pt x="62675" y="110490"/>
                  </a:cubicBezTo>
                  <a:cubicBezTo>
                    <a:pt x="58198" y="116681"/>
                    <a:pt x="55435" y="123730"/>
                    <a:pt x="57055" y="133540"/>
                  </a:cubicBezTo>
                  <a:cubicBezTo>
                    <a:pt x="57055" y="133540"/>
                    <a:pt x="58198" y="129826"/>
                    <a:pt x="64198" y="129159"/>
                  </a:cubicBezTo>
                  <a:cubicBezTo>
                    <a:pt x="64198" y="129159"/>
                    <a:pt x="55817" y="139256"/>
                    <a:pt x="69247" y="158877"/>
                  </a:cubicBezTo>
                  <a:cubicBezTo>
                    <a:pt x="82677" y="139256"/>
                    <a:pt x="74962" y="129159"/>
                    <a:pt x="74962" y="129159"/>
                  </a:cubicBezTo>
                  <a:cubicBezTo>
                    <a:pt x="80963" y="129731"/>
                    <a:pt x="82391" y="133540"/>
                    <a:pt x="82391" y="133540"/>
                  </a:cubicBezTo>
                  <a:cubicBezTo>
                    <a:pt x="83725" y="123635"/>
                    <a:pt x="81153" y="116491"/>
                    <a:pt x="76390" y="110300"/>
                  </a:cubicBezTo>
                  <a:cubicBezTo>
                    <a:pt x="80677" y="111538"/>
                    <a:pt x="84201" y="113824"/>
                    <a:pt x="86868" y="117348"/>
                  </a:cubicBezTo>
                  <a:lnTo>
                    <a:pt x="87821" y="112586"/>
                  </a:lnTo>
                  <a:cubicBezTo>
                    <a:pt x="95059" y="117062"/>
                    <a:pt x="104965" y="123349"/>
                    <a:pt x="104775" y="123730"/>
                  </a:cubicBezTo>
                  <a:cubicBezTo>
                    <a:pt x="103632" y="124968"/>
                    <a:pt x="104394" y="126206"/>
                    <a:pt x="105537" y="127159"/>
                  </a:cubicBezTo>
                  <a:cubicBezTo>
                    <a:pt x="100108" y="135827"/>
                    <a:pt x="99822" y="145542"/>
                    <a:pt x="99155" y="148495"/>
                  </a:cubicBezTo>
                  <a:lnTo>
                    <a:pt x="106013" y="148209"/>
                  </a:lnTo>
                  <a:cubicBezTo>
                    <a:pt x="106680" y="144780"/>
                    <a:pt x="105918" y="138875"/>
                    <a:pt x="108299" y="132493"/>
                  </a:cubicBezTo>
                  <a:cubicBezTo>
                    <a:pt x="111728" y="134017"/>
                    <a:pt x="113729" y="131159"/>
                    <a:pt x="113729" y="131159"/>
                  </a:cubicBezTo>
                  <a:cubicBezTo>
                    <a:pt x="119063" y="131445"/>
                    <a:pt x="118205" y="126873"/>
                    <a:pt x="118205" y="126873"/>
                  </a:cubicBezTo>
                  <a:cubicBezTo>
                    <a:pt x="119920" y="125635"/>
                    <a:pt x="119063" y="122968"/>
                    <a:pt x="116872" y="121158"/>
                  </a:cubicBezTo>
                  <a:cubicBezTo>
                    <a:pt x="117443" y="120777"/>
                    <a:pt x="117824" y="120301"/>
                    <a:pt x="118396" y="119920"/>
                  </a:cubicBezTo>
                  <a:cubicBezTo>
                    <a:pt x="126492" y="129350"/>
                    <a:pt x="130207" y="122206"/>
                    <a:pt x="130207" y="122206"/>
                  </a:cubicBezTo>
                  <a:cubicBezTo>
                    <a:pt x="128016" y="121444"/>
                    <a:pt x="122777" y="120110"/>
                    <a:pt x="120110" y="116110"/>
                  </a:cubicBezTo>
                  <a:cubicBezTo>
                    <a:pt x="126778" y="119825"/>
                    <a:pt x="133921" y="118777"/>
                    <a:pt x="137065" y="113824"/>
                  </a:cubicBezTo>
                  <a:cubicBezTo>
                    <a:pt x="140684" y="108966"/>
                    <a:pt x="138017" y="101441"/>
                    <a:pt x="131445" y="97441"/>
                  </a:cubicBezTo>
                  <a:moveTo>
                    <a:pt x="9144" y="110395"/>
                  </a:moveTo>
                  <a:cubicBezTo>
                    <a:pt x="5905" y="105156"/>
                    <a:pt x="5905" y="99441"/>
                    <a:pt x="8572" y="98012"/>
                  </a:cubicBezTo>
                  <a:cubicBezTo>
                    <a:pt x="11240" y="96584"/>
                    <a:pt x="16288" y="99155"/>
                    <a:pt x="19621" y="104299"/>
                  </a:cubicBezTo>
                  <a:cubicBezTo>
                    <a:pt x="23241" y="109157"/>
                    <a:pt x="22288" y="113538"/>
                    <a:pt x="19621" y="114967"/>
                  </a:cubicBezTo>
                  <a:cubicBezTo>
                    <a:pt x="16954" y="116777"/>
                    <a:pt x="12763" y="115538"/>
                    <a:pt x="9144" y="110395"/>
                  </a:cubicBezTo>
                  <a:moveTo>
                    <a:pt x="65627" y="16955"/>
                  </a:moveTo>
                  <a:cubicBezTo>
                    <a:pt x="63817" y="16955"/>
                    <a:pt x="62675" y="15811"/>
                    <a:pt x="62675" y="14383"/>
                  </a:cubicBezTo>
                  <a:cubicBezTo>
                    <a:pt x="62675" y="12668"/>
                    <a:pt x="63913" y="11525"/>
                    <a:pt x="65627" y="11525"/>
                  </a:cubicBezTo>
                  <a:cubicBezTo>
                    <a:pt x="67151" y="11525"/>
                    <a:pt x="68294" y="12668"/>
                    <a:pt x="68294" y="14383"/>
                  </a:cubicBezTo>
                  <a:cubicBezTo>
                    <a:pt x="68294" y="15811"/>
                    <a:pt x="67056" y="16955"/>
                    <a:pt x="65627" y="16955"/>
                  </a:cubicBezTo>
                  <a:moveTo>
                    <a:pt x="130588" y="110395"/>
                  </a:moveTo>
                  <a:cubicBezTo>
                    <a:pt x="127063" y="115538"/>
                    <a:pt x="122777" y="116777"/>
                    <a:pt x="120110" y="114967"/>
                  </a:cubicBezTo>
                  <a:cubicBezTo>
                    <a:pt x="117443" y="113538"/>
                    <a:pt x="116491" y="109252"/>
                    <a:pt x="120110" y="104299"/>
                  </a:cubicBezTo>
                  <a:cubicBezTo>
                    <a:pt x="123444" y="99060"/>
                    <a:pt x="128492" y="96488"/>
                    <a:pt x="131159" y="98012"/>
                  </a:cubicBezTo>
                  <a:cubicBezTo>
                    <a:pt x="133826" y="99441"/>
                    <a:pt x="133826" y="105156"/>
                    <a:pt x="130588" y="11039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8" name="Gráfico 14">
              <a:extLst>
                <a:ext uri="{FF2B5EF4-FFF2-40B4-BE49-F238E27FC236}">
                  <a16:creationId xmlns:a16="http://schemas.microsoft.com/office/drawing/2014/main" id="{72CC1D73-1DC4-4B39-8D36-A032080FFA68}"/>
                </a:ext>
              </a:extLst>
            </p:cNvPr>
            <p:cNvSpPr/>
            <p:nvPr/>
          </p:nvSpPr>
          <p:spPr>
            <a:xfrm>
              <a:off x="5447061" y="3879040"/>
              <a:ext cx="13525" cy="9749"/>
            </a:xfrm>
            <a:custGeom>
              <a:avLst/>
              <a:gdLst>
                <a:gd name="connsiteX0" fmla="*/ 7239 w 13525"/>
                <a:gd name="connsiteY0" fmla="*/ 9541 h 9749"/>
                <a:gd name="connsiteX1" fmla="*/ 10859 w 13525"/>
                <a:gd name="connsiteY1" fmla="*/ 7540 h 9749"/>
                <a:gd name="connsiteX2" fmla="*/ 13526 w 13525"/>
                <a:gd name="connsiteY2" fmla="*/ 1730 h 9749"/>
                <a:gd name="connsiteX3" fmla="*/ 13526 w 13525"/>
                <a:gd name="connsiteY3" fmla="*/ 587 h 9749"/>
                <a:gd name="connsiteX4" fmla="*/ 8096 w 13525"/>
                <a:gd name="connsiteY4" fmla="*/ 3445 h 9749"/>
                <a:gd name="connsiteX5" fmla="*/ 3620 w 13525"/>
                <a:gd name="connsiteY5" fmla="*/ 16 h 9749"/>
                <a:gd name="connsiteX6" fmla="*/ 4477 w 13525"/>
                <a:gd name="connsiteY6" fmla="*/ 5445 h 9749"/>
                <a:gd name="connsiteX7" fmla="*/ 0 w 13525"/>
                <a:gd name="connsiteY7" fmla="*/ 8874 h 9749"/>
                <a:gd name="connsiteX8" fmla="*/ 572 w 13525"/>
                <a:gd name="connsiteY8" fmla="*/ 9445 h 9749"/>
                <a:gd name="connsiteX9" fmla="*/ 7239 w 13525"/>
                <a:gd name="connsiteY9" fmla="*/ 9541 h 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25" h="9749">
                  <a:moveTo>
                    <a:pt x="7239" y="9541"/>
                  </a:moveTo>
                  <a:cubicBezTo>
                    <a:pt x="7810" y="10398"/>
                    <a:pt x="11144" y="8398"/>
                    <a:pt x="10859" y="7540"/>
                  </a:cubicBezTo>
                  <a:cubicBezTo>
                    <a:pt x="10001" y="6112"/>
                    <a:pt x="10573" y="2016"/>
                    <a:pt x="13526" y="1730"/>
                  </a:cubicBezTo>
                  <a:lnTo>
                    <a:pt x="13526" y="587"/>
                  </a:lnTo>
                  <a:cubicBezTo>
                    <a:pt x="13526" y="587"/>
                    <a:pt x="9049" y="587"/>
                    <a:pt x="8096" y="3445"/>
                  </a:cubicBezTo>
                  <a:cubicBezTo>
                    <a:pt x="8096" y="3445"/>
                    <a:pt x="4477" y="-270"/>
                    <a:pt x="3620" y="16"/>
                  </a:cubicBezTo>
                  <a:cubicBezTo>
                    <a:pt x="2762" y="587"/>
                    <a:pt x="4477" y="5445"/>
                    <a:pt x="4477" y="5445"/>
                  </a:cubicBezTo>
                  <a:cubicBezTo>
                    <a:pt x="1429" y="4873"/>
                    <a:pt x="0" y="8874"/>
                    <a:pt x="0" y="8874"/>
                  </a:cubicBezTo>
                  <a:lnTo>
                    <a:pt x="572" y="9445"/>
                  </a:lnTo>
                  <a:cubicBezTo>
                    <a:pt x="2381" y="6969"/>
                    <a:pt x="6286" y="8112"/>
                    <a:pt x="7239" y="954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9" name="Gráfico 14">
              <a:extLst>
                <a:ext uri="{FF2B5EF4-FFF2-40B4-BE49-F238E27FC236}">
                  <a16:creationId xmlns:a16="http://schemas.microsoft.com/office/drawing/2014/main" id="{E9DF20BC-29A5-4EF8-9BE0-D29EEC31E459}"/>
                </a:ext>
              </a:extLst>
            </p:cNvPr>
            <p:cNvSpPr/>
            <p:nvPr/>
          </p:nvSpPr>
          <p:spPr>
            <a:xfrm>
              <a:off x="5537306" y="3915441"/>
              <a:ext cx="12382" cy="14096"/>
            </a:xfrm>
            <a:custGeom>
              <a:avLst/>
              <a:gdLst>
                <a:gd name="connsiteX0" fmla="*/ 9006 w 12382"/>
                <a:gd name="connsiteY0" fmla="*/ 4001 h 14096"/>
                <a:gd name="connsiteX1" fmla="*/ 52 w 12382"/>
                <a:gd name="connsiteY1" fmla="*/ 0 h 14096"/>
                <a:gd name="connsiteX2" fmla="*/ 3386 w 12382"/>
                <a:gd name="connsiteY2" fmla="*/ 9811 h 14096"/>
                <a:gd name="connsiteX3" fmla="*/ 12339 w 12382"/>
                <a:gd name="connsiteY3" fmla="*/ 14097 h 14096"/>
                <a:gd name="connsiteX4" fmla="*/ 9006 w 12382"/>
                <a:gd name="connsiteY4" fmla="*/ 4001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" h="14096">
                  <a:moveTo>
                    <a:pt x="9006" y="4001"/>
                  </a:moveTo>
                  <a:cubicBezTo>
                    <a:pt x="6339" y="1429"/>
                    <a:pt x="3005" y="0"/>
                    <a:pt x="52" y="0"/>
                  </a:cubicBezTo>
                  <a:cubicBezTo>
                    <a:pt x="-234" y="3429"/>
                    <a:pt x="624" y="6953"/>
                    <a:pt x="3386" y="9811"/>
                  </a:cubicBezTo>
                  <a:cubicBezTo>
                    <a:pt x="5767" y="12668"/>
                    <a:pt x="9006" y="14097"/>
                    <a:pt x="12339" y="14097"/>
                  </a:cubicBezTo>
                  <a:cubicBezTo>
                    <a:pt x="12625" y="10573"/>
                    <a:pt x="11482" y="6858"/>
                    <a:pt x="9006" y="4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0" name="Gráfico 14">
              <a:extLst>
                <a:ext uri="{FF2B5EF4-FFF2-40B4-BE49-F238E27FC236}">
                  <a16:creationId xmlns:a16="http://schemas.microsoft.com/office/drawing/2014/main" id="{B958267F-F967-47D5-8482-EA71CFC7678F}"/>
                </a:ext>
              </a:extLst>
            </p:cNvPr>
            <p:cNvSpPr/>
            <p:nvPr/>
          </p:nvSpPr>
          <p:spPr>
            <a:xfrm>
              <a:off x="5487407" y="3915441"/>
              <a:ext cx="12313" cy="14096"/>
            </a:xfrm>
            <a:custGeom>
              <a:avLst/>
              <a:gdLst>
                <a:gd name="connsiteX0" fmla="*/ 41 w 12313"/>
                <a:gd name="connsiteY0" fmla="*/ 14097 h 14096"/>
                <a:gd name="connsiteX1" fmla="*/ 8994 w 12313"/>
                <a:gd name="connsiteY1" fmla="*/ 9811 h 14096"/>
                <a:gd name="connsiteX2" fmla="*/ 12233 w 12313"/>
                <a:gd name="connsiteY2" fmla="*/ 0 h 14096"/>
                <a:gd name="connsiteX3" fmla="*/ 3279 w 12313"/>
                <a:gd name="connsiteY3" fmla="*/ 4001 h 14096"/>
                <a:gd name="connsiteX4" fmla="*/ 41 w 12313"/>
                <a:gd name="connsiteY4" fmla="*/ 14097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3" h="14096">
                  <a:moveTo>
                    <a:pt x="41" y="14097"/>
                  </a:moveTo>
                  <a:cubicBezTo>
                    <a:pt x="3374" y="14097"/>
                    <a:pt x="6613" y="12668"/>
                    <a:pt x="8994" y="9811"/>
                  </a:cubicBezTo>
                  <a:cubicBezTo>
                    <a:pt x="11661" y="6953"/>
                    <a:pt x="12614" y="3524"/>
                    <a:pt x="12233" y="0"/>
                  </a:cubicBezTo>
                  <a:cubicBezTo>
                    <a:pt x="9280" y="0"/>
                    <a:pt x="5946" y="1429"/>
                    <a:pt x="3279" y="4001"/>
                  </a:cubicBezTo>
                  <a:cubicBezTo>
                    <a:pt x="993" y="6858"/>
                    <a:pt x="-245" y="10573"/>
                    <a:pt x="41" y="1409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1" name="Gráfico 14">
              <a:extLst>
                <a:ext uri="{FF2B5EF4-FFF2-40B4-BE49-F238E27FC236}">
                  <a16:creationId xmlns:a16="http://schemas.microsoft.com/office/drawing/2014/main" id="{458CE2F1-25D2-4893-8233-9F87AD672FD8}"/>
                </a:ext>
              </a:extLst>
            </p:cNvPr>
            <p:cNvSpPr/>
            <p:nvPr/>
          </p:nvSpPr>
          <p:spPr>
            <a:xfrm>
              <a:off x="5505259" y="3782472"/>
              <a:ext cx="25812" cy="14096"/>
            </a:xfrm>
            <a:custGeom>
              <a:avLst/>
              <a:gdLst>
                <a:gd name="connsiteX0" fmla="*/ 19812 w 25812"/>
                <a:gd name="connsiteY0" fmla="*/ 14097 h 14096"/>
                <a:gd name="connsiteX1" fmla="*/ 25813 w 25812"/>
                <a:gd name="connsiteY1" fmla="*/ 4858 h 14096"/>
                <a:gd name="connsiteX2" fmla="*/ 16478 w 25812"/>
                <a:gd name="connsiteY2" fmla="*/ 8382 h 14096"/>
                <a:gd name="connsiteX3" fmla="*/ 13144 w 25812"/>
                <a:gd name="connsiteY3" fmla="*/ 0 h 14096"/>
                <a:gd name="connsiteX4" fmla="*/ 9620 w 25812"/>
                <a:gd name="connsiteY4" fmla="*/ 8382 h 14096"/>
                <a:gd name="connsiteX5" fmla="*/ 0 w 25812"/>
                <a:gd name="connsiteY5" fmla="*/ 4858 h 14096"/>
                <a:gd name="connsiteX6" fmla="*/ 6286 w 25812"/>
                <a:gd name="connsiteY6" fmla="*/ 14097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12" h="14096">
                  <a:moveTo>
                    <a:pt x="19812" y="14097"/>
                  </a:moveTo>
                  <a:lnTo>
                    <a:pt x="25813" y="4858"/>
                  </a:lnTo>
                  <a:lnTo>
                    <a:pt x="16478" y="8382"/>
                  </a:lnTo>
                  <a:lnTo>
                    <a:pt x="13144" y="0"/>
                  </a:lnTo>
                  <a:lnTo>
                    <a:pt x="9620" y="8382"/>
                  </a:lnTo>
                  <a:lnTo>
                    <a:pt x="0" y="4858"/>
                  </a:lnTo>
                  <a:lnTo>
                    <a:pt x="6286" y="1409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2" name="Gráfico 14">
              <a:extLst>
                <a:ext uri="{FF2B5EF4-FFF2-40B4-BE49-F238E27FC236}">
                  <a16:creationId xmlns:a16="http://schemas.microsoft.com/office/drawing/2014/main" id="{20E0B785-0615-49B1-998F-600E2893E506}"/>
                </a:ext>
              </a:extLst>
            </p:cNvPr>
            <p:cNvSpPr/>
            <p:nvPr/>
          </p:nvSpPr>
          <p:spPr>
            <a:xfrm>
              <a:off x="5401151" y="3731037"/>
              <a:ext cx="234981" cy="274319"/>
            </a:xfrm>
            <a:custGeom>
              <a:avLst/>
              <a:gdLst>
                <a:gd name="connsiteX0" fmla="*/ 117443 w 234981"/>
                <a:gd name="connsiteY0" fmla="*/ 286 h 274319"/>
                <a:gd name="connsiteX1" fmla="*/ 0 w 234981"/>
                <a:gd name="connsiteY1" fmla="*/ 0 h 274319"/>
                <a:gd name="connsiteX2" fmla="*/ 0 w 234981"/>
                <a:gd name="connsiteY2" fmla="*/ 210598 h 274319"/>
                <a:gd name="connsiteX3" fmla="*/ 47530 w 234981"/>
                <a:gd name="connsiteY3" fmla="*/ 256794 h 274319"/>
                <a:gd name="connsiteX4" fmla="*/ 117443 w 234981"/>
                <a:gd name="connsiteY4" fmla="*/ 274320 h 274319"/>
                <a:gd name="connsiteX5" fmla="*/ 187166 w 234981"/>
                <a:gd name="connsiteY5" fmla="*/ 256794 h 274319"/>
                <a:gd name="connsiteX6" fmla="*/ 234982 w 234981"/>
                <a:gd name="connsiteY6" fmla="*/ 210598 h 274319"/>
                <a:gd name="connsiteX7" fmla="*/ 234982 w 234981"/>
                <a:gd name="connsiteY7" fmla="*/ 0 h 274319"/>
                <a:gd name="connsiteX8" fmla="*/ 117443 w 234981"/>
                <a:gd name="connsiteY8" fmla="*/ 286 h 274319"/>
                <a:gd name="connsiteX9" fmla="*/ 211931 w 234981"/>
                <a:gd name="connsiteY9" fmla="*/ 33052 h 274319"/>
                <a:gd name="connsiteX10" fmla="*/ 213455 w 234981"/>
                <a:gd name="connsiteY10" fmla="*/ 28480 h 274319"/>
                <a:gd name="connsiteX11" fmla="*/ 215837 w 234981"/>
                <a:gd name="connsiteY11" fmla="*/ 32766 h 274319"/>
                <a:gd name="connsiteX12" fmla="*/ 221170 w 234981"/>
                <a:gd name="connsiteY12" fmla="*/ 33052 h 274319"/>
                <a:gd name="connsiteX13" fmla="*/ 220885 w 234981"/>
                <a:gd name="connsiteY13" fmla="*/ 33909 h 274319"/>
                <a:gd name="connsiteX14" fmla="*/ 216122 w 234981"/>
                <a:gd name="connsiteY14" fmla="*/ 37052 h 274319"/>
                <a:gd name="connsiteX15" fmla="*/ 212217 w 234981"/>
                <a:gd name="connsiteY15" fmla="*/ 37338 h 274319"/>
                <a:gd name="connsiteX16" fmla="*/ 206883 w 234981"/>
                <a:gd name="connsiteY16" fmla="*/ 34481 h 274319"/>
                <a:gd name="connsiteX17" fmla="*/ 206597 w 234981"/>
                <a:gd name="connsiteY17" fmla="*/ 33909 h 274319"/>
                <a:gd name="connsiteX18" fmla="*/ 211931 w 234981"/>
                <a:gd name="connsiteY18" fmla="*/ 33052 h 274319"/>
                <a:gd name="connsiteX19" fmla="*/ 214313 w 234981"/>
                <a:gd name="connsiteY19" fmla="*/ 39053 h 274319"/>
                <a:gd name="connsiteX20" fmla="*/ 228314 w 234981"/>
                <a:gd name="connsiteY20" fmla="*/ 48006 h 274319"/>
                <a:gd name="connsiteX21" fmla="*/ 217361 w 234981"/>
                <a:gd name="connsiteY21" fmla="*/ 58865 h 274319"/>
                <a:gd name="connsiteX22" fmla="*/ 228028 w 234981"/>
                <a:gd name="connsiteY22" fmla="*/ 58103 h 274319"/>
                <a:gd name="connsiteX23" fmla="*/ 218599 w 234981"/>
                <a:gd name="connsiteY23" fmla="*/ 62579 h 274319"/>
                <a:gd name="connsiteX24" fmla="*/ 214313 w 234981"/>
                <a:gd name="connsiteY24" fmla="*/ 77343 h 274319"/>
                <a:gd name="connsiteX25" fmla="*/ 217361 w 234981"/>
                <a:gd name="connsiteY25" fmla="*/ 74581 h 274319"/>
                <a:gd name="connsiteX26" fmla="*/ 227267 w 234981"/>
                <a:gd name="connsiteY26" fmla="*/ 72866 h 274319"/>
                <a:gd name="connsiteX27" fmla="*/ 222504 w 234981"/>
                <a:gd name="connsiteY27" fmla="*/ 80105 h 274319"/>
                <a:gd name="connsiteX28" fmla="*/ 213932 w 234981"/>
                <a:gd name="connsiteY28" fmla="*/ 82296 h 274319"/>
                <a:gd name="connsiteX29" fmla="*/ 216503 w 234981"/>
                <a:gd name="connsiteY29" fmla="*/ 91059 h 274319"/>
                <a:gd name="connsiteX30" fmla="*/ 211741 w 234981"/>
                <a:gd name="connsiteY30" fmla="*/ 94774 h 274319"/>
                <a:gd name="connsiteX31" fmla="*/ 212312 w 234981"/>
                <a:gd name="connsiteY31" fmla="*/ 72009 h 274319"/>
                <a:gd name="connsiteX32" fmla="*/ 214979 w 234981"/>
                <a:gd name="connsiteY32" fmla="*/ 62960 h 274319"/>
                <a:gd name="connsiteX33" fmla="*/ 204311 w 234981"/>
                <a:gd name="connsiteY33" fmla="*/ 60198 h 274319"/>
                <a:gd name="connsiteX34" fmla="*/ 214979 w 234981"/>
                <a:gd name="connsiteY34" fmla="*/ 59055 h 274319"/>
                <a:gd name="connsiteX35" fmla="*/ 202120 w 234981"/>
                <a:gd name="connsiteY35" fmla="*/ 49816 h 274319"/>
                <a:gd name="connsiteX36" fmla="*/ 214313 w 234981"/>
                <a:gd name="connsiteY36" fmla="*/ 39053 h 274319"/>
                <a:gd name="connsiteX37" fmla="*/ 222218 w 234981"/>
                <a:gd name="connsiteY37" fmla="*/ 118301 h 274319"/>
                <a:gd name="connsiteX38" fmla="*/ 221933 w 234981"/>
                <a:gd name="connsiteY38" fmla="*/ 119158 h 274319"/>
                <a:gd name="connsiteX39" fmla="*/ 216599 w 234981"/>
                <a:gd name="connsiteY39" fmla="*/ 122015 h 274319"/>
                <a:gd name="connsiteX40" fmla="*/ 212693 w 234981"/>
                <a:gd name="connsiteY40" fmla="*/ 121730 h 274319"/>
                <a:gd name="connsiteX41" fmla="*/ 207931 w 234981"/>
                <a:gd name="connsiteY41" fmla="*/ 118586 h 274319"/>
                <a:gd name="connsiteX42" fmla="*/ 207645 w 234981"/>
                <a:gd name="connsiteY42" fmla="*/ 117729 h 274319"/>
                <a:gd name="connsiteX43" fmla="*/ 212979 w 234981"/>
                <a:gd name="connsiteY43" fmla="*/ 117443 h 274319"/>
                <a:gd name="connsiteX44" fmla="*/ 215360 w 234981"/>
                <a:gd name="connsiteY44" fmla="*/ 113157 h 274319"/>
                <a:gd name="connsiteX45" fmla="*/ 216884 w 234981"/>
                <a:gd name="connsiteY45" fmla="*/ 117729 h 274319"/>
                <a:gd name="connsiteX46" fmla="*/ 222218 w 234981"/>
                <a:gd name="connsiteY46" fmla="*/ 118301 h 274319"/>
                <a:gd name="connsiteX47" fmla="*/ 145066 w 234981"/>
                <a:gd name="connsiteY47" fmla="*/ 19145 h 274319"/>
                <a:gd name="connsiteX48" fmla="*/ 154972 w 234981"/>
                <a:gd name="connsiteY48" fmla="*/ 30861 h 274319"/>
                <a:gd name="connsiteX49" fmla="*/ 155258 w 234981"/>
                <a:gd name="connsiteY49" fmla="*/ 20288 h 274319"/>
                <a:gd name="connsiteX50" fmla="*/ 159449 w 234981"/>
                <a:gd name="connsiteY50" fmla="*/ 29623 h 274319"/>
                <a:gd name="connsiteX51" fmla="*/ 173831 w 234981"/>
                <a:gd name="connsiteY51" fmla="*/ 34957 h 274319"/>
                <a:gd name="connsiteX52" fmla="*/ 171450 w 234981"/>
                <a:gd name="connsiteY52" fmla="*/ 31909 h 274319"/>
                <a:gd name="connsiteX53" fmla="*/ 170307 w 234981"/>
                <a:gd name="connsiteY53" fmla="*/ 22384 h 274319"/>
                <a:gd name="connsiteX54" fmla="*/ 177451 w 234981"/>
                <a:gd name="connsiteY54" fmla="*/ 27527 h 274319"/>
                <a:gd name="connsiteX55" fmla="*/ 178975 w 234981"/>
                <a:gd name="connsiteY55" fmla="*/ 35814 h 274319"/>
                <a:gd name="connsiteX56" fmla="*/ 188214 w 234981"/>
                <a:gd name="connsiteY56" fmla="*/ 34195 h 274319"/>
                <a:gd name="connsiteX57" fmla="*/ 191834 w 234981"/>
                <a:gd name="connsiteY57" fmla="*/ 39053 h 274319"/>
                <a:gd name="connsiteX58" fmla="*/ 168212 w 234981"/>
                <a:gd name="connsiteY58" fmla="*/ 36481 h 274319"/>
                <a:gd name="connsiteX59" fmla="*/ 159353 w 234981"/>
                <a:gd name="connsiteY59" fmla="*/ 33147 h 274319"/>
                <a:gd name="connsiteX60" fmla="*/ 155639 w 234981"/>
                <a:gd name="connsiteY60" fmla="*/ 43148 h 274319"/>
                <a:gd name="connsiteX61" fmla="*/ 155067 w 234981"/>
                <a:gd name="connsiteY61" fmla="*/ 32576 h 274319"/>
                <a:gd name="connsiteX62" fmla="*/ 144304 w 234981"/>
                <a:gd name="connsiteY62" fmla="*/ 44291 h 274319"/>
                <a:gd name="connsiteX63" fmla="*/ 134493 w 234981"/>
                <a:gd name="connsiteY63" fmla="*/ 31623 h 274319"/>
                <a:gd name="connsiteX64" fmla="*/ 145066 w 234981"/>
                <a:gd name="connsiteY64" fmla="*/ 19145 h 274319"/>
                <a:gd name="connsiteX65" fmla="*/ 128683 w 234981"/>
                <a:gd name="connsiteY65" fmla="*/ 24670 h 274319"/>
                <a:gd name="connsiteX66" fmla="*/ 129540 w 234981"/>
                <a:gd name="connsiteY66" fmla="*/ 24956 h 274319"/>
                <a:gd name="connsiteX67" fmla="*/ 132588 w 234981"/>
                <a:gd name="connsiteY67" fmla="*/ 29813 h 274319"/>
                <a:gd name="connsiteX68" fmla="*/ 132588 w 234981"/>
                <a:gd name="connsiteY68" fmla="*/ 33242 h 274319"/>
                <a:gd name="connsiteX69" fmla="*/ 128968 w 234981"/>
                <a:gd name="connsiteY69" fmla="*/ 38481 h 274319"/>
                <a:gd name="connsiteX70" fmla="*/ 128111 w 234981"/>
                <a:gd name="connsiteY70" fmla="*/ 38481 h 274319"/>
                <a:gd name="connsiteX71" fmla="*/ 127826 w 234981"/>
                <a:gd name="connsiteY71" fmla="*/ 33242 h 274319"/>
                <a:gd name="connsiteX72" fmla="*/ 123063 w 234981"/>
                <a:gd name="connsiteY72" fmla="*/ 31528 h 274319"/>
                <a:gd name="connsiteX73" fmla="*/ 128111 w 234981"/>
                <a:gd name="connsiteY73" fmla="*/ 29813 h 274319"/>
                <a:gd name="connsiteX74" fmla="*/ 128683 w 234981"/>
                <a:gd name="connsiteY74" fmla="*/ 24670 h 274319"/>
                <a:gd name="connsiteX75" fmla="*/ 103251 w 234981"/>
                <a:gd name="connsiteY75" fmla="*/ 29813 h 274319"/>
                <a:gd name="connsiteX76" fmla="*/ 106204 w 234981"/>
                <a:gd name="connsiteY76" fmla="*/ 24956 h 274319"/>
                <a:gd name="connsiteX77" fmla="*/ 107061 w 234981"/>
                <a:gd name="connsiteY77" fmla="*/ 24670 h 274319"/>
                <a:gd name="connsiteX78" fmla="*/ 107632 w 234981"/>
                <a:gd name="connsiteY78" fmla="*/ 29909 h 274319"/>
                <a:gd name="connsiteX79" fmla="*/ 112681 w 234981"/>
                <a:gd name="connsiteY79" fmla="*/ 31623 h 274319"/>
                <a:gd name="connsiteX80" fmla="*/ 107918 w 234981"/>
                <a:gd name="connsiteY80" fmla="*/ 33338 h 274319"/>
                <a:gd name="connsiteX81" fmla="*/ 107632 w 234981"/>
                <a:gd name="connsiteY81" fmla="*/ 38576 h 274319"/>
                <a:gd name="connsiteX82" fmla="*/ 106775 w 234981"/>
                <a:gd name="connsiteY82" fmla="*/ 38576 h 274319"/>
                <a:gd name="connsiteX83" fmla="*/ 103156 w 234981"/>
                <a:gd name="connsiteY83" fmla="*/ 33338 h 274319"/>
                <a:gd name="connsiteX84" fmla="*/ 103251 w 234981"/>
                <a:gd name="connsiteY84" fmla="*/ 29813 h 274319"/>
                <a:gd name="connsiteX85" fmla="*/ 47625 w 234981"/>
                <a:gd name="connsiteY85" fmla="*/ 34195 h 274319"/>
                <a:gd name="connsiteX86" fmla="*/ 56864 w 234981"/>
                <a:gd name="connsiteY86" fmla="*/ 35814 h 274319"/>
                <a:gd name="connsiteX87" fmla="*/ 58388 w 234981"/>
                <a:gd name="connsiteY87" fmla="*/ 27527 h 274319"/>
                <a:gd name="connsiteX88" fmla="*/ 65532 w 234981"/>
                <a:gd name="connsiteY88" fmla="*/ 22384 h 274319"/>
                <a:gd name="connsiteX89" fmla="*/ 64294 w 234981"/>
                <a:gd name="connsiteY89" fmla="*/ 31909 h 274319"/>
                <a:gd name="connsiteX90" fmla="*/ 61913 w 234981"/>
                <a:gd name="connsiteY90" fmla="*/ 34957 h 274319"/>
                <a:gd name="connsiteX91" fmla="*/ 76295 w 234981"/>
                <a:gd name="connsiteY91" fmla="*/ 29623 h 274319"/>
                <a:gd name="connsiteX92" fmla="*/ 80486 w 234981"/>
                <a:gd name="connsiteY92" fmla="*/ 20288 h 274319"/>
                <a:gd name="connsiteX93" fmla="*/ 80772 w 234981"/>
                <a:gd name="connsiteY93" fmla="*/ 30861 h 274319"/>
                <a:gd name="connsiteX94" fmla="*/ 90583 w 234981"/>
                <a:gd name="connsiteY94" fmla="*/ 19145 h 274319"/>
                <a:gd name="connsiteX95" fmla="*/ 101346 w 234981"/>
                <a:gd name="connsiteY95" fmla="*/ 31528 h 274319"/>
                <a:gd name="connsiteX96" fmla="*/ 91440 w 234981"/>
                <a:gd name="connsiteY96" fmla="*/ 44196 h 274319"/>
                <a:gd name="connsiteX97" fmla="*/ 80677 w 234981"/>
                <a:gd name="connsiteY97" fmla="*/ 32480 h 274319"/>
                <a:gd name="connsiteX98" fmla="*/ 80105 w 234981"/>
                <a:gd name="connsiteY98" fmla="*/ 43053 h 274319"/>
                <a:gd name="connsiteX99" fmla="*/ 76391 w 234981"/>
                <a:gd name="connsiteY99" fmla="*/ 33147 h 274319"/>
                <a:gd name="connsiteX100" fmla="*/ 67532 w 234981"/>
                <a:gd name="connsiteY100" fmla="*/ 36481 h 274319"/>
                <a:gd name="connsiteX101" fmla="*/ 43910 w 234981"/>
                <a:gd name="connsiteY101" fmla="*/ 39053 h 274319"/>
                <a:gd name="connsiteX102" fmla="*/ 47625 w 234981"/>
                <a:gd name="connsiteY102" fmla="*/ 34195 h 274319"/>
                <a:gd name="connsiteX103" fmla="*/ 20479 w 234981"/>
                <a:gd name="connsiteY103" fmla="*/ 32766 h 274319"/>
                <a:gd name="connsiteX104" fmla="*/ 22860 w 234981"/>
                <a:gd name="connsiteY104" fmla="*/ 28385 h 274319"/>
                <a:gd name="connsiteX105" fmla="*/ 24384 w 234981"/>
                <a:gd name="connsiteY105" fmla="*/ 32957 h 274319"/>
                <a:gd name="connsiteX106" fmla="*/ 29813 w 234981"/>
                <a:gd name="connsiteY106" fmla="*/ 33814 h 274319"/>
                <a:gd name="connsiteX107" fmla="*/ 29528 w 234981"/>
                <a:gd name="connsiteY107" fmla="*/ 34385 h 274319"/>
                <a:gd name="connsiteX108" fmla="*/ 24194 w 234981"/>
                <a:gd name="connsiteY108" fmla="*/ 37243 h 274319"/>
                <a:gd name="connsiteX109" fmla="*/ 20288 w 234981"/>
                <a:gd name="connsiteY109" fmla="*/ 36957 h 274319"/>
                <a:gd name="connsiteX110" fmla="*/ 15526 w 234981"/>
                <a:gd name="connsiteY110" fmla="*/ 33814 h 274319"/>
                <a:gd name="connsiteX111" fmla="*/ 15240 w 234981"/>
                <a:gd name="connsiteY111" fmla="*/ 32957 h 274319"/>
                <a:gd name="connsiteX112" fmla="*/ 20479 w 234981"/>
                <a:gd name="connsiteY112" fmla="*/ 32766 h 274319"/>
                <a:gd name="connsiteX113" fmla="*/ 22003 w 234981"/>
                <a:gd name="connsiteY113" fmla="*/ 39053 h 274319"/>
                <a:gd name="connsiteX114" fmla="*/ 34290 w 234981"/>
                <a:gd name="connsiteY114" fmla="*/ 49721 h 274319"/>
                <a:gd name="connsiteX115" fmla="*/ 21431 w 234981"/>
                <a:gd name="connsiteY115" fmla="*/ 58960 h 274319"/>
                <a:gd name="connsiteX116" fmla="*/ 32195 w 234981"/>
                <a:gd name="connsiteY116" fmla="*/ 60103 h 274319"/>
                <a:gd name="connsiteX117" fmla="*/ 21527 w 234981"/>
                <a:gd name="connsiteY117" fmla="*/ 62865 h 274319"/>
                <a:gd name="connsiteX118" fmla="*/ 24194 w 234981"/>
                <a:gd name="connsiteY118" fmla="*/ 71914 h 274319"/>
                <a:gd name="connsiteX119" fmla="*/ 24765 w 234981"/>
                <a:gd name="connsiteY119" fmla="*/ 94679 h 274319"/>
                <a:gd name="connsiteX120" fmla="*/ 20003 w 234981"/>
                <a:gd name="connsiteY120" fmla="*/ 90964 h 274319"/>
                <a:gd name="connsiteX121" fmla="*/ 22384 w 234981"/>
                <a:gd name="connsiteY121" fmla="*/ 82201 h 274319"/>
                <a:gd name="connsiteX122" fmla="*/ 14002 w 234981"/>
                <a:gd name="connsiteY122" fmla="*/ 80010 h 274319"/>
                <a:gd name="connsiteX123" fmla="*/ 9239 w 234981"/>
                <a:gd name="connsiteY123" fmla="*/ 72771 h 274319"/>
                <a:gd name="connsiteX124" fmla="*/ 19050 w 234981"/>
                <a:gd name="connsiteY124" fmla="*/ 74486 h 274319"/>
                <a:gd name="connsiteX125" fmla="*/ 21717 w 234981"/>
                <a:gd name="connsiteY125" fmla="*/ 76867 h 274319"/>
                <a:gd name="connsiteX126" fmla="*/ 17621 w 234981"/>
                <a:gd name="connsiteY126" fmla="*/ 62484 h 274319"/>
                <a:gd name="connsiteX127" fmla="*/ 8287 w 234981"/>
                <a:gd name="connsiteY127" fmla="*/ 58007 h 274319"/>
                <a:gd name="connsiteX128" fmla="*/ 18955 w 234981"/>
                <a:gd name="connsiteY128" fmla="*/ 58769 h 274319"/>
                <a:gd name="connsiteX129" fmla="*/ 7906 w 234981"/>
                <a:gd name="connsiteY129" fmla="*/ 48006 h 274319"/>
                <a:gd name="connsiteX130" fmla="*/ 22003 w 234981"/>
                <a:gd name="connsiteY130" fmla="*/ 39053 h 274319"/>
                <a:gd name="connsiteX131" fmla="*/ 28575 w 234981"/>
                <a:gd name="connsiteY131" fmla="*/ 117729 h 274319"/>
                <a:gd name="connsiteX132" fmla="*/ 28289 w 234981"/>
                <a:gd name="connsiteY132" fmla="*/ 118586 h 274319"/>
                <a:gd name="connsiteX133" fmla="*/ 23527 w 234981"/>
                <a:gd name="connsiteY133" fmla="*/ 121730 h 274319"/>
                <a:gd name="connsiteX134" fmla="*/ 19717 w 234981"/>
                <a:gd name="connsiteY134" fmla="*/ 122015 h 274319"/>
                <a:gd name="connsiteX135" fmla="*/ 14288 w 234981"/>
                <a:gd name="connsiteY135" fmla="*/ 119158 h 274319"/>
                <a:gd name="connsiteX136" fmla="*/ 14002 w 234981"/>
                <a:gd name="connsiteY136" fmla="*/ 118301 h 274319"/>
                <a:gd name="connsiteX137" fmla="*/ 19336 w 234981"/>
                <a:gd name="connsiteY137" fmla="*/ 117729 h 274319"/>
                <a:gd name="connsiteX138" fmla="*/ 20860 w 234981"/>
                <a:gd name="connsiteY138" fmla="*/ 113157 h 274319"/>
                <a:gd name="connsiteX139" fmla="*/ 23241 w 234981"/>
                <a:gd name="connsiteY139" fmla="*/ 117443 h 274319"/>
                <a:gd name="connsiteX140" fmla="*/ 28575 w 234981"/>
                <a:gd name="connsiteY140" fmla="*/ 117729 h 274319"/>
                <a:gd name="connsiteX141" fmla="*/ 6477 w 234981"/>
                <a:gd name="connsiteY141" fmla="*/ 151162 h 274319"/>
                <a:gd name="connsiteX142" fmla="*/ 15430 w 234981"/>
                <a:gd name="connsiteY142" fmla="*/ 154305 h 274319"/>
                <a:gd name="connsiteX143" fmla="*/ 18574 w 234981"/>
                <a:gd name="connsiteY143" fmla="*/ 159353 h 274319"/>
                <a:gd name="connsiteX144" fmla="*/ 19717 w 234981"/>
                <a:gd name="connsiteY144" fmla="*/ 156591 h 274319"/>
                <a:gd name="connsiteX145" fmla="*/ 22289 w 234981"/>
                <a:gd name="connsiteY145" fmla="*/ 147542 h 274319"/>
                <a:gd name="connsiteX146" fmla="*/ 11621 w 234981"/>
                <a:gd name="connsiteY146" fmla="*/ 144780 h 274319"/>
                <a:gd name="connsiteX147" fmla="*/ 22670 w 234981"/>
                <a:gd name="connsiteY147" fmla="*/ 143447 h 274319"/>
                <a:gd name="connsiteX148" fmla="*/ 9525 w 234981"/>
                <a:gd name="connsiteY148" fmla="*/ 134493 h 274319"/>
                <a:gd name="connsiteX149" fmla="*/ 21812 w 234981"/>
                <a:gd name="connsiteY149" fmla="*/ 123539 h 274319"/>
                <a:gd name="connsiteX150" fmla="*/ 35909 w 234981"/>
                <a:gd name="connsiteY150" fmla="*/ 132779 h 274319"/>
                <a:gd name="connsiteX151" fmla="*/ 24384 w 234981"/>
                <a:gd name="connsiteY151" fmla="*/ 143351 h 274319"/>
                <a:gd name="connsiteX152" fmla="*/ 35624 w 234981"/>
                <a:gd name="connsiteY152" fmla="*/ 142875 h 274319"/>
                <a:gd name="connsiteX153" fmla="*/ 26194 w 234981"/>
                <a:gd name="connsiteY153" fmla="*/ 147352 h 274319"/>
                <a:gd name="connsiteX154" fmla="*/ 23908 w 234981"/>
                <a:gd name="connsiteY154" fmla="*/ 175736 h 274319"/>
                <a:gd name="connsiteX155" fmla="*/ 19145 w 234981"/>
                <a:gd name="connsiteY155" fmla="*/ 179451 h 274319"/>
                <a:gd name="connsiteX156" fmla="*/ 17907 w 234981"/>
                <a:gd name="connsiteY156" fmla="*/ 162211 h 274319"/>
                <a:gd name="connsiteX157" fmla="*/ 9239 w 234981"/>
                <a:gd name="connsiteY157" fmla="*/ 159068 h 274319"/>
                <a:gd name="connsiteX158" fmla="*/ 6477 w 234981"/>
                <a:gd name="connsiteY158" fmla="*/ 151162 h 274319"/>
                <a:gd name="connsiteX159" fmla="*/ 13526 w 234981"/>
                <a:gd name="connsiteY159" fmla="*/ 206597 h 274319"/>
                <a:gd name="connsiteX160" fmla="*/ 12954 w 234981"/>
                <a:gd name="connsiteY160" fmla="*/ 206026 h 274319"/>
                <a:gd name="connsiteX161" fmla="*/ 17431 w 234981"/>
                <a:gd name="connsiteY161" fmla="*/ 202883 h 274319"/>
                <a:gd name="connsiteX162" fmla="*/ 16193 w 234981"/>
                <a:gd name="connsiteY162" fmla="*/ 198025 h 274319"/>
                <a:gd name="connsiteX163" fmla="*/ 20383 w 234981"/>
                <a:gd name="connsiteY163" fmla="*/ 200882 h 274319"/>
                <a:gd name="connsiteX164" fmla="*/ 25146 w 234981"/>
                <a:gd name="connsiteY164" fmla="*/ 198311 h 274319"/>
                <a:gd name="connsiteX165" fmla="*/ 25432 w 234981"/>
                <a:gd name="connsiteY165" fmla="*/ 199168 h 274319"/>
                <a:gd name="connsiteX166" fmla="*/ 22765 w 234981"/>
                <a:gd name="connsiteY166" fmla="*/ 204692 h 274319"/>
                <a:gd name="connsiteX167" fmla="*/ 19812 w 234981"/>
                <a:gd name="connsiteY167" fmla="*/ 206693 h 274319"/>
                <a:gd name="connsiteX168" fmla="*/ 13526 w 234981"/>
                <a:gd name="connsiteY168" fmla="*/ 206597 h 274319"/>
                <a:gd name="connsiteX169" fmla="*/ 53340 w 234981"/>
                <a:gd name="connsiteY169" fmla="*/ 249555 h 274319"/>
                <a:gd name="connsiteX170" fmla="*/ 49911 w 234981"/>
                <a:gd name="connsiteY170" fmla="*/ 241268 h 274319"/>
                <a:gd name="connsiteX171" fmla="*/ 42005 w 234981"/>
                <a:gd name="connsiteY171" fmla="*/ 244412 h 274319"/>
                <a:gd name="connsiteX172" fmla="*/ 33338 w 234981"/>
                <a:gd name="connsiteY172" fmla="*/ 241268 h 274319"/>
                <a:gd name="connsiteX173" fmla="*/ 42291 w 234981"/>
                <a:gd name="connsiteY173" fmla="*/ 237268 h 274319"/>
                <a:gd name="connsiteX174" fmla="*/ 46196 w 234981"/>
                <a:gd name="connsiteY174" fmla="*/ 237554 h 274319"/>
                <a:gd name="connsiteX175" fmla="*/ 33719 w 234981"/>
                <a:gd name="connsiteY175" fmla="*/ 228410 h 274319"/>
                <a:gd name="connsiteX176" fmla="*/ 23431 w 234981"/>
                <a:gd name="connsiteY176" fmla="*/ 230029 h 274319"/>
                <a:gd name="connsiteX177" fmla="*/ 32861 w 234981"/>
                <a:gd name="connsiteY177" fmla="*/ 223933 h 274319"/>
                <a:gd name="connsiteX178" fmla="*/ 16859 w 234981"/>
                <a:gd name="connsiteY178" fmla="*/ 222218 h 274319"/>
                <a:gd name="connsiteX179" fmla="*/ 22289 w 234981"/>
                <a:gd name="connsiteY179" fmla="*/ 206978 h 274319"/>
                <a:gd name="connsiteX180" fmla="*/ 38767 w 234981"/>
                <a:gd name="connsiteY180" fmla="*/ 208407 h 274319"/>
                <a:gd name="connsiteX181" fmla="*/ 34100 w 234981"/>
                <a:gd name="connsiteY181" fmla="*/ 223266 h 274319"/>
                <a:gd name="connsiteX182" fmla="*/ 43815 w 234981"/>
                <a:gd name="connsiteY182" fmla="*/ 218218 h 274319"/>
                <a:gd name="connsiteX183" fmla="*/ 36957 w 234981"/>
                <a:gd name="connsiteY183" fmla="*/ 226409 h 274319"/>
                <a:gd name="connsiteX184" fmla="*/ 44672 w 234981"/>
                <a:gd name="connsiteY184" fmla="*/ 232029 h 274319"/>
                <a:gd name="connsiteX185" fmla="*/ 59626 w 234981"/>
                <a:gd name="connsiteY185" fmla="*/ 249936 h 274319"/>
                <a:gd name="connsiteX186" fmla="*/ 53340 w 234981"/>
                <a:gd name="connsiteY186" fmla="*/ 249555 h 274319"/>
                <a:gd name="connsiteX187" fmla="*/ 91154 w 234981"/>
                <a:gd name="connsiteY187" fmla="*/ 245555 h 274319"/>
                <a:gd name="connsiteX188" fmla="*/ 86678 w 234981"/>
                <a:gd name="connsiteY188" fmla="*/ 249841 h 274319"/>
                <a:gd name="connsiteX189" fmla="*/ 85820 w 234981"/>
                <a:gd name="connsiteY189" fmla="*/ 249841 h 274319"/>
                <a:gd name="connsiteX190" fmla="*/ 86678 w 234981"/>
                <a:gd name="connsiteY190" fmla="*/ 244697 h 274319"/>
                <a:gd name="connsiteX191" fmla="*/ 82201 w 234981"/>
                <a:gd name="connsiteY191" fmla="*/ 241840 h 274319"/>
                <a:gd name="connsiteX192" fmla="*/ 87249 w 234981"/>
                <a:gd name="connsiteY192" fmla="*/ 241268 h 274319"/>
                <a:gd name="connsiteX193" fmla="*/ 88678 w 234981"/>
                <a:gd name="connsiteY193" fmla="*/ 236125 h 274319"/>
                <a:gd name="connsiteX194" fmla="*/ 89630 w 234981"/>
                <a:gd name="connsiteY194" fmla="*/ 236696 h 274319"/>
                <a:gd name="connsiteX195" fmla="*/ 91726 w 234981"/>
                <a:gd name="connsiteY195" fmla="*/ 242126 h 274319"/>
                <a:gd name="connsiteX196" fmla="*/ 91154 w 234981"/>
                <a:gd name="connsiteY196" fmla="*/ 245555 h 274319"/>
                <a:gd name="connsiteX197" fmla="*/ 146399 w 234981"/>
                <a:gd name="connsiteY197" fmla="*/ 253270 h 274319"/>
                <a:gd name="connsiteX198" fmla="*/ 137732 w 234981"/>
                <a:gd name="connsiteY198" fmla="*/ 249746 h 274319"/>
                <a:gd name="connsiteX199" fmla="*/ 134398 w 234981"/>
                <a:gd name="connsiteY199" fmla="*/ 257270 h 274319"/>
                <a:gd name="connsiteX200" fmla="*/ 126016 w 234981"/>
                <a:gd name="connsiteY200" fmla="*/ 260985 h 274319"/>
                <a:gd name="connsiteX201" fmla="*/ 129349 w 234981"/>
                <a:gd name="connsiteY201" fmla="*/ 251746 h 274319"/>
                <a:gd name="connsiteX202" fmla="*/ 132493 w 234981"/>
                <a:gd name="connsiteY202" fmla="*/ 249555 h 274319"/>
                <a:gd name="connsiteX203" fmla="*/ 117062 w 234981"/>
                <a:gd name="connsiteY203" fmla="*/ 251651 h 274319"/>
                <a:gd name="connsiteX204" fmla="*/ 110871 w 234981"/>
                <a:gd name="connsiteY204" fmla="*/ 259556 h 274319"/>
                <a:gd name="connsiteX205" fmla="*/ 113157 w 234981"/>
                <a:gd name="connsiteY205" fmla="*/ 249269 h 274319"/>
                <a:gd name="connsiteX206" fmla="*/ 100774 w 234981"/>
                <a:gd name="connsiteY206" fmla="*/ 258699 h 274319"/>
                <a:gd name="connsiteX207" fmla="*/ 92964 w 234981"/>
                <a:gd name="connsiteY207" fmla="*/ 244316 h 274319"/>
                <a:gd name="connsiteX208" fmla="*/ 105823 w 234981"/>
                <a:gd name="connsiteY208" fmla="*/ 233934 h 274319"/>
                <a:gd name="connsiteX209" fmla="*/ 113538 w 234981"/>
                <a:gd name="connsiteY209" fmla="*/ 247460 h 274319"/>
                <a:gd name="connsiteX210" fmla="*/ 116300 w 234981"/>
                <a:gd name="connsiteY210" fmla="*/ 237649 h 274319"/>
                <a:gd name="connsiteX211" fmla="*/ 117824 w 234981"/>
                <a:gd name="connsiteY211" fmla="*/ 247936 h 274319"/>
                <a:gd name="connsiteX212" fmla="*/ 127349 w 234981"/>
                <a:gd name="connsiteY212" fmla="*/ 246888 h 274319"/>
                <a:gd name="connsiteX213" fmla="*/ 151257 w 234981"/>
                <a:gd name="connsiteY213" fmla="*/ 249174 h 274319"/>
                <a:gd name="connsiteX214" fmla="*/ 146399 w 234981"/>
                <a:gd name="connsiteY214" fmla="*/ 253270 h 274319"/>
                <a:gd name="connsiteX215" fmla="*/ 117157 w 234981"/>
                <a:gd name="connsiteY215" fmla="*/ 230886 h 274319"/>
                <a:gd name="connsiteX216" fmla="*/ 70580 w 234981"/>
                <a:gd name="connsiteY216" fmla="*/ 219551 h 274319"/>
                <a:gd name="connsiteX217" fmla="*/ 40005 w 234981"/>
                <a:gd name="connsiteY217" fmla="*/ 188976 h 274319"/>
                <a:gd name="connsiteX218" fmla="*/ 39910 w 234981"/>
                <a:gd name="connsiteY218" fmla="*/ 47435 h 274319"/>
                <a:gd name="connsiteX219" fmla="*/ 118205 w 234981"/>
                <a:gd name="connsiteY219" fmla="*/ 41339 h 274319"/>
                <a:gd name="connsiteX220" fmla="*/ 196501 w 234981"/>
                <a:gd name="connsiteY220" fmla="*/ 47435 h 274319"/>
                <a:gd name="connsiteX221" fmla="*/ 196310 w 234981"/>
                <a:gd name="connsiteY221" fmla="*/ 188976 h 274319"/>
                <a:gd name="connsiteX222" fmla="*/ 163544 w 234981"/>
                <a:gd name="connsiteY222" fmla="*/ 219551 h 274319"/>
                <a:gd name="connsiteX223" fmla="*/ 117157 w 234981"/>
                <a:gd name="connsiteY223" fmla="*/ 230886 h 274319"/>
                <a:gd name="connsiteX224" fmla="*/ 219456 w 234981"/>
                <a:gd name="connsiteY224" fmla="*/ 222123 h 274319"/>
                <a:gd name="connsiteX225" fmla="*/ 203645 w 234981"/>
                <a:gd name="connsiteY225" fmla="*/ 224123 h 274319"/>
                <a:gd name="connsiteX226" fmla="*/ 212884 w 234981"/>
                <a:gd name="connsiteY226" fmla="*/ 229934 h 274319"/>
                <a:gd name="connsiteX227" fmla="*/ 202597 w 234981"/>
                <a:gd name="connsiteY227" fmla="*/ 228314 h 274319"/>
                <a:gd name="connsiteX228" fmla="*/ 190024 w 234981"/>
                <a:gd name="connsiteY228" fmla="*/ 237458 h 274319"/>
                <a:gd name="connsiteX229" fmla="*/ 194024 w 234981"/>
                <a:gd name="connsiteY229" fmla="*/ 237173 h 274319"/>
                <a:gd name="connsiteX230" fmla="*/ 202978 w 234981"/>
                <a:gd name="connsiteY230" fmla="*/ 241173 h 274319"/>
                <a:gd name="connsiteX231" fmla="*/ 194310 w 234981"/>
                <a:gd name="connsiteY231" fmla="*/ 244316 h 274319"/>
                <a:gd name="connsiteX232" fmla="*/ 186404 w 234981"/>
                <a:gd name="connsiteY232" fmla="*/ 241173 h 274319"/>
                <a:gd name="connsiteX233" fmla="*/ 182975 w 234981"/>
                <a:gd name="connsiteY233" fmla="*/ 249460 h 274319"/>
                <a:gd name="connsiteX234" fmla="*/ 176689 w 234981"/>
                <a:gd name="connsiteY234" fmla="*/ 249746 h 274319"/>
                <a:gd name="connsiteX235" fmla="*/ 191643 w 234981"/>
                <a:gd name="connsiteY235" fmla="*/ 231839 h 274319"/>
                <a:gd name="connsiteX236" fmla="*/ 199358 w 234981"/>
                <a:gd name="connsiteY236" fmla="*/ 226219 h 274319"/>
                <a:gd name="connsiteX237" fmla="*/ 192500 w 234981"/>
                <a:gd name="connsiteY237" fmla="*/ 218027 h 274319"/>
                <a:gd name="connsiteX238" fmla="*/ 202025 w 234981"/>
                <a:gd name="connsiteY238" fmla="*/ 223076 h 274319"/>
                <a:gd name="connsiteX239" fmla="*/ 197644 w 234981"/>
                <a:gd name="connsiteY239" fmla="*/ 208217 h 274319"/>
                <a:gd name="connsiteX240" fmla="*/ 214122 w 234981"/>
                <a:gd name="connsiteY240" fmla="*/ 206788 h 274319"/>
                <a:gd name="connsiteX241" fmla="*/ 219456 w 234981"/>
                <a:gd name="connsiteY241" fmla="*/ 222123 h 274319"/>
                <a:gd name="connsiteX242" fmla="*/ 222409 w 234981"/>
                <a:gd name="connsiteY242" fmla="*/ 206597 h 274319"/>
                <a:gd name="connsiteX243" fmla="*/ 216408 w 234981"/>
                <a:gd name="connsiteY243" fmla="*/ 206597 h 274319"/>
                <a:gd name="connsiteX244" fmla="*/ 213074 w 234981"/>
                <a:gd name="connsiteY244" fmla="*/ 204597 h 274319"/>
                <a:gd name="connsiteX245" fmla="*/ 210693 w 234981"/>
                <a:gd name="connsiteY245" fmla="*/ 199073 h 274319"/>
                <a:gd name="connsiteX246" fmla="*/ 210979 w 234981"/>
                <a:gd name="connsiteY246" fmla="*/ 198215 h 274319"/>
                <a:gd name="connsiteX247" fmla="*/ 215741 w 234981"/>
                <a:gd name="connsiteY247" fmla="*/ 200787 h 274319"/>
                <a:gd name="connsiteX248" fmla="*/ 219932 w 234981"/>
                <a:gd name="connsiteY248" fmla="*/ 197930 h 274319"/>
                <a:gd name="connsiteX249" fmla="*/ 218694 w 234981"/>
                <a:gd name="connsiteY249" fmla="*/ 202787 h 274319"/>
                <a:gd name="connsiteX250" fmla="*/ 223171 w 234981"/>
                <a:gd name="connsiteY250" fmla="*/ 205931 h 274319"/>
                <a:gd name="connsiteX251" fmla="*/ 222409 w 234981"/>
                <a:gd name="connsiteY251" fmla="*/ 206597 h 274319"/>
                <a:gd name="connsiteX252" fmla="*/ 226981 w 234981"/>
                <a:gd name="connsiteY252" fmla="*/ 158972 h 274319"/>
                <a:gd name="connsiteX253" fmla="*/ 218503 w 234981"/>
                <a:gd name="connsiteY253" fmla="*/ 162116 h 274319"/>
                <a:gd name="connsiteX254" fmla="*/ 217170 w 234981"/>
                <a:gd name="connsiteY254" fmla="*/ 179356 h 274319"/>
                <a:gd name="connsiteX255" fmla="*/ 212408 w 234981"/>
                <a:gd name="connsiteY255" fmla="*/ 175641 h 274319"/>
                <a:gd name="connsiteX256" fmla="*/ 210122 w 234981"/>
                <a:gd name="connsiteY256" fmla="*/ 147257 h 274319"/>
                <a:gd name="connsiteX257" fmla="*/ 200978 w 234981"/>
                <a:gd name="connsiteY257" fmla="*/ 142780 h 274319"/>
                <a:gd name="connsiteX258" fmla="*/ 211836 w 234981"/>
                <a:gd name="connsiteY258" fmla="*/ 143256 h 274319"/>
                <a:gd name="connsiteX259" fmla="*/ 200311 w 234981"/>
                <a:gd name="connsiteY259" fmla="*/ 132683 h 274319"/>
                <a:gd name="connsiteX260" fmla="*/ 214408 w 234981"/>
                <a:gd name="connsiteY260" fmla="*/ 123444 h 274319"/>
                <a:gd name="connsiteX261" fmla="*/ 226600 w 234981"/>
                <a:gd name="connsiteY261" fmla="*/ 134398 h 274319"/>
                <a:gd name="connsiteX262" fmla="*/ 213455 w 234981"/>
                <a:gd name="connsiteY262" fmla="*/ 143351 h 274319"/>
                <a:gd name="connsiteX263" fmla="*/ 224504 w 234981"/>
                <a:gd name="connsiteY263" fmla="*/ 144685 h 274319"/>
                <a:gd name="connsiteX264" fmla="*/ 213836 w 234981"/>
                <a:gd name="connsiteY264" fmla="*/ 147447 h 274319"/>
                <a:gd name="connsiteX265" fmla="*/ 216503 w 234981"/>
                <a:gd name="connsiteY265" fmla="*/ 156496 h 274319"/>
                <a:gd name="connsiteX266" fmla="*/ 217742 w 234981"/>
                <a:gd name="connsiteY266" fmla="*/ 159258 h 274319"/>
                <a:gd name="connsiteX267" fmla="*/ 220790 w 234981"/>
                <a:gd name="connsiteY267" fmla="*/ 154210 h 274319"/>
                <a:gd name="connsiteX268" fmla="*/ 230029 w 234981"/>
                <a:gd name="connsiteY268" fmla="*/ 151067 h 274319"/>
                <a:gd name="connsiteX269" fmla="*/ 226981 w 234981"/>
                <a:gd name="connsiteY269" fmla="*/ 158972 h 27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234981" h="274319">
                  <a:moveTo>
                    <a:pt x="117443" y="286"/>
                  </a:moveTo>
                  <a:cubicBezTo>
                    <a:pt x="80963" y="19431"/>
                    <a:pt x="36385" y="19336"/>
                    <a:pt x="0" y="0"/>
                  </a:cubicBezTo>
                  <a:lnTo>
                    <a:pt x="0" y="210598"/>
                  </a:lnTo>
                  <a:cubicBezTo>
                    <a:pt x="0" y="236315"/>
                    <a:pt x="21241" y="256794"/>
                    <a:pt x="47530" y="256794"/>
                  </a:cubicBezTo>
                  <a:cubicBezTo>
                    <a:pt x="72962" y="256794"/>
                    <a:pt x="95631" y="260318"/>
                    <a:pt x="117443" y="274320"/>
                  </a:cubicBezTo>
                  <a:cubicBezTo>
                    <a:pt x="139351" y="260509"/>
                    <a:pt x="161735" y="256794"/>
                    <a:pt x="187166" y="256794"/>
                  </a:cubicBezTo>
                  <a:cubicBezTo>
                    <a:pt x="213455" y="256794"/>
                    <a:pt x="234982" y="236315"/>
                    <a:pt x="234982" y="210598"/>
                  </a:cubicBezTo>
                  <a:lnTo>
                    <a:pt x="234982" y="0"/>
                  </a:lnTo>
                  <a:cubicBezTo>
                    <a:pt x="198311" y="19431"/>
                    <a:pt x="154210" y="19145"/>
                    <a:pt x="117443" y="286"/>
                  </a:cubicBezTo>
                  <a:moveTo>
                    <a:pt x="211931" y="33052"/>
                  </a:moveTo>
                  <a:cubicBezTo>
                    <a:pt x="211931" y="33052"/>
                    <a:pt x="212598" y="28480"/>
                    <a:pt x="213455" y="28480"/>
                  </a:cubicBezTo>
                  <a:cubicBezTo>
                    <a:pt x="214313" y="28194"/>
                    <a:pt x="215837" y="32766"/>
                    <a:pt x="215837" y="32766"/>
                  </a:cubicBezTo>
                  <a:cubicBezTo>
                    <a:pt x="217646" y="31052"/>
                    <a:pt x="221170" y="33052"/>
                    <a:pt x="221170" y="33052"/>
                  </a:cubicBezTo>
                  <a:lnTo>
                    <a:pt x="220885" y="33909"/>
                  </a:lnTo>
                  <a:cubicBezTo>
                    <a:pt x="218218" y="32766"/>
                    <a:pt x="215837" y="35624"/>
                    <a:pt x="216122" y="37052"/>
                  </a:cubicBezTo>
                  <a:cubicBezTo>
                    <a:pt x="216122" y="37910"/>
                    <a:pt x="212217" y="38195"/>
                    <a:pt x="212217" y="37338"/>
                  </a:cubicBezTo>
                  <a:cubicBezTo>
                    <a:pt x="212217" y="35909"/>
                    <a:pt x="209550" y="33338"/>
                    <a:pt x="206883" y="34481"/>
                  </a:cubicBezTo>
                  <a:lnTo>
                    <a:pt x="206597" y="33909"/>
                  </a:lnTo>
                  <a:cubicBezTo>
                    <a:pt x="206502" y="33909"/>
                    <a:pt x="209550" y="31242"/>
                    <a:pt x="211931" y="33052"/>
                  </a:cubicBezTo>
                  <a:moveTo>
                    <a:pt x="214313" y="39053"/>
                  </a:moveTo>
                  <a:cubicBezTo>
                    <a:pt x="221456" y="38481"/>
                    <a:pt x="227743" y="42482"/>
                    <a:pt x="228314" y="48006"/>
                  </a:cubicBezTo>
                  <a:cubicBezTo>
                    <a:pt x="228600" y="53150"/>
                    <a:pt x="223838" y="57817"/>
                    <a:pt x="217361" y="58865"/>
                  </a:cubicBezTo>
                  <a:cubicBezTo>
                    <a:pt x="221361" y="60293"/>
                    <a:pt x="225743" y="58674"/>
                    <a:pt x="228028" y="58103"/>
                  </a:cubicBezTo>
                  <a:cubicBezTo>
                    <a:pt x="228028" y="58103"/>
                    <a:pt x="228886" y="64770"/>
                    <a:pt x="218599" y="62579"/>
                  </a:cubicBezTo>
                  <a:cubicBezTo>
                    <a:pt x="218980" y="68009"/>
                    <a:pt x="215551" y="71914"/>
                    <a:pt x="214313" y="77343"/>
                  </a:cubicBezTo>
                  <a:cubicBezTo>
                    <a:pt x="215074" y="76295"/>
                    <a:pt x="216027" y="75438"/>
                    <a:pt x="217361" y="74581"/>
                  </a:cubicBezTo>
                  <a:cubicBezTo>
                    <a:pt x="220313" y="72866"/>
                    <a:pt x="223933" y="72295"/>
                    <a:pt x="227267" y="72866"/>
                  </a:cubicBezTo>
                  <a:cubicBezTo>
                    <a:pt x="226981" y="75438"/>
                    <a:pt x="225171" y="78296"/>
                    <a:pt x="222504" y="80105"/>
                  </a:cubicBezTo>
                  <a:cubicBezTo>
                    <a:pt x="219837" y="81820"/>
                    <a:pt x="216884" y="82487"/>
                    <a:pt x="213932" y="82296"/>
                  </a:cubicBezTo>
                  <a:cubicBezTo>
                    <a:pt x="214122" y="84773"/>
                    <a:pt x="214789" y="87725"/>
                    <a:pt x="216503" y="91059"/>
                  </a:cubicBezTo>
                  <a:lnTo>
                    <a:pt x="211741" y="94774"/>
                  </a:lnTo>
                  <a:cubicBezTo>
                    <a:pt x="209360" y="90202"/>
                    <a:pt x="208407" y="79534"/>
                    <a:pt x="212312" y="72009"/>
                  </a:cubicBezTo>
                  <a:cubicBezTo>
                    <a:pt x="214789" y="66866"/>
                    <a:pt x="215170" y="64961"/>
                    <a:pt x="214979" y="62960"/>
                  </a:cubicBezTo>
                  <a:cubicBezTo>
                    <a:pt x="211741" y="64103"/>
                    <a:pt x="205168" y="65723"/>
                    <a:pt x="204311" y="60198"/>
                  </a:cubicBezTo>
                  <a:cubicBezTo>
                    <a:pt x="204311" y="60198"/>
                    <a:pt x="211645" y="61341"/>
                    <a:pt x="214979" y="59055"/>
                  </a:cubicBezTo>
                  <a:cubicBezTo>
                    <a:pt x="208312" y="58865"/>
                    <a:pt x="202787" y="54959"/>
                    <a:pt x="202120" y="49816"/>
                  </a:cubicBezTo>
                  <a:cubicBezTo>
                    <a:pt x="201740" y="44291"/>
                    <a:pt x="207074" y="39338"/>
                    <a:pt x="214313" y="39053"/>
                  </a:cubicBezTo>
                  <a:moveTo>
                    <a:pt x="222218" y="118301"/>
                  </a:moveTo>
                  <a:lnTo>
                    <a:pt x="221933" y="119158"/>
                  </a:lnTo>
                  <a:cubicBezTo>
                    <a:pt x="219266" y="118015"/>
                    <a:pt x="216599" y="120587"/>
                    <a:pt x="216599" y="122015"/>
                  </a:cubicBezTo>
                  <a:cubicBezTo>
                    <a:pt x="216599" y="122873"/>
                    <a:pt x="212693" y="122587"/>
                    <a:pt x="212693" y="121730"/>
                  </a:cubicBezTo>
                  <a:cubicBezTo>
                    <a:pt x="212979" y="120301"/>
                    <a:pt x="210598" y="117443"/>
                    <a:pt x="207931" y="118586"/>
                  </a:cubicBezTo>
                  <a:lnTo>
                    <a:pt x="207645" y="117729"/>
                  </a:lnTo>
                  <a:cubicBezTo>
                    <a:pt x="207645" y="117729"/>
                    <a:pt x="211169" y="115729"/>
                    <a:pt x="212979" y="117443"/>
                  </a:cubicBezTo>
                  <a:cubicBezTo>
                    <a:pt x="212979" y="117443"/>
                    <a:pt x="214503" y="112871"/>
                    <a:pt x="215360" y="113157"/>
                  </a:cubicBezTo>
                  <a:cubicBezTo>
                    <a:pt x="216313" y="113157"/>
                    <a:pt x="216884" y="117729"/>
                    <a:pt x="216884" y="117729"/>
                  </a:cubicBezTo>
                  <a:cubicBezTo>
                    <a:pt x="219170" y="116015"/>
                    <a:pt x="222218" y="118301"/>
                    <a:pt x="222218" y="118301"/>
                  </a:cubicBezTo>
                  <a:moveTo>
                    <a:pt x="145066" y="19145"/>
                  </a:moveTo>
                  <a:cubicBezTo>
                    <a:pt x="150495" y="19145"/>
                    <a:pt x="154876" y="24384"/>
                    <a:pt x="154972" y="30861"/>
                  </a:cubicBezTo>
                  <a:cubicBezTo>
                    <a:pt x="157067" y="26956"/>
                    <a:pt x="155543" y="22384"/>
                    <a:pt x="155258" y="20288"/>
                  </a:cubicBezTo>
                  <a:cubicBezTo>
                    <a:pt x="155258" y="20288"/>
                    <a:pt x="162116" y="20003"/>
                    <a:pt x="159449" y="29623"/>
                  </a:cubicBezTo>
                  <a:cubicBezTo>
                    <a:pt x="164783" y="29813"/>
                    <a:pt x="168593" y="33242"/>
                    <a:pt x="173831" y="34957"/>
                  </a:cubicBezTo>
                  <a:cubicBezTo>
                    <a:pt x="172879" y="34100"/>
                    <a:pt x="172022" y="33052"/>
                    <a:pt x="171450" y="31909"/>
                  </a:cubicBezTo>
                  <a:cubicBezTo>
                    <a:pt x="169640" y="29051"/>
                    <a:pt x="169355" y="25622"/>
                    <a:pt x="170307" y="22384"/>
                  </a:cubicBezTo>
                  <a:cubicBezTo>
                    <a:pt x="173260" y="22955"/>
                    <a:pt x="175927" y="24670"/>
                    <a:pt x="177451" y="27527"/>
                  </a:cubicBezTo>
                  <a:cubicBezTo>
                    <a:pt x="178975" y="30290"/>
                    <a:pt x="179451" y="33242"/>
                    <a:pt x="178975" y="35814"/>
                  </a:cubicBezTo>
                  <a:cubicBezTo>
                    <a:pt x="181547" y="35909"/>
                    <a:pt x="184595" y="35528"/>
                    <a:pt x="188214" y="34195"/>
                  </a:cubicBezTo>
                  <a:lnTo>
                    <a:pt x="191834" y="39053"/>
                  </a:lnTo>
                  <a:cubicBezTo>
                    <a:pt x="186785" y="40767"/>
                    <a:pt x="175641" y="40767"/>
                    <a:pt x="168212" y="36481"/>
                  </a:cubicBezTo>
                  <a:cubicBezTo>
                    <a:pt x="163449" y="33909"/>
                    <a:pt x="161258" y="33242"/>
                    <a:pt x="159353" y="33147"/>
                  </a:cubicBezTo>
                  <a:cubicBezTo>
                    <a:pt x="160115" y="36290"/>
                    <a:pt x="161068" y="42863"/>
                    <a:pt x="155639" y="43148"/>
                  </a:cubicBezTo>
                  <a:cubicBezTo>
                    <a:pt x="155639" y="43148"/>
                    <a:pt x="157448" y="35814"/>
                    <a:pt x="155067" y="32576"/>
                  </a:cubicBezTo>
                  <a:cubicBezTo>
                    <a:pt x="154781" y="39148"/>
                    <a:pt x="150114" y="44291"/>
                    <a:pt x="144304" y="44291"/>
                  </a:cubicBezTo>
                  <a:cubicBezTo>
                    <a:pt x="138589" y="44291"/>
                    <a:pt x="134112" y="38576"/>
                    <a:pt x="134493" y="31623"/>
                  </a:cubicBezTo>
                  <a:cubicBezTo>
                    <a:pt x="134398" y="24670"/>
                    <a:pt x="139160" y="19145"/>
                    <a:pt x="145066" y="19145"/>
                  </a:cubicBezTo>
                  <a:moveTo>
                    <a:pt x="128683" y="24670"/>
                  </a:moveTo>
                  <a:lnTo>
                    <a:pt x="129540" y="24956"/>
                  </a:lnTo>
                  <a:cubicBezTo>
                    <a:pt x="128016" y="27527"/>
                    <a:pt x="131064" y="29813"/>
                    <a:pt x="132588" y="29813"/>
                  </a:cubicBezTo>
                  <a:cubicBezTo>
                    <a:pt x="133445" y="29813"/>
                    <a:pt x="133445" y="33242"/>
                    <a:pt x="132588" y="33242"/>
                  </a:cubicBezTo>
                  <a:cubicBezTo>
                    <a:pt x="130778" y="33242"/>
                    <a:pt x="128111" y="35528"/>
                    <a:pt x="128968" y="38481"/>
                  </a:cubicBezTo>
                  <a:lnTo>
                    <a:pt x="128111" y="38481"/>
                  </a:lnTo>
                  <a:cubicBezTo>
                    <a:pt x="128111" y="38481"/>
                    <a:pt x="126016" y="35243"/>
                    <a:pt x="127826" y="33242"/>
                  </a:cubicBezTo>
                  <a:cubicBezTo>
                    <a:pt x="127826" y="33242"/>
                    <a:pt x="123063" y="32385"/>
                    <a:pt x="123063" y="31528"/>
                  </a:cubicBezTo>
                  <a:cubicBezTo>
                    <a:pt x="123063" y="30671"/>
                    <a:pt x="128111" y="29813"/>
                    <a:pt x="128111" y="29813"/>
                  </a:cubicBezTo>
                  <a:cubicBezTo>
                    <a:pt x="126301" y="27813"/>
                    <a:pt x="128683" y="24670"/>
                    <a:pt x="128683" y="24670"/>
                  </a:cubicBezTo>
                  <a:moveTo>
                    <a:pt x="103251" y="29813"/>
                  </a:moveTo>
                  <a:cubicBezTo>
                    <a:pt x="104775" y="29813"/>
                    <a:pt x="107728" y="27527"/>
                    <a:pt x="106204" y="24956"/>
                  </a:cubicBezTo>
                  <a:lnTo>
                    <a:pt x="107061" y="24670"/>
                  </a:lnTo>
                  <a:cubicBezTo>
                    <a:pt x="107061" y="24670"/>
                    <a:pt x="109442" y="27813"/>
                    <a:pt x="107632" y="29909"/>
                  </a:cubicBezTo>
                  <a:cubicBezTo>
                    <a:pt x="107632" y="29909"/>
                    <a:pt x="112681" y="30766"/>
                    <a:pt x="112681" y="31623"/>
                  </a:cubicBezTo>
                  <a:cubicBezTo>
                    <a:pt x="112681" y="32480"/>
                    <a:pt x="107918" y="33338"/>
                    <a:pt x="107918" y="33338"/>
                  </a:cubicBezTo>
                  <a:cubicBezTo>
                    <a:pt x="109728" y="35338"/>
                    <a:pt x="107632" y="38576"/>
                    <a:pt x="107632" y="38576"/>
                  </a:cubicBezTo>
                  <a:lnTo>
                    <a:pt x="106775" y="38576"/>
                  </a:lnTo>
                  <a:cubicBezTo>
                    <a:pt x="107632" y="35719"/>
                    <a:pt x="104966" y="33338"/>
                    <a:pt x="103156" y="33338"/>
                  </a:cubicBezTo>
                  <a:cubicBezTo>
                    <a:pt x="102394" y="33338"/>
                    <a:pt x="102394" y="29813"/>
                    <a:pt x="103251" y="29813"/>
                  </a:cubicBezTo>
                  <a:moveTo>
                    <a:pt x="47625" y="34195"/>
                  </a:moveTo>
                  <a:cubicBezTo>
                    <a:pt x="51245" y="35528"/>
                    <a:pt x="54293" y="35909"/>
                    <a:pt x="56864" y="35814"/>
                  </a:cubicBezTo>
                  <a:cubicBezTo>
                    <a:pt x="56388" y="33242"/>
                    <a:pt x="56769" y="30290"/>
                    <a:pt x="58388" y="27527"/>
                  </a:cubicBezTo>
                  <a:cubicBezTo>
                    <a:pt x="59912" y="24670"/>
                    <a:pt x="62579" y="22955"/>
                    <a:pt x="65532" y="22384"/>
                  </a:cubicBezTo>
                  <a:cubicBezTo>
                    <a:pt x="66389" y="25527"/>
                    <a:pt x="66103" y="29051"/>
                    <a:pt x="64294" y="31909"/>
                  </a:cubicBezTo>
                  <a:cubicBezTo>
                    <a:pt x="63722" y="33147"/>
                    <a:pt x="62865" y="34195"/>
                    <a:pt x="61913" y="34957"/>
                  </a:cubicBezTo>
                  <a:cubicBezTo>
                    <a:pt x="67151" y="33338"/>
                    <a:pt x="70866" y="29813"/>
                    <a:pt x="76295" y="29623"/>
                  </a:cubicBezTo>
                  <a:cubicBezTo>
                    <a:pt x="73628" y="20098"/>
                    <a:pt x="80486" y="20288"/>
                    <a:pt x="80486" y="20288"/>
                  </a:cubicBezTo>
                  <a:cubicBezTo>
                    <a:pt x="80201" y="22479"/>
                    <a:pt x="78676" y="26956"/>
                    <a:pt x="80772" y="30861"/>
                  </a:cubicBezTo>
                  <a:cubicBezTo>
                    <a:pt x="80867" y="24384"/>
                    <a:pt x="85249" y="19145"/>
                    <a:pt x="90583" y="19145"/>
                  </a:cubicBezTo>
                  <a:cubicBezTo>
                    <a:pt x="96584" y="19145"/>
                    <a:pt x="101346" y="24670"/>
                    <a:pt x="101346" y="31528"/>
                  </a:cubicBezTo>
                  <a:cubicBezTo>
                    <a:pt x="101632" y="38481"/>
                    <a:pt x="97155" y="44196"/>
                    <a:pt x="91440" y="44196"/>
                  </a:cubicBezTo>
                  <a:cubicBezTo>
                    <a:pt x="85630" y="44196"/>
                    <a:pt x="80963" y="39053"/>
                    <a:pt x="80677" y="32480"/>
                  </a:cubicBezTo>
                  <a:cubicBezTo>
                    <a:pt x="78295" y="35814"/>
                    <a:pt x="80105" y="43053"/>
                    <a:pt x="80105" y="43053"/>
                  </a:cubicBezTo>
                  <a:cubicBezTo>
                    <a:pt x="74581" y="42863"/>
                    <a:pt x="75628" y="36195"/>
                    <a:pt x="76391" y="33147"/>
                  </a:cubicBezTo>
                  <a:cubicBezTo>
                    <a:pt x="74486" y="33242"/>
                    <a:pt x="72295" y="33909"/>
                    <a:pt x="67532" y="36481"/>
                  </a:cubicBezTo>
                  <a:cubicBezTo>
                    <a:pt x="60103" y="40767"/>
                    <a:pt x="48958" y="40767"/>
                    <a:pt x="43910" y="39053"/>
                  </a:cubicBezTo>
                  <a:lnTo>
                    <a:pt x="47625" y="34195"/>
                  </a:lnTo>
                  <a:close/>
                  <a:moveTo>
                    <a:pt x="20479" y="32766"/>
                  </a:moveTo>
                  <a:cubicBezTo>
                    <a:pt x="20479" y="32766"/>
                    <a:pt x="22003" y="28194"/>
                    <a:pt x="22860" y="28385"/>
                  </a:cubicBezTo>
                  <a:cubicBezTo>
                    <a:pt x="23813" y="28385"/>
                    <a:pt x="24384" y="32957"/>
                    <a:pt x="24384" y="32957"/>
                  </a:cubicBezTo>
                  <a:cubicBezTo>
                    <a:pt x="26765" y="31242"/>
                    <a:pt x="29813" y="33814"/>
                    <a:pt x="29813" y="33814"/>
                  </a:cubicBezTo>
                  <a:lnTo>
                    <a:pt x="29528" y="34385"/>
                  </a:lnTo>
                  <a:cubicBezTo>
                    <a:pt x="26860" y="33242"/>
                    <a:pt x="24194" y="35814"/>
                    <a:pt x="24194" y="37243"/>
                  </a:cubicBezTo>
                  <a:cubicBezTo>
                    <a:pt x="23908" y="38100"/>
                    <a:pt x="20288" y="37814"/>
                    <a:pt x="20288" y="36957"/>
                  </a:cubicBezTo>
                  <a:cubicBezTo>
                    <a:pt x="20288" y="35528"/>
                    <a:pt x="18193" y="32671"/>
                    <a:pt x="15526" y="33814"/>
                  </a:cubicBezTo>
                  <a:lnTo>
                    <a:pt x="15240" y="32957"/>
                  </a:lnTo>
                  <a:cubicBezTo>
                    <a:pt x="15050" y="32957"/>
                    <a:pt x="18669" y="30956"/>
                    <a:pt x="20479" y="32766"/>
                  </a:cubicBezTo>
                  <a:moveTo>
                    <a:pt x="22003" y="39053"/>
                  </a:moveTo>
                  <a:cubicBezTo>
                    <a:pt x="29147" y="39338"/>
                    <a:pt x="34576" y="44196"/>
                    <a:pt x="34290" y="49721"/>
                  </a:cubicBezTo>
                  <a:cubicBezTo>
                    <a:pt x="33719" y="54864"/>
                    <a:pt x="28099" y="58769"/>
                    <a:pt x="21431" y="58960"/>
                  </a:cubicBezTo>
                  <a:cubicBezTo>
                    <a:pt x="24860" y="61246"/>
                    <a:pt x="32195" y="60103"/>
                    <a:pt x="32195" y="60103"/>
                  </a:cubicBezTo>
                  <a:cubicBezTo>
                    <a:pt x="31337" y="65723"/>
                    <a:pt x="24765" y="64103"/>
                    <a:pt x="21527" y="62865"/>
                  </a:cubicBezTo>
                  <a:cubicBezTo>
                    <a:pt x="21241" y="64865"/>
                    <a:pt x="21717" y="66770"/>
                    <a:pt x="24194" y="71914"/>
                  </a:cubicBezTo>
                  <a:cubicBezTo>
                    <a:pt x="27813" y="79439"/>
                    <a:pt x="27146" y="90107"/>
                    <a:pt x="24765" y="94679"/>
                  </a:cubicBezTo>
                  <a:lnTo>
                    <a:pt x="20003" y="90964"/>
                  </a:lnTo>
                  <a:cubicBezTo>
                    <a:pt x="21622" y="87535"/>
                    <a:pt x="22289" y="84677"/>
                    <a:pt x="22384" y="82201"/>
                  </a:cubicBezTo>
                  <a:cubicBezTo>
                    <a:pt x="19526" y="82391"/>
                    <a:pt x="16574" y="81725"/>
                    <a:pt x="14002" y="80010"/>
                  </a:cubicBezTo>
                  <a:cubicBezTo>
                    <a:pt x="10954" y="78296"/>
                    <a:pt x="9525" y="75438"/>
                    <a:pt x="9239" y="72771"/>
                  </a:cubicBezTo>
                  <a:cubicBezTo>
                    <a:pt x="12478" y="72200"/>
                    <a:pt x="16097" y="72771"/>
                    <a:pt x="19050" y="74486"/>
                  </a:cubicBezTo>
                  <a:cubicBezTo>
                    <a:pt x="20098" y="75248"/>
                    <a:pt x="21050" y="76010"/>
                    <a:pt x="21717" y="76867"/>
                  </a:cubicBezTo>
                  <a:cubicBezTo>
                    <a:pt x="20288" y="71723"/>
                    <a:pt x="17145" y="67818"/>
                    <a:pt x="17621" y="62484"/>
                  </a:cubicBezTo>
                  <a:cubicBezTo>
                    <a:pt x="7525" y="64580"/>
                    <a:pt x="8287" y="58007"/>
                    <a:pt x="8287" y="58007"/>
                  </a:cubicBezTo>
                  <a:cubicBezTo>
                    <a:pt x="10668" y="58484"/>
                    <a:pt x="14954" y="60198"/>
                    <a:pt x="18955" y="58769"/>
                  </a:cubicBezTo>
                  <a:cubicBezTo>
                    <a:pt x="12382" y="57722"/>
                    <a:pt x="7620" y="53150"/>
                    <a:pt x="7906" y="48006"/>
                  </a:cubicBezTo>
                  <a:cubicBezTo>
                    <a:pt x="8477" y="42577"/>
                    <a:pt x="14764" y="38481"/>
                    <a:pt x="22003" y="39053"/>
                  </a:cubicBezTo>
                  <a:moveTo>
                    <a:pt x="28575" y="117729"/>
                  </a:moveTo>
                  <a:lnTo>
                    <a:pt x="28289" y="118586"/>
                  </a:lnTo>
                  <a:cubicBezTo>
                    <a:pt x="25622" y="117443"/>
                    <a:pt x="23241" y="120301"/>
                    <a:pt x="23527" y="121730"/>
                  </a:cubicBezTo>
                  <a:cubicBezTo>
                    <a:pt x="23527" y="122587"/>
                    <a:pt x="20003" y="122873"/>
                    <a:pt x="19717" y="122015"/>
                  </a:cubicBezTo>
                  <a:cubicBezTo>
                    <a:pt x="19717" y="120587"/>
                    <a:pt x="16955" y="118015"/>
                    <a:pt x="14288" y="119158"/>
                  </a:cubicBezTo>
                  <a:lnTo>
                    <a:pt x="14002" y="118301"/>
                  </a:lnTo>
                  <a:cubicBezTo>
                    <a:pt x="14002" y="118301"/>
                    <a:pt x="16955" y="116015"/>
                    <a:pt x="19336" y="117729"/>
                  </a:cubicBezTo>
                  <a:cubicBezTo>
                    <a:pt x="19336" y="117729"/>
                    <a:pt x="19907" y="113157"/>
                    <a:pt x="20860" y="113157"/>
                  </a:cubicBezTo>
                  <a:cubicBezTo>
                    <a:pt x="21717" y="112871"/>
                    <a:pt x="23241" y="117443"/>
                    <a:pt x="23241" y="117443"/>
                  </a:cubicBezTo>
                  <a:cubicBezTo>
                    <a:pt x="25051" y="115729"/>
                    <a:pt x="28575" y="117729"/>
                    <a:pt x="28575" y="117729"/>
                  </a:cubicBezTo>
                  <a:moveTo>
                    <a:pt x="6477" y="151162"/>
                  </a:moveTo>
                  <a:cubicBezTo>
                    <a:pt x="9811" y="150876"/>
                    <a:pt x="13049" y="152019"/>
                    <a:pt x="15430" y="154305"/>
                  </a:cubicBezTo>
                  <a:cubicBezTo>
                    <a:pt x="17240" y="155639"/>
                    <a:pt x="18288" y="157544"/>
                    <a:pt x="18574" y="159353"/>
                  </a:cubicBezTo>
                  <a:cubicBezTo>
                    <a:pt x="18859" y="158401"/>
                    <a:pt x="19241" y="157448"/>
                    <a:pt x="19717" y="156591"/>
                  </a:cubicBezTo>
                  <a:cubicBezTo>
                    <a:pt x="22098" y="151448"/>
                    <a:pt x="22574" y="149543"/>
                    <a:pt x="22289" y="147542"/>
                  </a:cubicBezTo>
                  <a:cubicBezTo>
                    <a:pt x="19050" y="148685"/>
                    <a:pt x="12478" y="150305"/>
                    <a:pt x="11621" y="144780"/>
                  </a:cubicBezTo>
                  <a:cubicBezTo>
                    <a:pt x="11621" y="144780"/>
                    <a:pt x="19431" y="146018"/>
                    <a:pt x="22670" y="143447"/>
                  </a:cubicBezTo>
                  <a:cubicBezTo>
                    <a:pt x="15907" y="143637"/>
                    <a:pt x="10097" y="139732"/>
                    <a:pt x="9525" y="134493"/>
                  </a:cubicBezTo>
                  <a:cubicBezTo>
                    <a:pt x="9239" y="128969"/>
                    <a:pt x="14573" y="124111"/>
                    <a:pt x="21812" y="123539"/>
                  </a:cubicBezTo>
                  <a:cubicBezTo>
                    <a:pt x="28956" y="123254"/>
                    <a:pt x="35243" y="127254"/>
                    <a:pt x="35909" y="132779"/>
                  </a:cubicBezTo>
                  <a:cubicBezTo>
                    <a:pt x="36195" y="138017"/>
                    <a:pt x="31242" y="142780"/>
                    <a:pt x="24384" y="143351"/>
                  </a:cubicBezTo>
                  <a:cubicBezTo>
                    <a:pt x="28575" y="145161"/>
                    <a:pt x="33147" y="143351"/>
                    <a:pt x="35624" y="142875"/>
                  </a:cubicBezTo>
                  <a:cubicBezTo>
                    <a:pt x="35624" y="142875"/>
                    <a:pt x="36385" y="149543"/>
                    <a:pt x="26194" y="147352"/>
                  </a:cubicBezTo>
                  <a:cubicBezTo>
                    <a:pt x="27051" y="156305"/>
                    <a:pt x="17050" y="161449"/>
                    <a:pt x="23908" y="175736"/>
                  </a:cubicBezTo>
                  <a:lnTo>
                    <a:pt x="19145" y="179451"/>
                  </a:lnTo>
                  <a:cubicBezTo>
                    <a:pt x="17335" y="175927"/>
                    <a:pt x="16574" y="168688"/>
                    <a:pt x="17907" y="162211"/>
                  </a:cubicBezTo>
                  <a:cubicBezTo>
                    <a:pt x="14764" y="162306"/>
                    <a:pt x="11525" y="161163"/>
                    <a:pt x="9239" y="159068"/>
                  </a:cubicBezTo>
                  <a:cubicBezTo>
                    <a:pt x="6763" y="156686"/>
                    <a:pt x="5905" y="153829"/>
                    <a:pt x="6477" y="151162"/>
                  </a:cubicBezTo>
                  <a:moveTo>
                    <a:pt x="13526" y="206597"/>
                  </a:moveTo>
                  <a:lnTo>
                    <a:pt x="12954" y="206026"/>
                  </a:lnTo>
                  <a:cubicBezTo>
                    <a:pt x="12954" y="206026"/>
                    <a:pt x="14478" y="202311"/>
                    <a:pt x="17431" y="202883"/>
                  </a:cubicBezTo>
                  <a:cubicBezTo>
                    <a:pt x="17431" y="202883"/>
                    <a:pt x="15335" y="198596"/>
                    <a:pt x="16193" y="198025"/>
                  </a:cubicBezTo>
                  <a:cubicBezTo>
                    <a:pt x="17050" y="197453"/>
                    <a:pt x="20383" y="200882"/>
                    <a:pt x="20383" y="200882"/>
                  </a:cubicBezTo>
                  <a:cubicBezTo>
                    <a:pt x="21241" y="198311"/>
                    <a:pt x="25146" y="198311"/>
                    <a:pt x="25146" y="198311"/>
                  </a:cubicBezTo>
                  <a:lnTo>
                    <a:pt x="25432" y="199168"/>
                  </a:lnTo>
                  <a:cubicBezTo>
                    <a:pt x="22384" y="199739"/>
                    <a:pt x="21812" y="203264"/>
                    <a:pt x="22765" y="204692"/>
                  </a:cubicBezTo>
                  <a:cubicBezTo>
                    <a:pt x="23336" y="205264"/>
                    <a:pt x="20098" y="207264"/>
                    <a:pt x="19812" y="206693"/>
                  </a:cubicBezTo>
                  <a:cubicBezTo>
                    <a:pt x="18955" y="205169"/>
                    <a:pt x="15335" y="204026"/>
                    <a:pt x="13526" y="206597"/>
                  </a:cubicBezTo>
                  <a:moveTo>
                    <a:pt x="53340" y="249555"/>
                  </a:moveTo>
                  <a:cubicBezTo>
                    <a:pt x="52578" y="245936"/>
                    <a:pt x="51340" y="243269"/>
                    <a:pt x="49911" y="241268"/>
                  </a:cubicBezTo>
                  <a:cubicBezTo>
                    <a:pt x="47625" y="243078"/>
                    <a:pt x="44863" y="244126"/>
                    <a:pt x="42005" y="244412"/>
                  </a:cubicBezTo>
                  <a:cubicBezTo>
                    <a:pt x="38386" y="244697"/>
                    <a:pt x="35147" y="243269"/>
                    <a:pt x="33338" y="241268"/>
                  </a:cubicBezTo>
                  <a:cubicBezTo>
                    <a:pt x="35433" y="238982"/>
                    <a:pt x="38767" y="237268"/>
                    <a:pt x="42291" y="237268"/>
                  </a:cubicBezTo>
                  <a:cubicBezTo>
                    <a:pt x="43720" y="237173"/>
                    <a:pt x="45053" y="237268"/>
                    <a:pt x="46196" y="237554"/>
                  </a:cubicBezTo>
                  <a:cubicBezTo>
                    <a:pt x="41910" y="234220"/>
                    <a:pt x="36767" y="232981"/>
                    <a:pt x="33719" y="228410"/>
                  </a:cubicBezTo>
                  <a:cubicBezTo>
                    <a:pt x="26860" y="235839"/>
                    <a:pt x="23431" y="230029"/>
                    <a:pt x="23431" y="230029"/>
                  </a:cubicBezTo>
                  <a:cubicBezTo>
                    <a:pt x="25718" y="229267"/>
                    <a:pt x="30480" y="227933"/>
                    <a:pt x="32861" y="223933"/>
                  </a:cubicBezTo>
                  <a:cubicBezTo>
                    <a:pt x="26956" y="227648"/>
                    <a:pt x="20098" y="226695"/>
                    <a:pt x="16859" y="222218"/>
                  </a:cubicBezTo>
                  <a:cubicBezTo>
                    <a:pt x="13906" y="217646"/>
                    <a:pt x="16288" y="210693"/>
                    <a:pt x="22289" y="206978"/>
                  </a:cubicBezTo>
                  <a:cubicBezTo>
                    <a:pt x="28289" y="203264"/>
                    <a:pt x="35719" y="203835"/>
                    <a:pt x="38767" y="208407"/>
                  </a:cubicBezTo>
                  <a:cubicBezTo>
                    <a:pt x="41910" y="212884"/>
                    <a:pt x="39815" y="219361"/>
                    <a:pt x="34100" y="223266"/>
                  </a:cubicBezTo>
                  <a:cubicBezTo>
                    <a:pt x="38291" y="223647"/>
                    <a:pt x="43815" y="218218"/>
                    <a:pt x="43815" y="218218"/>
                  </a:cubicBezTo>
                  <a:cubicBezTo>
                    <a:pt x="46482" y="222980"/>
                    <a:pt x="40196" y="225457"/>
                    <a:pt x="36957" y="226409"/>
                  </a:cubicBezTo>
                  <a:cubicBezTo>
                    <a:pt x="37909" y="228219"/>
                    <a:pt x="39624" y="229457"/>
                    <a:pt x="44672" y="232029"/>
                  </a:cubicBezTo>
                  <a:cubicBezTo>
                    <a:pt x="52483" y="235744"/>
                    <a:pt x="58484" y="244697"/>
                    <a:pt x="59626" y="249936"/>
                  </a:cubicBezTo>
                  <a:lnTo>
                    <a:pt x="53340" y="249555"/>
                  </a:lnTo>
                  <a:close/>
                  <a:moveTo>
                    <a:pt x="91154" y="245555"/>
                  </a:moveTo>
                  <a:cubicBezTo>
                    <a:pt x="89345" y="245269"/>
                    <a:pt x="86106" y="246983"/>
                    <a:pt x="86678" y="249841"/>
                  </a:cubicBezTo>
                  <a:lnTo>
                    <a:pt x="85820" y="249841"/>
                  </a:lnTo>
                  <a:cubicBezTo>
                    <a:pt x="85820" y="249841"/>
                    <a:pt x="84296" y="246412"/>
                    <a:pt x="86678" y="244697"/>
                  </a:cubicBezTo>
                  <a:cubicBezTo>
                    <a:pt x="86678" y="244697"/>
                    <a:pt x="81915" y="242697"/>
                    <a:pt x="82201" y="241840"/>
                  </a:cubicBezTo>
                  <a:cubicBezTo>
                    <a:pt x="82487" y="241268"/>
                    <a:pt x="87249" y="241268"/>
                    <a:pt x="87249" y="241268"/>
                  </a:cubicBezTo>
                  <a:cubicBezTo>
                    <a:pt x="85725" y="238697"/>
                    <a:pt x="88678" y="236125"/>
                    <a:pt x="88678" y="236125"/>
                  </a:cubicBezTo>
                  <a:lnTo>
                    <a:pt x="89630" y="236696"/>
                  </a:lnTo>
                  <a:cubicBezTo>
                    <a:pt x="87820" y="238982"/>
                    <a:pt x="90202" y="241840"/>
                    <a:pt x="91726" y="242126"/>
                  </a:cubicBezTo>
                  <a:cubicBezTo>
                    <a:pt x="92583" y="242316"/>
                    <a:pt x="91726" y="245745"/>
                    <a:pt x="91154" y="245555"/>
                  </a:cubicBezTo>
                  <a:moveTo>
                    <a:pt x="146399" y="253270"/>
                  </a:moveTo>
                  <a:cubicBezTo>
                    <a:pt x="143161" y="251270"/>
                    <a:pt x="140399" y="250222"/>
                    <a:pt x="137732" y="249746"/>
                  </a:cubicBezTo>
                  <a:cubicBezTo>
                    <a:pt x="137636" y="252508"/>
                    <a:pt x="136493" y="255365"/>
                    <a:pt x="134398" y="257270"/>
                  </a:cubicBezTo>
                  <a:cubicBezTo>
                    <a:pt x="132017" y="259842"/>
                    <a:pt x="128968" y="260985"/>
                    <a:pt x="126016" y="260985"/>
                  </a:cubicBezTo>
                  <a:cubicBezTo>
                    <a:pt x="126016" y="257842"/>
                    <a:pt x="127254" y="254318"/>
                    <a:pt x="129349" y="251746"/>
                  </a:cubicBezTo>
                  <a:cubicBezTo>
                    <a:pt x="130302" y="250793"/>
                    <a:pt x="131350" y="250127"/>
                    <a:pt x="132493" y="249555"/>
                  </a:cubicBezTo>
                  <a:cubicBezTo>
                    <a:pt x="126968" y="250127"/>
                    <a:pt x="122396" y="252698"/>
                    <a:pt x="117062" y="251651"/>
                  </a:cubicBezTo>
                  <a:cubicBezTo>
                    <a:pt x="117634" y="261556"/>
                    <a:pt x="110871" y="259556"/>
                    <a:pt x="110871" y="259556"/>
                  </a:cubicBezTo>
                  <a:cubicBezTo>
                    <a:pt x="111633" y="257461"/>
                    <a:pt x="114205" y="253460"/>
                    <a:pt x="113157" y="249269"/>
                  </a:cubicBezTo>
                  <a:cubicBezTo>
                    <a:pt x="111728" y="255556"/>
                    <a:pt x="106204" y="259747"/>
                    <a:pt x="100774" y="258699"/>
                  </a:cubicBezTo>
                  <a:cubicBezTo>
                    <a:pt x="95059" y="257270"/>
                    <a:pt x="91821" y="250889"/>
                    <a:pt x="92964" y="244316"/>
                  </a:cubicBezTo>
                  <a:cubicBezTo>
                    <a:pt x="94488" y="237363"/>
                    <a:pt x="100108" y="232791"/>
                    <a:pt x="105823" y="233934"/>
                  </a:cubicBezTo>
                  <a:cubicBezTo>
                    <a:pt x="111157" y="235268"/>
                    <a:pt x="114395" y="241078"/>
                    <a:pt x="113538" y="247460"/>
                  </a:cubicBezTo>
                  <a:cubicBezTo>
                    <a:pt x="116586" y="244793"/>
                    <a:pt x="116300" y="237649"/>
                    <a:pt x="116300" y="237649"/>
                  </a:cubicBezTo>
                  <a:cubicBezTo>
                    <a:pt x="121920" y="239173"/>
                    <a:pt x="119443" y="245078"/>
                    <a:pt x="117824" y="247936"/>
                  </a:cubicBezTo>
                  <a:cubicBezTo>
                    <a:pt x="119824" y="248412"/>
                    <a:pt x="122015" y="248412"/>
                    <a:pt x="127349" y="246888"/>
                  </a:cubicBezTo>
                  <a:cubicBezTo>
                    <a:pt x="135731" y="244316"/>
                    <a:pt x="146780" y="246317"/>
                    <a:pt x="151257" y="249174"/>
                  </a:cubicBezTo>
                  <a:lnTo>
                    <a:pt x="146399" y="253270"/>
                  </a:lnTo>
                  <a:close/>
                  <a:moveTo>
                    <a:pt x="117157" y="230886"/>
                  </a:moveTo>
                  <a:cubicBezTo>
                    <a:pt x="102108" y="221456"/>
                    <a:pt x="87916" y="219551"/>
                    <a:pt x="70580" y="219551"/>
                  </a:cubicBezTo>
                  <a:cubicBezTo>
                    <a:pt x="52864" y="219551"/>
                    <a:pt x="40005" y="205835"/>
                    <a:pt x="40005" y="188976"/>
                  </a:cubicBezTo>
                  <a:lnTo>
                    <a:pt x="39910" y="47435"/>
                  </a:lnTo>
                  <a:cubicBezTo>
                    <a:pt x="58769" y="57531"/>
                    <a:pt x="100108" y="50768"/>
                    <a:pt x="118205" y="41339"/>
                  </a:cubicBezTo>
                  <a:cubicBezTo>
                    <a:pt x="136493" y="50864"/>
                    <a:pt x="177451" y="57341"/>
                    <a:pt x="196501" y="47435"/>
                  </a:cubicBezTo>
                  <a:lnTo>
                    <a:pt x="196310" y="188976"/>
                  </a:lnTo>
                  <a:cubicBezTo>
                    <a:pt x="196310" y="205740"/>
                    <a:pt x="181261" y="219551"/>
                    <a:pt x="163544" y="219551"/>
                  </a:cubicBezTo>
                  <a:cubicBezTo>
                    <a:pt x="146304" y="219551"/>
                    <a:pt x="132112" y="221552"/>
                    <a:pt x="117157" y="230886"/>
                  </a:cubicBezTo>
                  <a:moveTo>
                    <a:pt x="219456" y="222123"/>
                  </a:moveTo>
                  <a:cubicBezTo>
                    <a:pt x="216313" y="226505"/>
                    <a:pt x="209645" y="227552"/>
                    <a:pt x="203645" y="224123"/>
                  </a:cubicBezTo>
                  <a:cubicBezTo>
                    <a:pt x="206026" y="227838"/>
                    <a:pt x="210693" y="229172"/>
                    <a:pt x="212884" y="229934"/>
                  </a:cubicBezTo>
                  <a:cubicBezTo>
                    <a:pt x="212884" y="229934"/>
                    <a:pt x="209455" y="235744"/>
                    <a:pt x="202597" y="228314"/>
                  </a:cubicBezTo>
                  <a:cubicBezTo>
                    <a:pt x="199453" y="232886"/>
                    <a:pt x="194405" y="234125"/>
                    <a:pt x="190024" y="237458"/>
                  </a:cubicBezTo>
                  <a:cubicBezTo>
                    <a:pt x="191262" y="237173"/>
                    <a:pt x="192595" y="236982"/>
                    <a:pt x="194024" y="237173"/>
                  </a:cubicBezTo>
                  <a:cubicBezTo>
                    <a:pt x="197644" y="237173"/>
                    <a:pt x="200597" y="238887"/>
                    <a:pt x="202978" y="241173"/>
                  </a:cubicBezTo>
                  <a:cubicBezTo>
                    <a:pt x="200882" y="243173"/>
                    <a:pt x="197930" y="244602"/>
                    <a:pt x="194310" y="244316"/>
                  </a:cubicBezTo>
                  <a:cubicBezTo>
                    <a:pt x="191167" y="244031"/>
                    <a:pt x="188595" y="242983"/>
                    <a:pt x="186404" y="241173"/>
                  </a:cubicBezTo>
                  <a:cubicBezTo>
                    <a:pt x="184976" y="243269"/>
                    <a:pt x="183737" y="245936"/>
                    <a:pt x="182975" y="249460"/>
                  </a:cubicBezTo>
                  <a:lnTo>
                    <a:pt x="176689" y="249746"/>
                  </a:lnTo>
                  <a:cubicBezTo>
                    <a:pt x="177927" y="244602"/>
                    <a:pt x="183833" y="235649"/>
                    <a:pt x="191643" y="231839"/>
                  </a:cubicBezTo>
                  <a:cubicBezTo>
                    <a:pt x="196691" y="229267"/>
                    <a:pt x="198406" y="227933"/>
                    <a:pt x="199358" y="226219"/>
                  </a:cubicBezTo>
                  <a:cubicBezTo>
                    <a:pt x="196120" y="225266"/>
                    <a:pt x="189833" y="222790"/>
                    <a:pt x="192500" y="218027"/>
                  </a:cubicBezTo>
                  <a:cubicBezTo>
                    <a:pt x="192500" y="218027"/>
                    <a:pt x="197930" y="223266"/>
                    <a:pt x="202025" y="223076"/>
                  </a:cubicBezTo>
                  <a:cubicBezTo>
                    <a:pt x="196501" y="219266"/>
                    <a:pt x="194405" y="212693"/>
                    <a:pt x="197644" y="208217"/>
                  </a:cubicBezTo>
                  <a:cubicBezTo>
                    <a:pt x="200597" y="203645"/>
                    <a:pt x="208121" y="203073"/>
                    <a:pt x="214122" y="206788"/>
                  </a:cubicBezTo>
                  <a:cubicBezTo>
                    <a:pt x="220028" y="210598"/>
                    <a:pt x="222409" y="217551"/>
                    <a:pt x="219456" y="222123"/>
                  </a:cubicBezTo>
                  <a:moveTo>
                    <a:pt x="222409" y="206597"/>
                  </a:moveTo>
                  <a:cubicBezTo>
                    <a:pt x="220885" y="204026"/>
                    <a:pt x="217361" y="205169"/>
                    <a:pt x="216408" y="206597"/>
                  </a:cubicBezTo>
                  <a:cubicBezTo>
                    <a:pt x="216122" y="207169"/>
                    <a:pt x="212789" y="205169"/>
                    <a:pt x="213074" y="204597"/>
                  </a:cubicBezTo>
                  <a:cubicBezTo>
                    <a:pt x="214027" y="203168"/>
                    <a:pt x="213646" y="199644"/>
                    <a:pt x="210693" y="199073"/>
                  </a:cubicBezTo>
                  <a:lnTo>
                    <a:pt x="210979" y="198215"/>
                  </a:lnTo>
                  <a:cubicBezTo>
                    <a:pt x="210979" y="198215"/>
                    <a:pt x="214884" y="198215"/>
                    <a:pt x="215741" y="200787"/>
                  </a:cubicBezTo>
                  <a:cubicBezTo>
                    <a:pt x="215741" y="200787"/>
                    <a:pt x="218980" y="197358"/>
                    <a:pt x="219932" y="197930"/>
                  </a:cubicBezTo>
                  <a:cubicBezTo>
                    <a:pt x="220599" y="198501"/>
                    <a:pt x="218694" y="202787"/>
                    <a:pt x="218694" y="202787"/>
                  </a:cubicBezTo>
                  <a:cubicBezTo>
                    <a:pt x="221647" y="202216"/>
                    <a:pt x="223171" y="205931"/>
                    <a:pt x="223171" y="205931"/>
                  </a:cubicBezTo>
                  <a:lnTo>
                    <a:pt x="222409" y="206597"/>
                  </a:lnTo>
                  <a:close/>
                  <a:moveTo>
                    <a:pt x="226981" y="158972"/>
                  </a:moveTo>
                  <a:cubicBezTo>
                    <a:pt x="224790" y="161068"/>
                    <a:pt x="221551" y="162211"/>
                    <a:pt x="218503" y="162116"/>
                  </a:cubicBezTo>
                  <a:cubicBezTo>
                    <a:pt x="219932" y="168688"/>
                    <a:pt x="218980" y="175831"/>
                    <a:pt x="217170" y="179356"/>
                  </a:cubicBezTo>
                  <a:lnTo>
                    <a:pt x="212408" y="175641"/>
                  </a:lnTo>
                  <a:cubicBezTo>
                    <a:pt x="219551" y="161354"/>
                    <a:pt x="209550" y="156210"/>
                    <a:pt x="210122" y="147257"/>
                  </a:cubicBezTo>
                  <a:cubicBezTo>
                    <a:pt x="199930" y="149447"/>
                    <a:pt x="200978" y="142780"/>
                    <a:pt x="200978" y="142780"/>
                  </a:cubicBezTo>
                  <a:cubicBezTo>
                    <a:pt x="203168" y="143256"/>
                    <a:pt x="207645" y="145066"/>
                    <a:pt x="211836" y="143256"/>
                  </a:cubicBezTo>
                  <a:cubicBezTo>
                    <a:pt x="205073" y="142685"/>
                    <a:pt x="200025" y="137922"/>
                    <a:pt x="200311" y="132683"/>
                  </a:cubicBezTo>
                  <a:cubicBezTo>
                    <a:pt x="200882" y="127159"/>
                    <a:pt x="207169" y="123158"/>
                    <a:pt x="214408" y="123444"/>
                  </a:cubicBezTo>
                  <a:cubicBezTo>
                    <a:pt x="221551" y="124016"/>
                    <a:pt x="226886" y="128969"/>
                    <a:pt x="226600" y="134398"/>
                  </a:cubicBezTo>
                  <a:cubicBezTo>
                    <a:pt x="226028" y="139637"/>
                    <a:pt x="220218" y="143542"/>
                    <a:pt x="213455" y="143351"/>
                  </a:cubicBezTo>
                  <a:cubicBezTo>
                    <a:pt x="216694" y="146018"/>
                    <a:pt x="224504" y="144685"/>
                    <a:pt x="224504" y="144685"/>
                  </a:cubicBezTo>
                  <a:cubicBezTo>
                    <a:pt x="223647" y="150305"/>
                    <a:pt x="217075" y="148685"/>
                    <a:pt x="213836" y="147447"/>
                  </a:cubicBezTo>
                  <a:cubicBezTo>
                    <a:pt x="213551" y="149352"/>
                    <a:pt x="214027" y="151352"/>
                    <a:pt x="216503" y="156496"/>
                  </a:cubicBezTo>
                  <a:cubicBezTo>
                    <a:pt x="216980" y="157353"/>
                    <a:pt x="217361" y="158306"/>
                    <a:pt x="217742" y="159258"/>
                  </a:cubicBezTo>
                  <a:cubicBezTo>
                    <a:pt x="218122" y="157448"/>
                    <a:pt x="219170" y="155543"/>
                    <a:pt x="220790" y="154210"/>
                  </a:cubicBezTo>
                  <a:cubicBezTo>
                    <a:pt x="223171" y="151924"/>
                    <a:pt x="226409" y="150686"/>
                    <a:pt x="230029" y="151067"/>
                  </a:cubicBezTo>
                  <a:cubicBezTo>
                    <a:pt x="230219" y="153829"/>
                    <a:pt x="229362" y="156686"/>
                    <a:pt x="226981" y="15897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3" name="Gráfico 14">
              <a:extLst>
                <a:ext uri="{FF2B5EF4-FFF2-40B4-BE49-F238E27FC236}">
                  <a16:creationId xmlns:a16="http://schemas.microsoft.com/office/drawing/2014/main" id="{AB096F4E-663A-49AD-8C3B-08D70CB7F511}"/>
                </a:ext>
              </a:extLst>
            </p:cNvPr>
            <p:cNvSpPr/>
            <p:nvPr/>
          </p:nvSpPr>
          <p:spPr>
            <a:xfrm>
              <a:off x="6850665" y="3880389"/>
              <a:ext cx="91058" cy="124967"/>
            </a:xfrm>
            <a:custGeom>
              <a:avLst/>
              <a:gdLst>
                <a:gd name="connsiteX0" fmla="*/ 86868 w 91058"/>
                <a:gd name="connsiteY0" fmla="*/ 39148 h 124967"/>
                <a:gd name="connsiteX1" fmla="*/ 47435 w 91058"/>
                <a:gd name="connsiteY1" fmla="*/ 0 h 124967"/>
                <a:gd name="connsiteX2" fmla="*/ 0 w 91058"/>
                <a:gd name="connsiteY2" fmla="*/ 0 h 124967"/>
                <a:gd name="connsiteX3" fmla="*/ 0 w 91058"/>
                <a:gd name="connsiteY3" fmla="*/ 124968 h 124967"/>
                <a:gd name="connsiteX4" fmla="*/ 51625 w 91058"/>
                <a:gd name="connsiteY4" fmla="*/ 124968 h 124967"/>
                <a:gd name="connsiteX5" fmla="*/ 91059 w 91058"/>
                <a:gd name="connsiteY5" fmla="*/ 85820 h 124967"/>
                <a:gd name="connsiteX6" fmla="*/ 80963 w 91058"/>
                <a:gd name="connsiteY6" fmla="*/ 59722 h 124967"/>
                <a:gd name="connsiteX7" fmla="*/ 86868 w 91058"/>
                <a:gd name="connsiteY7" fmla="*/ 39148 h 124967"/>
                <a:gd name="connsiteX8" fmla="*/ 31718 w 91058"/>
                <a:gd name="connsiteY8" fmla="*/ 27242 h 124967"/>
                <a:gd name="connsiteX9" fmla="*/ 47339 w 91058"/>
                <a:gd name="connsiteY9" fmla="*/ 27242 h 124967"/>
                <a:gd name="connsiteX10" fmla="*/ 59627 w 91058"/>
                <a:gd name="connsiteY10" fmla="*/ 39148 h 124967"/>
                <a:gd name="connsiteX11" fmla="*/ 47339 w 91058"/>
                <a:gd name="connsiteY11" fmla="*/ 51054 h 124967"/>
                <a:gd name="connsiteX12" fmla="*/ 31718 w 91058"/>
                <a:gd name="connsiteY12" fmla="*/ 51054 h 124967"/>
                <a:gd name="connsiteX13" fmla="*/ 31718 w 91058"/>
                <a:gd name="connsiteY13" fmla="*/ 27242 h 124967"/>
                <a:gd name="connsiteX14" fmla="*/ 51530 w 91058"/>
                <a:gd name="connsiteY14" fmla="*/ 97822 h 124967"/>
                <a:gd name="connsiteX15" fmla="*/ 31718 w 91058"/>
                <a:gd name="connsiteY15" fmla="*/ 97822 h 124967"/>
                <a:gd name="connsiteX16" fmla="*/ 31718 w 91058"/>
                <a:gd name="connsiteY16" fmla="*/ 73914 h 124967"/>
                <a:gd name="connsiteX17" fmla="*/ 47339 w 91058"/>
                <a:gd name="connsiteY17" fmla="*/ 73914 h 124967"/>
                <a:gd name="connsiteX18" fmla="*/ 51530 w 91058"/>
                <a:gd name="connsiteY18" fmla="*/ 73914 h 124967"/>
                <a:gd name="connsiteX19" fmla="*/ 63722 w 91058"/>
                <a:gd name="connsiteY19" fmla="*/ 85916 h 124967"/>
                <a:gd name="connsiteX20" fmla="*/ 51530 w 91058"/>
                <a:gd name="connsiteY20" fmla="*/ 97822 h 12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1058" h="124967">
                  <a:moveTo>
                    <a:pt x="86868" y="39148"/>
                  </a:moveTo>
                  <a:cubicBezTo>
                    <a:pt x="86868" y="17621"/>
                    <a:pt x="69152" y="0"/>
                    <a:pt x="47435" y="0"/>
                  </a:cubicBezTo>
                  <a:lnTo>
                    <a:pt x="0" y="0"/>
                  </a:lnTo>
                  <a:lnTo>
                    <a:pt x="0" y="124968"/>
                  </a:lnTo>
                  <a:lnTo>
                    <a:pt x="51625" y="124968"/>
                  </a:lnTo>
                  <a:cubicBezTo>
                    <a:pt x="73438" y="124968"/>
                    <a:pt x="91059" y="107442"/>
                    <a:pt x="91059" y="85820"/>
                  </a:cubicBezTo>
                  <a:cubicBezTo>
                    <a:pt x="91059" y="76200"/>
                    <a:pt x="87440" y="66866"/>
                    <a:pt x="80963" y="59722"/>
                  </a:cubicBezTo>
                  <a:cubicBezTo>
                    <a:pt x="84773" y="53626"/>
                    <a:pt x="86868" y="46482"/>
                    <a:pt x="86868" y="39148"/>
                  </a:cubicBezTo>
                  <a:moveTo>
                    <a:pt x="31718" y="27242"/>
                  </a:moveTo>
                  <a:lnTo>
                    <a:pt x="47339" y="27242"/>
                  </a:lnTo>
                  <a:cubicBezTo>
                    <a:pt x="54102" y="27242"/>
                    <a:pt x="59627" y="32576"/>
                    <a:pt x="59627" y="39148"/>
                  </a:cubicBezTo>
                  <a:cubicBezTo>
                    <a:pt x="59627" y="45720"/>
                    <a:pt x="54102" y="51054"/>
                    <a:pt x="47339" y="51054"/>
                  </a:cubicBezTo>
                  <a:lnTo>
                    <a:pt x="31718" y="51054"/>
                  </a:lnTo>
                  <a:lnTo>
                    <a:pt x="31718" y="27242"/>
                  </a:lnTo>
                  <a:close/>
                  <a:moveTo>
                    <a:pt x="51530" y="97822"/>
                  </a:moveTo>
                  <a:lnTo>
                    <a:pt x="31718" y="97822"/>
                  </a:lnTo>
                  <a:lnTo>
                    <a:pt x="31718" y="73914"/>
                  </a:lnTo>
                  <a:lnTo>
                    <a:pt x="47339" y="73914"/>
                  </a:lnTo>
                  <a:lnTo>
                    <a:pt x="51530" y="73914"/>
                  </a:lnTo>
                  <a:cubicBezTo>
                    <a:pt x="58293" y="73914"/>
                    <a:pt x="63722" y="79343"/>
                    <a:pt x="63722" y="85916"/>
                  </a:cubicBezTo>
                  <a:cubicBezTo>
                    <a:pt x="63817" y="92393"/>
                    <a:pt x="58293" y="97822"/>
                    <a:pt x="51530" y="9782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4" name="Gráfico 14">
              <a:extLst>
                <a:ext uri="{FF2B5EF4-FFF2-40B4-BE49-F238E27FC236}">
                  <a16:creationId xmlns:a16="http://schemas.microsoft.com/office/drawing/2014/main" id="{BFF490E7-A577-4000-B7FD-35B6E3D9FF18}"/>
                </a:ext>
              </a:extLst>
            </p:cNvPr>
            <p:cNvSpPr/>
            <p:nvPr/>
          </p:nvSpPr>
          <p:spPr>
            <a:xfrm>
              <a:off x="6946582" y="3878103"/>
              <a:ext cx="126206" cy="130682"/>
            </a:xfrm>
            <a:custGeom>
              <a:avLst/>
              <a:gdLst>
                <a:gd name="connsiteX0" fmla="*/ 63151 w 126206"/>
                <a:gd name="connsiteY0" fmla="*/ 0 h 130682"/>
                <a:gd name="connsiteX1" fmla="*/ 0 w 126206"/>
                <a:gd name="connsiteY1" fmla="*/ 65341 h 130682"/>
                <a:gd name="connsiteX2" fmla="*/ 63151 w 126206"/>
                <a:gd name="connsiteY2" fmla="*/ 130683 h 130682"/>
                <a:gd name="connsiteX3" fmla="*/ 126206 w 126206"/>
                <a:gd name="connsiteY3" fmla="*/ 65341 h 130682"/>
                <a:gd name="connsiteX4" fmla="*/ 63151 w 126206"/>
                <a:gd name="connsiteY4" fmla="*/ 0 h 130682"/>
                <a:gd name="connsiteX5" fmla="*/ 63151 w 126206"/>
                <a:gd name="connsiteY5" fmla="*/ 96774 h 130682"/>
                <a:gd name="connsiteX6" fmla="*/ 34004 w 126206"/>
                <a:gd name="connsiteY6" fmla="*/ 65341 h 130682"/>
                <a:gd name="connsiteX7" fmla="*/ 63151 w 126206"/>
                <a:gd name="connsiteY7" fmla="*/ 34004 h 130682"/>
                <a:gd name="connsiteX8" fmla="*/ 92297 w 126206"/>
                <a:gd name="connsiteY8" fmla="*/ 65341 h 130682"/>
                <a:gd name="connsiteX9" fmla="*/ 63151 w 126206"/>
                <a:gd name="connsiteY9" fmla="*/ 96774 h 13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206" h="130682">
                  <a:moveTo>
                    <a:pt x="63151" y="0"/>
                  </a:moveTo>
                  <a:cubicBezTo>
                    <a:pt x="28384" y="0"/>
                    <a:pt x="0" y="29337"/>
                    <a:pt x="0" y="65341"/>
                  </a:cubicBezTo>
                  <a:cubicBezTo>
                    <a:pt x="0" y="101441"/>
                    <a:pt x="28289" y="130683"/>
                    <a:pt x="63151" y="130683"/>
                  </a:cubicBezTo>
                  <a:cubicBezTo>
                    <a:pt x="98012" y="130683"/>
                    <a:pt x="126206" y="101441"/>
                    <a:pt x="126206" y="65341"/>
                  </a:cubicBezTo>
                  <a:cubicBezTo>
                    <a:pt x="126301" y="29337"/>
                    <a:pt x="98012" y="0"/>
                    <a:pt x="63151" y="0"/>
                  </a:cubicBezTo>
                  <a:moveTo>
                    <a:pt x="63151" y="96774"/>
                  </a:moveTo>
                  <a:cubicBezTo>
                    <a:pt x="47054" y="96774"/>
                    <a:pt x="34004" y="82677"/>
                    <a:pt x="34004" y="65341"/>
                  </a:cubicBezTo>
                  <a:cubicBezTo>
                    <a:pt x="34004" y="48101"/>
                    <a:pt x="47054" y="34004"/>
                    <a:pt x="63151" y="34004"/>
                  </a:cubicBezTo>
                  <a:cubicBezTo>
                    <a:pt x="79248" y="34004"/>
                    <a:pt x="92297" y="48101"/>
                    <a:pt x="92297" y="65341"/>
                  </a:cubicBezTo>
                  <a:cubicBezTo>
                    <a:pt x="92297" y="82677"/>
                    <a:pt x="79248" y="96774"/>
                    <a:pt x="63151" y="9677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5" name="Gráfico 14">
              <a:extLst>
                <a:ext uri="{FF2B5EF4-FFF2-40B4-BE49-F238E27FC236}">
                  <a16:creationId xmlns:a16="http://schemas.microsoft.com/office/drawing/2014/main" id="{2146347B-26E5-41BE-B714-AF61E2240984}"/>
                </a:ext>
              </a:extLst>
            </p:cNvPr>
            <p:cNvSpPr/>
            <p:nvPr/>
          </p:nvSpPr>
          <p:spPr>
            <a:xfrm>
              <a:off x="7079456" y="3878103"/>
              <a:ext cx="119919" cy="130682"/>
            </a:xfrm>
            <a:custGeom>
              <a:avLst/>
              <a:gdLst>
                <a:gd name="connsiteX0" fmla="*/ 71057 w 119919"/>
                <a:gd name="connsiteY0" fmla="*/ 84582 h 130682"/>
                <a:gd name="connsiteX1" fmla="*/ 85820 w 119919"/>
                <a:gd name="connsiteY1" fmla="*/ 84582 h 130682"/>
                <a:gd name="connsiteX2" fmla="*/ 85820 w 119919"/>
                <a:gd name="connsiteY2" fmla="*/ 91440 h 130682"/>
                <a:gd name="connsiteX3" fmla="*/ 67246 w 119919"/>
                <a:gd name="connsiteY3" fmla="*/ 96774 h 130682"/>
                <a:gd name="connsiteX4" fmla="*/ 33814 w 119919"/>
                <a:gd name="connsiteY4" fmla="*/ 65341 h 130682"/>
                <a:gd name="connsiteX5" fmla="*/ 67246 w 119919"/>
                <a:gd name="connsiteY5" fmla="*/ 34004 h 130682"/>
                <a:gd name="connsiteX6" fmla="*/ 90488 w 119919"/>
                <a:gd name="connsiteY6" fmla="*/ 42863 h 130682"/>
                <a:gd name="connsiteX7" fmla="*/ 93821 w 119919"/>
                <a:gd name="connsiteY7" fmla="*/ 45911 h 130682"/>
                <a:gd name="connsiteX8" fmla="*/ 116776 w 119919"/>
                <a:gd name="connsiteY8" fmla="*/ 20860 h 130682"/>
                <a:gd name="connsiteX9" fmla="*/ 113538 w 119919"/>
                <a:gd name="connsiteY9" fmla="*/ 17812 h 130682"/>
                <a:gd name="connsiteX10" fmla="*/ 67342 w 119919"/>
                <a:gd name="connsiteY10" fmla="*/ 0 h 130682"/>
                <a:gd name="connsiteX11" fmla="*/ 0 w 119919"/>
                <a:gd name="connsiteY11" fmla="*/ 65341 h 130682"/>
                <a:gd name="connsiteX12" fmla="*/ 67342 w 119919"/>
                <a:gd name="connsiteY12" fmla="*/ 130683 h 130682"/>
                <a:gd name="connsiteX13" fmla="*/ 85916 w 119919"/>
                <a:gd name="connsiteY13" fmla="*/ 128111 h 130682"/>
                <a:gd name="connsiteX14" fmla="*/ 85916 w 119919"/>
                <a:gd name="connsiteY14" fmla="*/ 128397 h 130682"/>
                <a:gd name="connsiteX15" fmla="*/ 119920 w 119919"/>
                <a:gd name="connsiteY15" fmla="*/ 128397 h 130682"/>
                <a:gd name="connsiteX16" fmla="*/ 119920 w 119919"/>
                <a:gd name="connsiteY16" fmla="*/ 50673 h 130682"/>
                <a:gd name="connsiteX17" fmla="*/ 71152 w 119919"/>
                <a:gd name="connsiteY17" fmla="*/ 50673 h 130682"/>
                <a:gd name="connsiteX18" fmla="*/ 71152 w 119919"/>
                <a:gd name="connsiteY18" fmla="*/ 84582 h 13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9919" h="130682">
                  <a:moveTo>
                    <a:pt x="71057" y="84582"/>
                  </a:moveTo>
                  <a:lnTo>
                    <a:pt x="85820" y="84582"/>
                  </a:lnTo>
                  <a:lnTo>
                    <a:pt x="85820" y="91440"/>
                  </a:lnTo>
                  <a:cubicBezTo>
                    <a:pt x="80296" y="94869"/>
                    <a:pt x="73819" y="96774"/>
                    <a:pt x="67246" y="96774"/>
                  </a:cubicBezTo>
                  <a:cubicBezTo>
                    <a:pt x="48863" y="96774"/>
                    <a:pt x="33814" y="82677"/>
                    <a:pt x="33814" y="65341"/>
                  </a:cubicBezTo>
                  <a:cubicBezTo>
                    <a:pt x="33814" y="48101"/>
                    <a:pt x="48768" y="34004"/>
                    <a:pt x="67246" y="34004"/>
                  </a:cubicBezTo>
                  <a:cubicBezTo>
                    <a:pt x="76009" y="34004"/>
                    <a:pt x="84296" y="37147"/>
                    <a:pt x="90488" y="42863"/>
                  </a:cubicBezTo>
                  <a:lnTo>
                    <a:pt x="93821" y="45911"/>
                  </a:lnTo>
                  <a:lnTo>
                    <a:pt x="116776" y="20860"/>
                  </a:lnTo>
                  <a:lnTo>
                    <a:pt x="113538" y="17812"/>
                  </a:lnTo>
                  <a:cubicBezTo>
                    <a:pt x="100965" y="6287"/>
                    <a:pt x="84582" y="0"/>
                    <a:pt x="67342" y="0"/>
                  </a:cubicBezTo>
                  <a:cubicBezTo>
                    <a:pt x="30194" y="0"/>
                    <a:pt x="0" y="29337"/>
                    <a:pt x="0" y="65341"/>
                  </a:cubicBezTo>
                  <a:cubicBezTo>
                    <a:pt x="0" y="101441"/>
                    <a:pt x="30289" y="130683"/>
                    <a:pt x="67342" y="130683"/>
                  </a:cubicBezTo>
                  <a:cubicBezTo>
                    <a:pt x="73628" y="130683"/>
                    <a:pt x="79915" y="129826"/>
                    <a:pt x="85916" y="128111"/>
                  </a:cubicBezTo>
                  <a:lnTo>
                    <a:pt x="85916" y="128397"/>
                  </a:lnTo>
                  <a:lnTo>
                    <a:pt x="119920" y="128397"/>
                  </a:lnTo>
                  <a:lnTo>
                    <a:pt x="119920" y="50673"/>
                  </a:lnTo>
                  <a:lnTo>
                    <a:pt x="71152" y="50673"/>
                  </a:lnTo>
                  <a:lnTo>
                    <a:pt x="71152" y="8458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6" name="Gráfico 14">
              <a:extLst>
                <a:ext uri="{FF2B5EF4-FFF2-40B4-BE49-F238E27FC236}">
                  <a16:creationId xmlns:a16="http://schemas.microsoft.com/office/drawing/2014/main" id="{CA912E5E-D0A0-4C01-97B8-72172C736FC1}"/>
                </a:ext>
              </a:extLst>
            </p:cNvPr>
            <p:cNvSpPr/>
            <p:nvPr/>
          </p:nvSpPr>
          <p:spPr>
            <a:xfrm>
              <a:off x="7335392" y="3878674"/>
              <a:ext cx="116395" cy="127825"/>
            </a:xfrm>
            <a:custGeom>
              <a:avLst/>
              <a:gdLst>
                <a:gd name="connsiteX0" fmla="*/ 38100 w 116395"/>
                <a:gd name="connsiteY0" fmla="*/ 38481 h 127825"/>
                <a:gd name="connsiteX1" fmla="*/ 38100 w 116395"/>
                <a:gd name="connsiteY1" fmla="*/ 127826 h 127825"/>
                <a:gd name="connsiteX2" fmla="*/ 78391 w 116395"/>
                <a:gd name="connsiteY2" fmla="*/ 127826 h 127825"/>
                <a:gd name="connsiteX3" fmla="*/ 78391 w 116395"/>
                <a:gd name="connsiteY3" fmla="*/ 38481 h 127825"/>
                <a:gd name="connsiteX4" fmla="*/ 116396 w 116395"/>
                <a:gd name="connsiteY4" fmla="*/ 38481 h 127825"/>
                <a:gd name="connsiteX5" fmla="*/ 116396 w 116395"/>
                <a:gd name="connsiteY5" fmla="*/ 0 h 127825"/>
                <a:gd name="connsiteX6" fmla="*/ 0 w 116395"/>
                <a:gd name="connsiteY6" fmla="*/ 0 h 127825"/>
                <a:gd name="connsiteX7" fmla="*/ 0 w 116395"/>
                <a:gd name="connsiteY7" fmla="*/ 38481 h 12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395" h="127825">
                  <a:moveTo>
                    <a:pt x="38100" y="38481"/>
                  </a:moveTo>
                  <a:lnTo>
                    <a:pt x="38100" y="127826"/>
                  </a:lnTo>
                  <a:lnTo>
                    <a:pt x="78391" y="127826"/>
                  </a:lnTo>
                  <a:lnTo>
                    <a:pt x="78391" y="38481"/>
                  </a:lnTo>
                  <a:lnTo>
                    <a:pt x="116396" y="38481"/>
                  </a:lnTo>
                  <a:lnTo>
                    <a:pt x="116396" y="0"/>
                  </a:lnTo>
                  <a:lnTo>
                    <a:pt x="0" y="0"/>
                  </a:lnTo>
                  <a:lnTo>
                    <a:pt x="0" y="3848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7" name="Gráfico 14">
              <a:extLst>
                <a:ext uri="{FF2B5EF4-FFF2-40B4-BE49-F238E27FC236}">
                  <a16:creationId xmlns:a16="http://schemas.microsoft.com/office/drawing/2014/main" id="{C060A596-B242-48D5-BB27-D92C47384A04}"/>
                </a:ext>
              </a:extLst>
            </p:cNvPr>
            <p:cNvSpPr/>
            <p:nvPr/>
          </p:nvSpPr>
          <p:spPr>
            <a:xfrm>
              <a:off x="7427214" y="3855147"/>
              <a:ext cx="202882" cy="204977"/>
            </a:xfrm>
            <a:custGeom>
              <a:avLst/>
              <a:gdLst>
                <a:gd name="connsiteX0" fmla="*/ 202882 w 202882"/>
                <a:gd name="connsiteY0" fmla="*/ 204978 h 204977"/>
                <a:gd name="connsiteX1" fmla="*/ 125825 w 202882"/>
                <a:gd name="connsiteY1" fmla="*/ 0 h 204977"/>
                <a:gd name="connsiteX2" fmla="*/ 56674 w 202882"/>
                <a:gd name="connsiteY2" fmla="*/ 0 h 204977"/>
                <a:gd name="connsiteX3" fmla="*/ 0 w 202882"/>
                <a:gd name="connsiteY3" fmla="*/ 151162 h 204977"/>
                <a:gd name="connsiteX4" fmla="*/ 42005 w 202882"/>
                <a:gd name="connsiteY4" fmla="*/ 151162 h 204977"/>
                <a:gd name="connsiteX5" fmla="*/ 91154 w 202882"/>
                <a:gd name="connsiteY5" fmla="*/ 26765 h 204977"/>
                <a:gd name="connsiteX6" fmla="*/ 160972 w 202882"/>
                <a:gd name="connsiteY6" fmla="*/ 204978 h 20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882" h="204977">
                  <a:moveTo>
                    <a:pt x="202882" y="204978"/>
                  </a:moveTo>
                  <a:lnTo>
                    <a:pt x="125825" y="0"/>
                  </a:lnTo>
                  <a:lnTo>
                    <a:pt x="56674" y="0"/>
                  </a:lnTo>
                  <a:lnTo>
                    <a:pt x="0" y="151162"/>
                  </a:lnTo>
                  <a:lnTo>
                    <a:pt x="42005" y="151162"/>
                  </a:lnTo>
                  <a:lnTo>
                    <a:pt x="91154" y="26765"/>
                  </a:lnTo>
                  <a:lnTo>
                    <a:pt x="160972" y="2049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8" name="Gráfico 14">
              <a:extLst>
                <a:ext uri="{FF2B5EF4-FFF2-40B4-BE49-F238E27FC236}">
                  <a16:creationId xmlns:a16="http://schemas.microsoft.com/office/drawing/2014/main" id="{A85985A3-17A0-4C89-92B2-B9A26FBC9B17}"/>
                </a:ext>
              </a:extLst>
            </p:cNvPr>
            <p:cNvSpPr/>
            <p:nvPr/>
          </p:nvSpPr>
          <p:spPr>
            <a:xfrm>
              <a:off x="7206900" y="3878198"/>
              <a:ext cx="126206" cy="130683"/>
            </a:xfrm>
            <a:custGeom>
              <a:avLst/>
              <a:gdLst>
                <a:gd name="connsiteX0" fmla="*/ 118681 w 126206"/>
                <a:gd name="connsiteY0" fmla="*/ 34480 h 130683"/>
                <a:gd name="connsiteX1" fmla="*/ 118586 w 126206"/>
                <a:gd name="connsiteY1" fmla="*/ 34385 h 130683"/>
                <a:gd name="connsiteX2" fmla="*/ 63055 w 126206"/>
                <a:gd name="connsiteY2" fmla="*/ 0 h 130683"/>
                <a:gd name="connsiteX3" fmla="*/ 0 w 126206"/>
                <a:gd name="connsiteY3" fmla="*/ 65342 h 130683"/>
                <a:gd name="connsiteX4" fmla="*/ 63055 w 126206"/>
                <a:gd name="connsiteY4" fmla="*/ 130683 h 130683"/>
                <a:gd name="connsiteX5" fmla="*/ 126206 w 126206"/>
                <a:gd name="connsiteY5" fmla="*/ 65342 h 130683"/>
                <a:gd name="connsiteX6" fmla="*/ 118681 w 126206"/>
                <a:gd name="connsiteY6" fmla="*/ 34480 h 130683"/>
                <a:gd name="connsiteX7" fmla="*/ 63055 w 126206"/>
                <a:gd name="connsiteY7" fmla="*/ 96679 h 130683"/>
                <a:gd name="connsiteX8" fmla="*/ 33909 w 126206"/>
                <a:gd name="connsiteY8" fmla="*/ 65246 h 130683"/>
                <a:gd name="connsiteX9" fmla="*/ 63055 w 126206"/>
                <a:gd name="connsiteY9" fmla="*/ 33909 h 130683"/>
                <a:gd name="connsiteX10" fmla="*/ 92202 w 126206"/>
                <a:gd name="connsiteY10" fmla="*/ 65246 h 130683"/>
                <a:gd name="connsiteX11" fmla="*/ 63055 w 126206"/>
                <a:gd name="connsiteY11" fmla="*/ 96679 h 13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206" h="130683">
                  <a:moveTo>
                    <a:pt x="118681" y="34480"/>
                  </a:moveTo>
                  <a:lnTo>
                    <a:pt x="118586" y="34385"/>
                  </a:lnTo>
                  <a:cubicBezTo>
                    <a:pt x="107918" y="13906"/>
                    <a:pt x="87058" y="0"/>
                    <a:pt x="63055" y="0"/>
                  </a:cubicBezTo>
                  <a:cubicBezTo>
                    <a:pt x="28289" y="0"/>
                    <a:pt x="0" y="29337"/>
                    <a:pt x="0" y="65342"/>
                  </a:cubicBezTo>
                  <a:cubicBezTo>
                    <a:pt x="0" y="101441"/>
                    <a:pt x="28289" y="130683"/>
                    <a:pt x="63055" y="130683"/>
                  </a:cubicBezTo>
                  <a:cubicBezTo>
                    <a:pt x="97822" y="130683"/>
                    <a:pt x="126206" y="101441"/>
                    <a:pt x="126206" y="65342"/>
                  </a:cubicBezTo>
                  <a:cubicBezTo>
                    <a:pt x="126111" y="54197"/>
                    <a:pt x="123444" y="43625"/>
                    <a:pt x="118681" y="34480"/>
                  </a:cubicBezTo>
                  <a:moveTo>
                    <a:pt x="63055" y="96679"/>
                  </a:moveTo>
                  <a:cubicBezTo>
                    <a:pt x="46958" y="96679"/>
                    <a:pt x="33909" y="82582"/>
                    <a:pt x="33909" y="65246"/>
                  </a:cubicBezTo>
                  <a:cubicBezTo>
                    <a:pt x="33909" y="48006"/>
                    <a:pt x="46958" y="33909"/>
                    <a:pt x="63055" y="33909"/>
                  </a:cubicBezTo>
                  <a:cubicBezTo>
                    <a:pt x="79153" y="33909"/>
                    <a:pt x="92202" y="48006"/>
                    <a:pt x="92202" y="65246"/>
                  </a:cubicBezTo>
                  <a:cubicBezTo>
                    <a:pt x="92202" y="82582"/>
                    <a:pt x="79057" y="96679"/>
                    <a:pt x="63055" y="9667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9" name="Gráfico 14">
              <a:extLst>
                <a:ext uri="{FF2B5EF4-FFF2-40B4-BE49-F238E27FC236}">
                  <a16:creationId xmlns:a16="http://schemas.microsoft.com/office/drawing/2014/main" id="{66D3CEB1-D6E7-464A-AF03-3687F143D821}"/>
                </a:ext>
              </a:extLst>
            </p:cNvPr>
            <p:cNvSpPr/>
            <p:nvPr/>
          </p:nvSpPr>
          <p:spPr>
            <a:xfrm>
              <a:off x="7424451" y="3669124"/>
              <a:ext cx="184023" cy="186023"/>
            </a:xfrm>
            <a:custGeom>
              <a:avLst/>
              <a:gdLst>
                <a:gd name="connsiteX0" fmla="*/ 146209 w 184023"/>
                <a:gd name="connsiteY0" fmla="*/ 119634 h 186023"/>
                <a:gd name="connsiteX1" fmla="*/ 184023 w 184023"/>
                <a:gd name="connsiteY1" fmla="*/ 104203 h 186023"/>
                <a:gd name="connsiteX2" fmla="*/ 133731 w 184023"/>
                <a:gd name="connsiteY2" fmla="*/ 86201 h 186023"/>
                <a:gd name="connsiteX3" fmla="*/ 101537 w 184023"/>
                <a:gd name="connsiteY3" fmla="*/ 0 h 186023"/>
                <a:gd name="connsiteX4" fmla="*/ 68104 w 184023"/>
                <a:gd name="connsiteY4" fmla="*/ 63437 h 186023"/>
                <a:gd name="connsiteX5" fmla="*/ 0 w 184023"/>
                <a:gd name="connsiteY5" fmla="*/ 49435 h 186023"/>
                <a:gd name="connsiteX6" fmla="*/ 48101 w 184023"/>
                <a:gd name="connsiteY6" fmla="*/ 101537 h 186023"/>
                <a:gd name="connsiteX7" fmla="*/ 24574 w 184023"/>
                <a:gd name="connsiteY7" fmla="*/ 164592 h 186023"/>
                <a:gd name="connsiteX8" fmla="*/ 109252 w 184023"/>
                <a:gd name="connsiteY8" fmla="*/ 134207 h 186023"/>
                <a:gd name="connsiteX9" fmla="*/ 171069 w 184023"/>
                <a:gd name="connsiteY9" fmla="*/ 186023 h 18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023" h="186023">
                  <a:moveTo>
                    <a:pt x="146209" y="119634"/>
                  </a:moveTo>
                  <a:lnTo>
                    <a:pt x="184023" y="104203"/>
                  </a:lnTo>
                  <a:lnTo>
                    <a:pt x="133731" y="86201"/>
                  </a:lnTo>
                  <a:lnTo>
                    <a:pt x="101537" y="0"/>
                  </a:lnTo>
                  <a:lnTo>
                    <a:pt x="68104" y="63437"/>
                  </a:lnTo>
                  <a:lnTo>
                    <a:pt x="0" y="49435"/>
                  </a:lnTo>
                  <a:lnTo>
                    <a:pt x="48101" y="101537"/>
                  </a:lnTo>
                  <a:lnTo>
                    <a:pt x="24574" y="164592"/>
                  </a:lnTo>
                  <a:lnTo>
                    <a:pt x="109252" y="134207"/>
                  </a:lnTo>
                  <a:lnTo>
                    <a:pt x="171069" y="1860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0" name="Gráfico 14">
              <a:extLst>
                <a:ext uri="{FF2B5EF4-FFF2-40B4-BE49-F238E27FC236}">
                  <a16:creationId xmlns:a16="http://schemas.microsoft.com/office/drawing/2014/main" id="{442CCB73-7B30-427E-B581-CB328D1930D3}"/>
                </a:ext>
              </a:extLst>
            </p:cNvPr>
            <p:cNvSpPr/>
            <p:nvPr/>
          </p:nvSpPr>
          <p:spPr>
            <a:xfrm>
              <a:off x="7386066" y="3759802"/>
              <a:ext cx="59245" cy="50672"/>
            </a:xfrm>
            <a:custGeom>
              <a:avLst/>
              <a:gdLst>
                <a:gd name="connsiteX0" fmla="*/ 43720 w 59245"/>
                <a:gd name="connsiteY0" fmla="*/ 32385 h 50672"/>
                <a:gd name="connsiteX1" fmla="*/ 59246 w 59245"/>
                <a:gd name="connsiteY1" fmla="*/ 22384 h 50672"/>
                <a:gd name="connsiteX2" fmla="*/ 40767 w 59245"/>
                <a:gd name="connsiteY2" fmla="*/ 18479 h 50672"/>
                <a:gd name="connsiteX3" fmla="*/ 35433 w 59245"/>
                <a:gd name="connsiteY3" fmla="*/ 0 h 50672"/>
                <a:gd name="connsiteX4" fmla="*/ 28004 w 59245"/>
                <a:gd name="connsiteY4" fmla="*/ 15716 h 50672"/>
                <a:gd name="connsiteX5" fmla="*/ 0 w 59245"/>
                <a:gd name="connsiteY5" fmla="*/ 9811 h 50672"/>
                <a:gd name="connsiteX6" fmla="*/ 21907 w 59245"/>
                <a:gd name="connsiteY6" fmla="*/ 32385 h 50672"/>
                <a:gd name="connsiteX7" fmla="*/ 15145 w 59245"/>
                <a:gd name="connsiteY7" fmla="*/ 50673 h 50672"/>
                <a:gd name="connsiteX8" fmla="*/ 34862 w 59245"/>
                <a:gd name="connsiteY8" fmla="*/ 38005 h 50672"/>
                <a:gd name="connsiteX9" fmla="*/ 50197 w 59245"/>
                <a:gd name="connsiteY9" fmla="*/ 50387 h 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245" h="50672">
                  <a:moveTo>
                    <a:pt x="43720" y="32385"/>
                  </a:moveTo>
                  <a:lnTo>
                    <a:pt x="59246" y="22384"/>
                  </a:lnTo>
                  <a:lnTo>
                    <a:pt x="40767" y="18479"/>
                  </a:lnTo>
                  <a:lnTo>
                    <a:pt x="35433" y="0"/>
                  </a:lnTo>
                  <a:lnTo>
                    <a:pt x="28004" y="15716"/>
                  </a:lnTo>
                  <a:lnTo>
                    <a:pt x="0" y="9811"/>
                  </a:lnTo>
                  <a:lnTo>
                    <a:pt x="21907" y="32385"/>
                  </a:lnTo>
                  <a:lnTo>
                    <a:pt x="15145" y="50673"/>
                  </a:lnTo>
                  <a:lnTo>
                    <a:pt x="34862" y="38005"/>
                  </a:lnTo>
                  <a:lnTo>
                    <a:pt x="50197" y="503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1" name="Gráfico 14">
              <a:extLst>
                <a:ext uri="{FF2B5EF4-FFF2-40B4-BE49-F238E27FC236}">
                  <a16:creationId xmlns:a16="http://schemas.microsoft.com/office/drawing/2014/main" id="{32D3B2A8-4595-45BE-82B4-8FEC6167BE8B}"/>
                </a:ext>
              </a:extLst>
            </p:cNvPr>
            <p:cNvSpPr/>
            <p:nvPr/>
          </p:nvSpPr>
          <p:spPr>
            <a:xfrm>
              <a:off x="7551324" y="3664743"/>
              <a:ext cx="61912" cy="52959"/>
            </a:xfrm>
            <a:custGeom>
              <a:avLst/>
              <a:gdLst>
                <a:gd name="connsiteX0" fmla="*/ 45720 w 61912"/>
                <a:gd name="connsiteY0" fmla="*/ 33814 h 52959"/>
                <a:gd name="connsiteX1" fmla="*/ 61913 w 61912"/>
                <a:gd name="connsiteY1" fmla="*/ 23432 h 52959"/>
                <a:gd name="connsiteX2" fmla="*/ 42577 w 61912"/>
                <a:gd name="connsiteY2" fmla="*/ 19336 h 52959"/>
                <a:gd name="connsiteX3" fmla="*/ 36957 w 61912"/>
                <a:gd name="connsiteY3" fmla="*/ 0 h 52959"/>
                <a:gd name="connsiteX4" fmla="*/ 27622 w 61912"/>
                <a:gd name="connsiteY4" fmla="*/ 16097 h 52959"/>
                <a:gd name="connsiteX5" fmla="*/ 0 w 61912"/>
                <a:gd name="connsiteY5" fmla="*/ 10287 h 52959"/>
                <a:gd name="connsiteX6" fmla="*/ 22860 w 61912"/>
                <a:gd name="connsiteY6" fmla="*/ 33909 h 52959"/>
                <a:gd name="connsiteX7" fmla="*/ 15907 w 61912"/>
                <a:gd name="connsiteY7" fmla="*/ 52959 h 52959"/>
                <a:gd name="connsiteX8" fmla="*/ 36481 w 61912"/>
                <a:gd name="connsiteY8" fmla="*/ 39719 h 52959"/>
                <a:gd name="connsiteX9" fmla="*/ 52388 w 61912"/>
                <a:gd name="connsiteY9" fmla="*/ 52673 h 5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12" h="52959">
                  <a:moveTo>
                    <a:pt x="45720" y="33814"/>
                  </a:moveTo>
                  <a:lnTo>
                    <a:pt x="61913" y="23432"/>
                  </a:lnTo>
                  <a:lnTo>
                    <a:pt x="42577" y="19336"/>
                  </a:lnTo>
                  <a:lnTo>
                    <a:pt x="36957" y="0"/>
                  </a:lnTo>
                  <a:lnTo>
                    <a:pt x="27622" y="16097"/>
                  </a:lnTo>
                  <a:lnTo>
                    <a:pt x="0" y="10287"/>
                  </a:lnTo>
                  <a:lnTo>
                    <a:pt x="22860" y="33909"/>
                  </a:lnTo>
                  <a:lnTo>
                    <a:pt x="15907" y="52959"/>
                  </a:lnTo>
                  <a:lnTo>
                    <a:pt x="36481" y="39719"/>
                  </a:lnTo>
                  <a:lnTo>
                    <a:pt x="52388" y="5267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2" name="Gráfico 14">
              <a:extLst>
                <a:ext uri="{FF2B5EF4-FFF2-40B4-BE49-F238E27FC236}">
                  <a16:creationId xmlns:a16="http://schemas.microsoft.com/office/drawing/2014/main" id="{E5C82149-0E50-41B0-9D47-1E539D040A8B}"/>
                </a:ext>
              </a:extLst>
            </p:cNvPr>
            <p:cNvSpPr/>
            <p:nvPr/>
          </p:nvSpPr>
          <p:spPr>
            <a:xfrm>
              <a:off x="6726650" y="3729894"/>
              <a:ext cx="7238" cy="397192"/>
            </a:xfrm>
            <a:custGeom>
              <a:avLst/>
              <a:gdLst>
                <a:gd name="connsiteX0" fmla="*/ 0 w 7238"/>
                <a:gd name="connsiteY0" fmla="*/ 0 h 397192"/>
                <a:gd name="connsiteX1" fmla="*/ 7239 w 7238"/>
                <a:gd name="connsiteY1" fmla="*/ 0 h 397192"/>
                <a:gd name="connsiteX2" fmla="*/ 7239 w 7238"/>
                <a:gd name="connsiteY2" fmla="*/ 397193 h 397192"/>
                <a:gd name="connsiteX3" fmla="*/ 0 w 7238"/>
                <a:gd name="connsiteY3" fmla="*/ 397193 h 39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8" h="397192">
                  <a:moveTo>
                    <a:pt x="0" y="0"/>
                  </a:moveTo>
                  <a:lnTo>
                    <a:pt x="7239" y="0"/>
                  </a:lnTo>
                  <a:lnTo>
                    <a:pt x="7239" y="397193"/>
                  </a:lnTo>
                  <a:lnTo>
                    <a:pt x="0" y="397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3" name="Gráfico 14">
              <a:extLst>
                <a:ext uri="{FF2B5EF4-FFF2-40B4-BE49-F238E27FC236}">
                  <a16:creationId xmlns:a16="http://schemas.microsoft.com/office/drawing/2014/main" id="{D4118320-A198-4F87-8F70-C380D0007F50}"/>
                </a:ext>
              </a:extLst>
            </p:cNvPr>
            <p:cNvSpPr/>
            <p:nvPr/>
          </p:nvSpPr>
          <p:spPr>
            <a:xfrm>
              <a:off x="5832252" y="3729894"/>
              <a:ext cx="7239" cy="397192"/>
            </a:xfrm>
            <a:custGeom>
              <a:avLst/>
              <a:gdLst>
                <a:gd name="connsiteX0" fmla="*/ 0 w 7239"/>
                <a:gd name="connsiteY0" fmla="*/ 0 h 397192"/>
                <a:gd name="connsiteX1" fmla="*/ 7239 w 7239"/>
                <a:gd name="connsiteY1" fmla="*/ 0 h 397192"/>
                <a:gd name="connsiteX2" fmla="*/ 7239 w 7239"/>
                <a:gd name="connsiteY2" fmla="*/ 397193 h 397192"/>
                <a:gd name="connsiteX3" fmla="*/ 0 w 7239"/>
                <a:gd name="connsiteY3" fmla="*/ 397193 h 39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9" h="397192">
                  <a:moveTo>
                    <a:pt x="0" y="0"/>
                  </a:moveTo>
                  <a:lnTo>
                    <a:pt x="7239" y="0"/>
                  </a:lnTo>
                  <a:lnTo>
                    <a:pt x="7239" y="397193"/>
                  </a:lnTo>
                  <a:lnTo>
                    <a:pt x="0" y="397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grpSp>
        <p:nvGrpSpPr>
          <p:cNvPr id="271" name="Gráfico 4">
            <a:extLst>
              <a:ext uri="{FF2B5EF4-FFF2-40B4-BE49-F238E27FC236}">
                <a16:creationId xmlns:a16="http://schemas.microsoft.com/office/drawing/2014/main" id="{72669F57-FA99-492B-A70B-E787AF10CB21}"/>
              </a:ext>
            </a:extLst>
          </p:cNvPr>
          <p:cNvGrpSpPr/>
          <p:nvPr userDrawn="1"/>
        </p:nvGrpSpPr>
        <p:grpSpPr>
          <a:xfrm>
            <a:off x="5509895" y="6658458"/>
            <a:ext cx="708564" cy="720661"/>
            <a:chOff x="6566482" y="6658458"/>
            <a:chExt cx="708564" cy="720661"/>
          </a:xfrm>
          <a:solidFill>
            <a:srgbClr val="FFFFFF"/>
          </a:solidFill>
        </p:grpSpPr>
        <p:sp>
          <p:nvSpPr>
            <p:cNvPr id="272" name="Gráfico 4">
              <a:extLst>
                <a:ext uri="{FF2B5EF4-FFF2-40B4-BE49-F238E27FC236}">
                  <a16:creationId xmlns:a16="http://schemas.microsoft.com/office/drawing/2014/main" id="{9011C307-3C65-4421-B232-A908C7116455}"/>
                </a:ext>
              </a:extLst>
            </p:cNvPr>
            <p:cNvSpPr/>
            <p:nvPr/>
          </p:nvSpPr>
          <p:spPr>
            <a:xfrm>
              <a:off x="6566482" y="7335304"/>
              <a:ext cx="43815" cy="43814"/>
            </a:xfrm>
            <a:custGeom>
              <a:avLst/>
              <a:gdLst>
                <a:gd name="connsiteX0" fmla="*/ 43815 w 43815"/>
                <a:gd name="connsiteY0" fmla="*/ 21908 h 43814"/>
                <a:gd name="connsiteX1" fmla="*/ 21908 w 43815"/>
                <a:gd name="connsiteY1" fmla="*/ 43815 h 43814"/>
                <a:gd name="connsiteX2" fmla="*/ 0 w 43815"/>
                <a:gd name="connsiteY2" fmla="*/ 21908 h 43814"/>
                <a:gd name="connsiteX3" fmla="*/ 21908 w 43815"/>
                <a:gd name="connsiteY3" fmla="*/ 0 h 43814"/>
                <a:gd name="connsiteX4" fmla="*/ 43815 w 43815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73" name="Gráfico 4">
              <a:extLst>
                <a:ext uri="{FF2B5EF4-FFF2-40B4-BE49-F238E27FC236}">
                  <a16:creationId xmlns:a16="http://schemas.microsoft.com/office/drawing/2014/main" id="{E5E3E675-E01E-4322-A183-CD0B464E6373}"/>
                </a:ext>
              </a:extLst>
            </p:cNvPr>
            <p:cNvSpPr/>
            <p:nvPr/>
          </p:nvSpPr>
          <p:spPr>
            <a:xfrm>
              <a:off x="6699451" y="7335304"/>
              <a:ext cx="43815" cy="43814"/>
            </a:xfrm>
            <a:custGeom>
              <a:avLst/>
              <a:gdLst>
                <a:gd name="connsiteX0" fmla="*/ 43815 w 43815"/>
                <a:gd name="connsiteY0" fmla="*/ 21908 h 43814"/>
                <a:gd name="connsiteX1" fmla="*/ 21908 w 43815"/>
                <a:gd name="connsiteY1" fmla="*/ 43815 h 43814"/>
                <a:gd name="connsiteX2" fmla="*/ 0 w 43815"/>
                <a:gd name="connsiteY2" fmla="*/ 21908 h 43814"/>
                <a:gd name="connsiteX3" fmla="*/ 21908 w 43815"/>
                <a:gd name="connsiteY3" fmla="*/ 0 h 43814"/>
                <a:gd name="connsiteX4" fmla="*/ 43815 w 43815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74" name="Gráfico 4">
              <a:extLst>
                <a:ext uri="{FF2B5EF4-FFF2-40B4-BE49-F238E27FC236}">
                  <a16:creationId xmlns:a16="http://schemas.microsoft.com/office/drawing/2014/main" id="{05172CF7-B97C-40D0-AA01-BF646A8BDBF0}"/>
                </a:ext>
              </a:extLst>
            </p:cNvPr>
            <p:cNvSpPr/>
            <p:nvPr/>
          </p:nvSpPr>
          <p:spPr>
            <a:xfrm>
              <a:off x="6832324" y="7335304"/>
              <a:ext cx="43814" cy="43814"/>
            </a:xfrm>
            <a:custGeom>
              <a:avLst/>
              <a:gdLst>
                <a:gd name="connsiteX0" fmla="*/ 43815 w 43814"/>
                <a:gd name="connsiteY0" fmla="*/ 21908 h 43814"/>
                <a:gd name="connsiteX1" fmla="*/ 21907 w 43814"/>
                <a:gd name="connsiteY1" fmla="*/ 43815 h 43814"/>
                <a:gd name="connsiteX2" fmla="*/ 0 w 43814"/>
                <a:gd name="connsiteY2" fmla="*/ 21908 h 43814"/>
                <a:gd name="connsiteX3" fmla="*/ 21907 w 43814"/>
                <a:gd name="connsiteY3" fmla="*/ 0 h 43814"/>
                <a:gd name="connsiteX4" fmla="*/ 43815 w 43814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75" name="Gráfico 4">
              <a:extLst>
                <a:ext uri="{FF2B5EF4-FFF2-40B4-BE49-F238E27FC236}">
                  <a16:creationId xmlns:a16="http://schemas.microsoft.com/office/drawing/2014/main" id="{0E5F6F8B-F6E2-4DA3-8EE5-5B9F4B718813}"/>
                </a:ext>
              </a:extLst>
            </p:cNvPr>
            <p:cNvSpPr/>
            <p:nvPr/>
          </p:nvSpPr>
          <p:spPr>
            <a:xfrm>
              <a:off x="6965293" y="7335304"/>
              <a:ext cx="43814" cy="43814"/>
            </a:xfrm>
            <a:custGeom>
              <a:avLst/>
              <a:gdLst>
                <a:gd name="connsiteX0" fmla="*/ 43815 w 43814"/>
                <a:gd name="connsiteY0" fmla="*/ 21908 h 43814"/>
                <a:gd name="connsiteX1" fmla="*/ 21908 w 43814"/>
                <a:gd name="connsiteY1" fmla="*/ 43815 h 43814"/>
                <a:gd name="connsiteX2" fmla="*/ 0 w 43814"/>
                <a:gd name="connsiteY2" fmla="*/ 21908 h 43814"/>
                <a:gd name="connsiteX3" fmla="*/ 21908 w 43814"/>
                <a:gd name="connsiteY3" fmla="*/ 0 h 43814"/>
                <a:gd name="connsiteX4" fmla="*/ 43815 w 43814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76" name="Gráfico 4">
              <a:extLst>
                <a:ext uri="{FF2B5EF4-FFF2-40B4-BE49-F238E27FC236}">
                  <a16:creationId xmlns:a16="http://schemas.microsoft.com/office/drawing/2014/main" id="{F59E4B07-CE99-469C-9C81-616558DA03E5}"/>
                </a:ext>
              </a:extLst>
            </p:cNvPr>
            <p:cNvSpPr/>
            <p:nvPr/>
          </p:nvSpPr>
          <p:spPr>
            <a:xfrm>
              <a:off x="7098262" y="7335304"/>
              <a:ext cx="43814" cy="43814"/>
            </a:xfrm>
            <a:custGeom>
              <a:avLst/>
              <a:gdLst>
                <a:gd name="connsiteX0" fmla="*/ 43815 w 43814"/>
                <a:gd name="connsiteY0" fmla="*/ 21908 h 43814"/>
                <a:gd name="connsiteX1" fmla="*/ 21908 w 43814"/>
                <a:gd name="connsiteY1" fmla="*/ 43815 h 43814"/>
                <a:gd name="connsiteX2" fmla="*/ 0 w 43814"/>
                <a:gd name="connsiteY2" fmla="*/ 21908 h 43814"/>
                <a:gd name="connsiteX3" fmla="*/ 21908 w 43814"/>
                <a:gd name="connsiteY3" fmla="*/ 0 h 43814"/>
                <a:gd name="connsiteX4" fmla="*/ 43815 w 43814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77" name="Gráfico 4">
              <a:extLst>
                <a:ext uri="{FF2B5EF4-FFF2-40B4-BE49-F238E27FC236}">
                  <a16:creationId xmlns:a16="http://schemas.microsoft.com/office/drawing/2014/main" id="{4E15E684-78F9-4B00-BF96-5339BEB91FB3}"/>
                </a:ext>
              </a:extLst>
            </p:cNvPr>
            <p:cNvSpPr/>
            <p:nvPr/>
          </p:nvSpPr>
          <p:spPr>
            <a:xfrm>
              <a:off x="7231231" y="7335304"/>
              <a:ext cx="43814" cy="43814"/>
            </a:xfrm>
            <a:custGeom>
              <a:avLst/>
              <a:gdLst>
                <a:gd name="connsiteX0" fmla="*/ 43815 w 43814"/>
                <a:gd name="connsiteY0" fmla="*/ 21908 h 43814"/>
                <a:gd name="connsiteX1" fmla="*/ 21907 w 43814"/>
                <a:gd name="connsiteY1" fmla="*/ 43815 h 43814"/>
                <a:gd name="connsiteX2" fmla="*/ 0 w 43814"/>
                <a:gd name="connsiteY2" fmla="*/ 21908 h 43814"/>
                <a:gd name="connsiteX3" fmla="*/ 21907 w 43814"/>
                <a:gd name="connsiteY3" fmla="*/ 0 h 43814"/>
                <a:gd name="connsiteX4" fmla="*/ 43815 w 43814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78" name="Gráfico 4">
              <a:extLst>
                <a:ext uri="{FF2B5EF4-FFF2-40B4-BE49-F238E27FC236}">
                  <a16:creationId xmlns:a16="http://schemas.microsoft.com/office/drawing/2014/main" id="{9DD11A57-D87F-44AC-93AB-15175520A396}"/>
                </a:ext>
              </a:extLst>
            </p:cNvPr>
            <p:cNvSpPr/>
            <p:nvPr/>
          </p:nvSpPr>
          <p:spPr>
            <a:xfrm>
              <a:off x="6566482" y="7199954"/>
              <a:ext cx="43815" cy="43814"/>
            </a:xfrm>
            <a:custGeom>
              <a:avLst/>
              <a:gdLst>
                <a:gd name="connsiteX0" fmla="*/ 43815 w 43815"/>
                <a:gd name="connsiteY0" fmla="*/ 21908 h 43814"/>
                <a:gd name="connsiteX1" fmla="*/ 21908 w 43815"/>
                <a:gd name="connsiteY1" fmla="*/ 43815 h 43814"/>
                <a:gd name="connsiteX2" fmla="*/ 0 w 43815"/>
                <a:gd name="connsiteY2" fmla="*/ 21908 h 43814"/>
                <a:gd name="connsiteX3" fmla="*/ 21908 w 43815"/>
                <a:gd name="connsiteY3" fmla="*/ 0 h 43814"/>
                <a:gd name="connsiteX4" fmla="*/ 43815 w 43815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79" name="Gráfico 4">
              <a:extLst>
                <a:ext uri="{FF2B5EF4-FFF2-40B4-BE49-F238E27FC236}">
                  <a16:creationId xmlns:a16="http://schemas.microsoft.com/office/drawing/2014/main" id="{43DA0C2F-8316-4D86-8B97-58F62E8DBAF5}"/>
                </a:ext>
              </a:extLst>
            </p:cNvPr>
            <p:cNvSpPr/>
            <p:nvPr/>
          </p:nvSpPr>
          <p:spPr>
            <a:xfrm>
              <a:off x="6699451" y="7199954"/>
              <a:ext cx="43815" cy="43814"/>
            </a:xfrm>
            <a:custGeom>
              <a:avLst/>
              <a:gdLst>
                <a:gd name="connsiteX0" fmla="*/ 43815 w 43815"/>
                <a:gd name="connsiteY0" fmla="*/ 21908 h 43814"/>
                <a:gd name="connsiteX1" fmla="*/ 21908 w 43815"/>
                <a:gd name="connsiteY1" fmla="*/ 43815 h 43814"/>
                <a:gd name="connsiteX2" fmla="*/ 0 w 43815"/>
                <a:gd name="connsiteY2" fmla="*/ 21908 h 43814"/>
                <a:gd name="connsiteX3" fmla="*/ 21908 w 43815"/>
                <a:gd name="connsiteY3" fmla="*/ 0 h 43814"/>
                <a:gd name="connsiteX4" fmla="*/ 43815 w 43815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0" name="Gráfico 4">
              <a:extLst>
                <a:ext uri="{FF2B5EF4-FFF2-40B4-BE49-F238E27FC236}">
                  <a16:creationId xmlns:a16="http://schemas.microsoft.com/office/drawing/2014/main" id="{81F84D65-7312-4815-8150-7BBCE85CC485}"/>
                </a:ext>
              </a:extLst>
            </p:cNvPr>
            <p:cNvSpPr/>
            <p:nvPr/>
          </p:nvSpPr>
          <p:spPr>
            <a:xfrm>
              <a:off x="6832324" y="7199954"/>
              <a:ext cx="43814" cy="43814"/>
            </a:xfrm>
            <a:custGeom>
              <a:avLst/>
              <a:gdLst>
                <a:gd name="connsiteX0" fmla="*/ 43815 w 43814"/>
                <a:gd name="connsiteY0" fmla="*/ 21908 h 43814"/>
                <a:gd name="connsiteX1" fmla="*/ 21907 w 43814"/>
                <a:gd name="connsiteY1" fmla="*/ 43815 h 43814"/>
                <a:gd name="connsiteX2" fmla="*/ 0 w 43814"/>
                <a:gd name="connsiteY2" fmla="*/ 21908 h 43814"/>
                <a:gd name="connsiteX3" fmla="*/ 21907 w 43814"/>
                <a:gd name="connsiteY3" fmla="*/ 0 h 43814"/>
                <a:gd name="connsiteX4" fmla="*/ 43815 w 43814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1" name="Gráfico 4">
              <a:extLst>
                <a:ext uri="{FF2B5EF4-FFF2-40B4-BE49-F238E27FC236}">
                  <a16:creationId xmlns:a16="http://schemas.microsoft.com/office/drawing/2014/main" id="{ABE0FB91-F89D-4EE0-9E92-F649366B246D}"/>
                </a:ext>
              </a:extLst>
            </p:cNvPr>
            <p:cNvSpPr/>
            <p:nvPr/>
          </p:nvSpPr>
          <p:spPr>
            <a:xfrm>
              <a:off x="6965293" y="7199954"/>
              <a:ext cx="43814" cy="43814"/>
            </a:xfrm>
            <a:custGeom>
              <a:avLst/>
              <a:gdLst>
                <a:gd name="connsiteX0" fmla="*/ 43815 w 43814"/>
                <a:gd name="connsiteY0" fmla="*/ 21908 h 43814"/>
                <a:gd name="connsiteX1" fmla="*/ 21908 w 43814"/>
                <a:gd name="connsiteY1" fmla="*/ 43815 h 43814"/>
                <a:gd name="connsiteX2" fmla="*/ 0 w 43814"/>
                <a:gd name="connsiteY2" fmla="*/ 21908 h 43814"/>
                <a:gd name="connsiteX3" fmla="*/ 21908 w 43814"/>
                <a:gd name="connsiteY3" fmla="*/ 0 h 43814"/>
                <a:gd name="connsiteX4" fmla="*/ 43815 w 43814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2" name="Gráfico 4">
              <a:extLst>
                <a:ext uri="{FF2B5EF4-FFF2-40B4-BE49-F238E27FC236}">
                  <a16:creationId xmlns:a16="http://schemas.microsoft.com/office/drawing/2014/main" id="{EF21D2A9-BCDA-46CF-B893-797F862F13BE}"/>
                </a:ext>
              </a:extLst>
            </p:cNvPr>
            <p:cNvSpPr/>
            <p:nvPr/>
          </p:nvSpPr>
          <p:spPr>
            <a:xfrm>
              <a:off x="7098262" y="7199954"/>
              <a:ext cx="43814" cy="43814"/>
            </a:xfrm>
            <a:custGeom>
              <a:avLst/>
              <a:gdLst>
                <a:gd name="connsiteX0" fmla="*/ 43815 w 43814"/>
                <a:gd name="connsiteY0" fmla="*/ 21908 h 43814"/>
                <a:gd name="connsiteX1" fmla="*/ 21908 w 43814"/>
                <a:gd name="connsiteY1" fmla="*/ 43815 h 43814"/>
                <a:gd name="connsiteX2" fmla="*/ 0 w 43814"/>
                <a:gd name="connsiteY2" fmla="*/ 21908 h 43814"/>
                <a:gd name="connsiteX3" fmla="*/ 21908 w 43814"/>
                <a:gd name="connsiteY3" fmla="*/ 0 h 43814"/>
                <a:gd name="connsiteX4" fmla="*/ 43815 w 43814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3" name="Gráfico 4">
              <a:extLst>
                <a:ext uri="{FF2B5EF4-FFF2-40B4-BE49-F238E27FC236}">
                  <a16:creationId xmlns:a16="http://schemas.microsoft.com/office/drawing/2014/main" id="{C0A91D15-F8D9-459A-8457-51B2E9E49F3B}"/>
                </a:ext>
              </a:extLst>
            </p:cNvPr>
            <p:cNvSpPr/>
            <p:nvPr/>
          </p:nvSpPr>
          <p:spPr>
            <a:xfrm>
              <a:off x="7231231" y="7199954"/>
              <a:ext cx="43814" cy="43814"/>
            </a:xfrm>
            <a:custGeom>
              <a:avLst/>
              <a:gdLst>
                <a:gd name="connsiteX0" fmla="*/ 43815 w 43814"/>
                <a:gd name="connsiteY0" fmla="*/ 21908 h 43814"/>
                <a:gd name="connsiteX1" fmla="*/ 21907 w 43814"/>
                <a:gd name="connsiteY1" fmla="*/ 43815 h 43814"/>
                <a:gd name="connsiteX2" fmla="*/ 0 w 43814"/>
                <a:gd name="connsiteY2" fmla="*/ 21908 h 43814"/>
                <a:gd name="connsiteX3" fmla="*/ 21907 w 43814"/>
                <a:gd name="connsiteY3" fmla="*/ 0 h 43814"/>
                <a:gd name="connsiteX4" fmla="*/ 43815 w 43814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4" name="Gráfico 4">
              <a:extLst>
                <a:ext uri="{FF2B5EF4-FFF2-40B4-BE49-F238E27FC236}">
                  <a16:creationId xmlns:a16="http://schemas.microsoft.com/office/drawing/2014/main" id="{4CFB1BC1-E6B6-4859-99D7-F971A16D6A60}"/>
                </a:ext>
              </a:extLst>
            </p:cNvPr>
            <p:cNvSpPr/>
            <p:nvPr/>
          </p:nvSpPr>
          <p:spPr>
            <a:xfrm>
              <a:off x="6566482" y="7064604"/>
              <a:ext cx="43815" cy="43814"/>
            </a:xfrm>
            <a:custGeom>
              <a:avLst/>
              <a:gdLst>
                <a:gd name="connsiteX0" fmla="*/ 43815 w 43815"/>
                <a:gd name="connsiteY0" fmla="*/ 21907 h 43814"/>
                <a:gd name="connsiteX1" fmla="*/ 21908 w 43815"/>
                <a:gd name="connsiteY1" fmla="*/ 43815 h 43814"/>
                <a:gd name="connsiteX2" fmla="*/ 0 w 43815"/>
                <a:gd name="connsiteY2" fmla="*/ 21907 h 43814"/>
                <a:gd name="connsiteX3" fmla="*/ 21908 w 43815"/>
                <a:gd name="connsiteY3" fmla="*/ 0 h 43814"/>
                <a:gd name="connsiteX4" fmla="*/ 43815 w 43815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7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5" name="Gráfico 4">
              <a:extLst>
                <a:ext uri="{FF2B5EF4-FFF2-40B4-BE49-F238E27FC236}">
                  <a16:creationId xmlns:a16="http://schemas.microsoft.com/office/drawing/2014/main" id="{E32BE867-BA1D-49AF-B610-0467AB7C0158}"/>
                </a:ext>
              </a:extLst>
            </p:cNvPr>
            <p:cNvSpPr/>
            <p:nvPr/>
          </p:nvSpPr>
          <p:spPr>
            <a:xfrm>
              <a:off x="6699451" y="7064604"/>
              <a:ext cx="43815" cy="43814"/>
            </a:xfrm>
            <a:custGeom>
              <a:avLst/>
              <a:gdLst>
                <a:gd name="connsiteX0" fmla="*/ 43815 w 43815"/>
                <a:gd name="connsiteY0" fmla="*/ 21907 h 43814"/>
                <a:gd name="connsiteX1" fmla="*/ 21908 w 43815"/>
                <a:gd name="connsiteY1" fmla="*/ 43815 h 43814"/>
                <a:gd name="connsiteX2" fmla="*/ 0 w 43815"/>
                <a:gd name="connsiteY2" fmla="*/ 21907 h 43814"/>
                <a:gd name="connsiteX3" fmla="*/ 21908 w 43815"/>
                <a:gd name="connsiteY3" fmla="*/ 0 h 43814"/>
                <a:gd name="connsiteX4" fmla="*/ 43815 w 43815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7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6" name="Gráfico 4">
              <a:extLst>
                <a:ext uri="{FF2B5EF4-FFF2-40B4-BE49-F238E27FC236}">
                  <a16:creationId xmlns:a16="http://schemas.microsoft.com/office/drawing/2014/main" id="{A26584F8-5B6E-4F48-8259-6CC7E63940F0}"/>
                </a:ext>
              </a:extLst>
            </p:cNvPr>
            <p:cNvSpPr/>
            <p:nvPr/>
          </p:nvSpPr>
          <p:spPr>
            <a:xfrm>
              <a:off x="6832324" y="7064604"/>
              <a:ext cx="43814" cy="43814"/>
            </a:xfrm>
            <a:custGeom>
              <a:avLst/>
              <a:gdLst>
                <a:gd name="connsiteX0" fmla="*/ 43815 w 43814"/>
                <a:gd name="connsiteY0" fmla="*/ 21907 h 43814"/>
                <a:gd name="connsiteX1" fmla="*/ 21907 w 43814"/>
                <a:gd name="connsiteY1" fmla="*/ 43815 h 43814"/>
                <a:gd name="connsiteX2" fmla="*/ 0 w 43814"/>
                <a:gd name="connsiteY2" fmla="*/ 21907 h 43814"/>
                <a:gd name="connsiteX3" fmla="*/ 21907 w 43814"/>
                <a:gd name="connsiteY3" fmla="*/ 0 h 43814"/>
                <a:gd name="connsiteX4" fmla="*/ 43815 w 43814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7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7" name="Gráfico 4">
              <a:extLst>
                <a:ext uri="{FF2B5EF4-FFF2-40B4-BE49-F238E27FC236}">
                  <a16:creationId xmlns:a16="http://schemas.microsoft.com/office/drawing/2014/main" id="{9B4F5475-BEF3-4D6B-8C2D-6DB5352B8148}"/>
                </a:ext>
              </a:extLst>
            </p:cNvPr>
            <p:cNvSpPr/>
            <p:nvPr/>
          </p:nvSpPr>
          <p:spPr>
            <a:xfrm>
              <a:off x="6965293" y="7064604"/>
              <a:ext cx="43814" cy="43814"/>
            </a:xfrm>
            <a:custGeom>
              <a:avLst/>
              <a:gdLst>
                <a:gd name="connsiteX0" fmla="*/ 43815 w 43814"/>
                <a:gd name="connsiteY0" fmla="*/ 21907 h 43814"/>
                <a:gd name="connsiteX1" fmla="*/ 21908 w 43814"/>
                <a:gd name="connsiteY1" fmla="*/ 43815 h 43814"/>
                <a:gd name="connsiteX2" fmla="*/ 0 w 43814"/>
                <a:gd name="connsiteY2" fmla="*/ 21907 h 43814"/>
                <a:gd name="connsiteX3" fmla="*/ 21908 w 43814"/>
                <a:gd name="connsiteY3" fmla="*/ 0 h 43814"/>
                <a:gd name="connsiteX4" fmla="*/ 43815 w 43814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7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8" name="Gráfico 4">
              <a:extLst>
                <a:ext uri="{FF2B5EF4-FFF2-40B4-BE49-F238E27FC236}">
                  <a16:creationId xmlns:a16="http://schemas.microsoft.com/office/drawing/2014/main" id="{99C92135-7259-4166-BBDF-2715B1E207D7}"/>
                </a:ext>
              </a:extLst>
            </p:cNvPr>
            <p:cNvSpPr/>
            <p:nvPr/>
          </p:nvSpPr>
          <p:spPr>
            <a:xfrm>
              <a:off x="7098262" y="7064604"/>
              <a:ext cx="43814" cy="43814"/>
            </a:xfrm>
            <a:custGeom>
              <a:avLst/>
              <a:gdLst>
                <a:gd name="connsiteX0" fmla="*/ 43815 w 43814"/>
                <a:gd name="connsiteY0" fmla="*/ 21907 h 43814"/>
                <a:gd name="connsiteX1" fmla="*/ 21908 w 43814"/>
                <a:gd name="connsiteY1" fmla="*/ 43815 h 43814"/>
                <a:gd name="connsiteX2" fmla="*/ 0 w 43814"/>
                <a:gd name="connsiteY2" fmla="*/ 21907 h 43814"/>
                <a:gd name="connsiteX3" fmla="*/ 21908 w 43814"/>
                <a:gd name="connsiteY3" fmla="*/ 0 h 43814"/>
                <a:gd name="connsiteX4" fmla="*/ 43815 w 43814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7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9" name="Gráfico 4">
              <a:extLst>
                <a:ext uri="{FF2B5EF4-FFF2-40B4-BE49-F238E27FC236}">
                  <a16:creationId xmlns:a16="http://schemas.microsoft.com/office/drawing/2014/main" id="{9D52C539-7D06-44F3-A187-58F69B935B3B}"/>
                </a:ext>
              </a:extLst>
            </p:cNvPr>
            <p:cNvSpPr/>
            <p:nvPr/>
          </p:nvSpPr>
          <p:spPr>
            <a:xfrm>
              <a:off x="7231231" y="7064604"/>
              <a:ext cx="43814" cy="43814"/>
            </a:xfrm>
            <a:custGeom>
              <a:avLst/>
              <a:gdLst>
                <a:gd name="connsiteX0" fmla="*/ 43815 w 43814"/>
                <a:gd name="connsiteY0" fmla="*/ 21907 h 43814"/>
                <a:gd name="connsiteX1" fmla="*/ 21907 w 43814"/>
                <a:gd name="connsiteY1" fmla="*/ 43815 h 43814"/>
                <a:gd name="connsiteX2" fmla="*/ 0 w 43814"/>
                <a:gd name="connsiteY2" fmla="*/ 21907 h 43814"/>
                <a:gd name="connsiteX3" fmla="*/ 21907 w 43814"/>
                <a:gd name="connsiteY3" fmla="*/ 0 h 43814"/>
                <a:gd name="connsiteX4" fmla="*/ 43815 w 43814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7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0" name="Gráfico 4">
              <a:extLst>
                <a:ext uri="{FF2B5EF4-FFF2-40B4-BE49-F238E27FC236}">
                  <a16:creationId xmlns:a16="http://schemas.microsoft.com/office/drawing/2014/main" id="{782B17C6-8AE8-4A91-BC17-3A20EFB7D0EC}"/>
                </a:ext>
              </a:extLst>
            </p:cNvPr>
            <p:cNvSpPr/>
            <p:nvPr/>
          </p:nvSpPr>
          <p:spPr>
            <a:xfrm>
              <a:off x="6566482" y="6929158"/>
              <a:ext cx="43815" cy="43814"/>
            </a:xfrm>
            <a:custGeom>
              <a:avLst/>
              <a:gdLst>
                <a:gd name="connsiteX0" fmla="*/ 43815 w 43815"/>
                <a:gd name="connsiteY0" fmla="*/ 21907 h 43814"/>
                <a:gd name="connsiteX1" fmla="*/ 21908 w 43815"/>
                <a:gd name="connsiteY1" fmla="*/ 43815 h 43814"/>
                <a:gd name="connsiteX2" fmla="*/ 0 w 43815"/>
                <a:gd name="connsiteY2" fmla="*/ 21908 h 43814"/>
                <a:gd name="connsiteX3" fmla="*/ 21908 w 43815"/>
                <a:gd name="connsiteY3" fmla="*/ 0 h 43814"/>
                <a:gd name="connsiteX4" fmla="*/ 43815 w 43815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1" name="Gráfico 4">
              <a:extLst>
                <a:ext uri="{FF2B5EF4-FFF2-40B4-BE49-F238E27FC236}">
                  <a16:creationId xmlns:a16="http://schemas.microsoft.com/office/drawing/2014/main" id="{1F48D64B-27EA-449D-A84F-A22CF5038C0C}"/>
                </a:ext>
              </a:extLst>
            </p:cNvPr>
            <p:cNvSpPr/>
            <p:nvPr/>
          </p:nvSpPr>
          <p:spPr>
            <a:xfrm>
              <a:off x="6699451" y="6929158"/>
              <a:ext cx="43815" cy="43814"/>
            </a:xfrm>
            <a:custGeom>
              <a:avLst/>
              <a:gdLst>
                <a:gd name="connsiteX0" fmla="*/ 43815 w 43815"/>
                <a:gd name="connsiteY0" fmla="*/ 21907 h 43814"/>
                <a:gd name="connsiteX1" fmla="*/ 21908 w 43815"/>
                <a:gd name="connsiteY1" fmla="*/ 43815 h 43814"/>
                <a:gd name="connsiteX2" fmla="*/ 0 w 43815"/>
                <a:gd name="connsiteY2" fmla="*/ 21908 h 43814"/>
                <a:gd name="connsiteX3" fmla="*/ 21908 w 43815"/>
                <a:gd name="connsiteY3" fmla="*/ 0 h 43814"/>
                <a:gd name="connsiteX4" fmla="*/ 43815 w 43815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2" name="Gráfico 4">
              <a:extLst>
                <a:ext uri="{FF2B5EF4-FFF2-40B4-BE49-F238E27FC236}">
                  <a16:creationId xmlns:a16="http://schemas.microsoft.com/office/drawing/2014/main" id="{5B4B7B6E-7DE2-44E9-8EEE-7C0B94FECA07}"/>
                </a:ext>
              </a:extLst>
            </p:cNvPr>
            <p:cNvSpPr/>
            <p:nvPr/>
          </p:nvSpPr>
          <p:spPr>
            <a:xfrm>
              <a:off x="6832324" y="6929158"/>
              <a:ext cx="43814" cy="43814"/>
            </a:xfrm>
            <a:custGeom>
              <a:avLst/>
              <a:gdLst>
                <a:gd name="connsiteX0" fmla="*/ 43815 w 43814"/>
                <a:gd name="connsiteY0" fmla="*/ 21907 h 43814"/>
                <a:gd name="connsiteX1" fmla="*/ 21907 w 43814"/>
                <a:gd name="connsiteY1" fmla="*/ 43815 h 43814"/>
                <a:gd name="connsiteX2" fmla="*/ 0 w 43814"/>
                <a:gd name="connsiteY2" fmla="*/ 21908 h 43814"/>
                <a:gd name="connsiteX3" fmla="*/ 21907 w 43814"/>
                <a:gd name="connsiteY3" fmla="*/ 0 h 43814"/>
                <a:gd name="connsiteX4" fmla="*/ 43815 w 43814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3" name="Gráfico 4">
              <a:extLst>
                <a:ext uri="{FF2B5EF4-FFF2-40B4-BE49-F238E27FC236}">
                  <a16:creationId xmlns:a16="http://schemas.microsoft.com/office/drawing/2014/main" id="{FE4DFCE1-1316-464D-BB1A-94F29679B348}"/>
                </a:ext>
              </a:extLst>
            </p:cNvPr>
            <p:cNvSpPr/>
            <p:nvPr/>
          </p:nvSpPr>
          <p:spPr>
            <a:xfrm>
              <a:off x="6965293" y="6929158"/>
              <a:ext cx="43814" cy="43814"/>
            </a:xfrm>
            <a:custGeom>
              <a:avLst/>
              <a:gdLst>
                <a:gd name="connsiteX0" fmla="*/ 43815 w 43814"/>
                <a:gd name="connsiteY0" fmla="*/ 21907 h 43814"/>
                <a:gd name="connsiteX1" fmla="*/ 21908 w 43814"/>
                <a:gd name="connsiteY1" fmla="*/ 43815 h 43814"/>
                <a:gd name="connsiteX2" fmla="*/ 0 w 43814"/>
                <a:gd name="connsiteY2" fmla="*/ 21908 h 43814"/>
                <a:gd name="connsiteX3" fmla="*/ 21908 w 43814"/>
                <a:gd name="connsiteY3" fmla="*/ 0 h 43814"/>
                <a:gd name="connsiteX4" fmla="*/ 43815 w 43814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4" name="Gráfico 4">
              <a:extLst>
                <a:ext uri="{FF2B5EF4-FFF2-40B4-BE49-F238E27FC236}">
                  <a16:creationId xmlns:a16="http://schemas.microsoft.com/office/drawing/2014/main" id="{E1286BE6-B273-4EBD-BDB3-F6773EF8CCCB}"/>
                </a:ext>
              </a:extLst>
            </p:cNvPr>
            <p:cNvSpPr/>
            <p:nvPr/>
          </p:nvSpPr>
          <p:spPr>
            <a:xfrm>
              <a:off x="7098262" y="6929158"/>
              <a:ext cx="43814" cy="43814"/>
            </a:xfrm>
            <a:custGeom>
              <a:avLst/>
              <a:gdLst>
                <a:gd name="connsiteX0" fmla="*/ 43815 w 43814"/>
                <a:gd name="connsiteY0" fmla="*/ 21907 h 43814"/>
                <a:gd name="connsiteX1" fmla="*/ 21908 w 43814"/>
                <a:gd name="connsiteY1" fmla="*/ 43815 h 43814"/>
                <a:gd name="connsiteX2" fmla="*/ 0 w 43814"/>
                <a:gd name="connsiteY2" fmla="*/ 21908 h 43814"/>
                <a:gd name="connsiteX3" fmla="*/ 21908 w 43814"/>
                <a:gd name="connsiteY3" fmla="*/ 0 h 43814"/>
                <a:gd name="connsiteX4" fmla="*/ 43815 w 43814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5" name="Gráfico 4">
              <a:extLst>
                <a:ext uri="{FF2B5EF4-FFF2-40B4-BE49-F238E27FC236}">
                  <a16:creationId xmlns:a16="http://schemas.microsoft.com/office/drawing/2014/main" id="{01D5E9D0-C40C-4626-BCA1-E3FCD3DD7761}"/>
                </a:ext>
              </a:extLst>
            </p:cNvPr>
            <p:cNvSpPr/>
            <p:nvPr/>
          </p:nvSpPr>
          <p:spPr>
            <a:xfrm>
              <a:off x="7231231" y="6929158"/>
              <a:ext cx="43814" cy="43814"/>
            </a:xfrm>
            <a:custGeom>
              <a:avLst/>
              <a:gdLst>
                <a:gd name="connsiteX0" fmla="*/ 43815 w 43814"/>
                <a:gd name="connsiteY0" fmla="*/ 21907 h 43814"/>
                <a:gd name="connsiteX1" fmla="*/ 21907 w 43814"/>
                <a:gd name="connsiteY1" fmla="*/ 43815 h 43814"/>
                <a:gd name="connsiteX2" fmla="*/ 0 w 43814"/>
                <a:gd name="connsiteY2" fmla="*/ 21908 h 43814"/>
                <a:gd name="connsiteX3" fmla="*/ 21907 w 43814"/>
                <a:gd name="connsiteY3" fmla="*/ 0 h 43814"/>
                <a:gd name="connsiteX4" fmla="*/ 43815 w 43814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6" name="Gráfico 4">
              <a:extLst>
                <a:ext uri="{FF2B5EF4-FFF2-40B4-BE49-F238E27FC236}">
                  <a16:creationId xmlns:a16="http://schemas.microsoft.com/office/drawing/2014/main" id="{E754FFEF-0DBF-4A2E-BCC2-244711995ED8}"/>
                </a:ext>
              </a:extLst>
            </p:cNvPr>
            <p:cNvSpPr/>
            <p:nvPr/>
          </p:nvSpPr>
          <p:spPr>
            <a:xfrm>
              <a:off x="6566482" y="6793808"/>
              <a:ext cx="43815" cy="43815"/>
            </a:xfrm>
            <a:custGeom>
              <a:avLst/>
              <a:gdLst>
                <a:gd name="connsiteX0" fmla="*/ 43815 w 43815"/>
                <a:gd name="connsiteY0" fmla="*/ 21908 h 43815"/>
                <a:gd name="connsiteX1" fmla="*/ 21908 w 43815"/>
                <a:gd name="connsiteY1" fmla="*/ 43815 h 43815"/>
                <a:gd name="connsiteX2" fmla="*/ 0 w 43815"/>
                <a:gd name="connsiteY2" fmla="*/ 21908 h 43815"/>
                <a:gd name="connsiteX3" fmla="*/ 21908 w 43815"/>
                <a:gd name="connsiteY3" fmla="*/ 0 h 43815"/>
                <a:gd name="connsiteX4" fmla="*/ 43815 w 43815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7" name="Gráfico 4">
              <a:extLst>
                <a:ext uri="{FF2B5EF4-FFF2-40B4-BE49-F238E27FC236}">
                  <a16:creationId xmlns:a16="http://schemas.microsoft.com/office/drawing/2014/main" id="{E57A8735-CE57-44E8-BC33-BDDAEA02531B}"/>
                </a:ext>
              </a:extLst>
            </p:cNvPr>
            <p:cNvSpPr/>
            <p:nvPr/>
          </p:nvSpPr>
          <p:spPr>
            <a:xfrm>
              <a:off x="6699451" y="6793808"/>
              <a:ext cx="43815" cy="43815"/>
            </a:xfrm>
            <a:custGeom>
              <a:avLst/>
              <a:gdLst>
                <a:gd name="connsiteX0" fmla="*/ 43815 w 43815"/>
                <a:gd name="connsiteY0" fmla="*/ 21908 h 43815"/>
                <a:gd name="connsiteX1" fmla="*/ 21908 w 43815"/>
                <a:gd name="connsiteY1" fmla="*/ 43815 h 43815"/>
                <a:gd name="connsiteX2" fmla="*/ 0 w 43815"/>
                <a:gd name="connsiteY2" fmla="*/ 21908 h 43815"/>
                <a:gd name="connsiteX3" fmla="*/ 21908 w 43815"/>
                <a:gd name="connsiteY3" fmla="*/ 0 h 43815"/>
                <a:gd name="connsiteX4" fmla="*/ 43815 w 43815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8" name="Gráfico 4">
              <a:extLst>
                <a:ext uri="{FF2B5EF4-FFF2-40B4-BE49-F238E27FC236}">
                  <a16:creationId xmlns:a16="http://schemas.microsoft.com/office/drawing/2014/main" id="{5AF04279-4CAE-4606-AC74-9DD854E72FDE}"/>
                </a:ext>
              </a:extLst>
            </p:cNvPr>
            <p:cNvSpPr/>
            <p:nvPr/>
          </p:nvSpPr>
          <p:spPr>
            <a:xfrm>
              <a:off x="6832324" y="6793808"/>
              <a:ext cx="43814" cy="43815"/>
            </a:xfrm>
            <a:custGeom>
              <a:avLst/>
              <a:gdLst>
                <a:gd name="connsiteX0" fmla="*/ 43815 w 43814"/>
                <a:gd name="connsiteY0" fmla="*/ 21908 h 43815"/>
                <a:gd name="connsiteX1" fmla="*/ 21907 w 43814"/>
                <a:gd name="connsiteY1" fmla="*/ 43815 h 43815"/>
                <a:gd name="connsiteX2" fmla="*/ 0 w 43814"/>
                <a:gd name="connsiteY2" fmla="*/ 21908 h 43815"/>
                <a:gd name="connsiteX3" fmla="*/ 21907 w 43814"/>
                <a:gd name="connsiteY3" fmla="*/ 0 h 43815"/>
                <a:gd name="connsiteX4" fmla="*/ 43815 w 43814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9" name="Gráfico 4">
              <a:extLst>
                <a:ext uri="{FF2B5EF4-FFF2-40B4-BE49-F238E27FC236}">
                  <a16:creationId xmlns:a16="http://schemas.microsoft.com/office/drawing/2014/main" id="{A8232CDE-CB4D-4A1A-A3A0-6BA76BC1DDF0}"/>
                </a:ext>
              </a:extLst>
            </p:cNvPr>
            <p:cNvSpPr/>
            <p:nvPr/>
          </p:nvSpPr>
          <p:spPr>
            <a:xfrm>
              <a:off x="6965293" y="6793808"/>
              <a:ext cx="43814" cy="43815"/>
            </a:xfrm>
            <a:custGeom>
              <a:avLst/>
              <a:gdLst>
                <a:gd name="connsiteX0" fmla="*/ 43815 w 43814"/>
                <a:gd name="connsiteY0" fmla="*/ 21908 h 43815"/>
                <a:gd name="connsiteX1" fmla="*/ 21908 w 43814"/>
                <a:gd name="connsiteY1" fmla="*/ 43815 h 43815"/>
                <a:gd name="connsiteX2" fmla="*/ 0 w 43814"/>
                <a:gd name="connsiteY2" fmla="*/ 21908 h 43815"/>
                <a:gd name="connsiteX3" fmla="*/ 21908 w 43814"/>
                <a:gd name="connsiteY3" fmla="*/ 0 h 43815"/>
                <a:gd name="connsiteX4" fmla="*/ 43815 w 43814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00" name="Gráfico 4">
              <a:extLst>
                <a:ext uri="{FF2B5EF4-FFF2-40B4-BE49-F238E27FC236}">
                  <a16:creationId xmlns:a16="http://schemas.microsoft.com/office/drawing/2014/main" id="{02D1FC78-7257-44FB-8D96-75D463C8908A}"/>
                </a:ext>
              </a:extLst>
            </p:cNvPr>
            <p:cNvSpPr/>
            <p:nvPr/>
          </p:nvSpPr>
          <p:spPr>
            <a:xfrm>
              <a:off x="7098262" y="6793808"/>
              <a:ext cx="43814" cy="43815"/>
            </a:xfrm>
            <a:custGeom>
              <a:avLst/>
              <a:gdLst>
                <a:gd name="connsiteX0" fmla="*/ 43815 w 43814"/>
                <a:gd name="connsiteY0" fmla="*/ 21908 h 43815"/>
                <a:gd name="connsiteX1" fmla="*/ 21908 w 43814"/>
                <a:gd name="connsiteY1" fmla="*/ 43815 h 43815"/>
                <a:gd name="connsiteX2" fmla="*/ 0 w 43814"/>
                <a:gd name="connsiteY2" fmla="*/ 21908 h 43815"/>
                <a:gd name="connsiteX3" fmla="*/ 21908 w 43814"/>
                <a:gd name="connsiteY3" fmla="*/ 0 h 43815"/>
                <a:gd name="connsiteX4" fmla="*/ 43815 w 43814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01" name="Gráfico 4">
              <a:extLst>
                <a:ext uri="{FF2B5EF4-FFF2-40B4-BE49-F238E27FC236}">
                  <a16:creationId xmlns:a16="http://schemas.microsoft.com/office/drawing/2014/main" id="{C99B2151-2985-4229-8577-04587B5A5564}"/>
                </a:ext>
              </a:extLst>
            </p:cNvPr>
            <p:cNvSpPr/>
            <p:nvPr/>
          </p:nvSpPr>
          <p:spPr>
            <a:xfrm>
              <a:off x="7231231" y="6793808"/>
              <a:ext cx="43814" cy="43815"/>
            </a:xfrm>
            <a:custGeom>
              <a:avLst/>
              <a:gdLst>
                <a:gd name="connsiteX0" fmla="*/ 43815 w 43814"/>
                <a:gd name="connsiteY0" fmla="*/ 21908 h 43815"/>
                <a:gd name="connsiteX1" fmla="*/ 21907 w 43814"/>
                <a:gd name="connsiteY1" fmla="*/ 43815 h 43815"/>
                <a:gd name="connsiteX2" fmla="*/ 0 w 43814"/>
                <a:gd name="connsiteY2" fmla="*/ 21908 h 43815"/>
                <a:gd name="connsiteX3" fmla="*/ 21907 w 43814"/>
                <a:gd name="connsiteY3" fmla="*/ 0 h 43815"/>
                <a:gd name="connsiteX4" fmla="*/ 43815 w 43814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02" name="Gráfico 4">
              <a:extLst>
                <a:ext uri="{FF2B5EF4-FFF2-40B4-BE49-F238E27FC236}">
                  <a16:creationId xmlns:a16="http://schemas.microsoft.com/office/drawing/2014/main" id="{3032A501-0972-4A19-8041-7F9933468FA5}"/>
                </a:ext>
              </a:extLst>
            </p:cNvPr>
            <p:cNvSpPr/>
            <p:nvPr/>
          </p:nvSpPr>
          <p:spPr>
            <a:xfrm>
              <a:off x="6566482" y="6658458"/>
              <a:ext cx="43815" cy="43815"/>
            </a:xfrm>
            <a:custGeom>
              <a:avLst/>
              <a:gdLst>
                <a:gd name="connsiteX0" fmla="*/ 43815 w 43815"/>
                <a:gd name="connsiteY0" fmla="*/ 21908 h 43815"/>
                <a:gd name="connsiteX1" fmla="*/ 21908 w 43815"/>
                <a:gd name="connsiteY1" fmla="*/ 43815 h 43815"/>
                <a:gd name="connsiteX2" fmla="*/ 0 w 43815"/>
                <a:gd name="connsiteY2" fmla="*/ 21908 h 43815"/>
                <a:gd name="connsiteX3" fmla="*/ 21908 w 43815"/>
                <a:gd name="connsiteY3" fmla="*/ 0 h 43815"/>
                <a:gd name="connsiteX4" fmla="*/ 43815 w 43815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03" name="Gráfico 4">
              <a:extLst>
                <a:ext uri="{FF2B5EF4-FFF2-40B4-BE49-F238E27FC236}">
                  <a16:creationId xmlns:a16="http://schemas.microsoft.com/office/drawing/2014/main" id="{8A111F00-542B-45E1-8DAD-F003332B4E7D}"/>
                </a:ext>
              </a:extLst>
            </p:cNvPr>
            <p:cNvSpPr/>
            <p:nvPr/>
          </p:nvSpPr>
          <p:spPr>
            <a:xfrm>
              <a:off x="6699451" y="6658458"/>
              <a:ext cx="43815" cy="43815"/>
            </a:xfrm>
            <a:custGeom>
              <a:avLst/>
              <a:gdLst>
                <a:gd name="connsiteX0" fmla="*/ 43815 w 43815"/>
                <a:gd name="connsiteY0" fmla="*/ 21908 h 43815"/>
                <a:gd name="connsiteX1" fmla="*/ 21908 w 43815"/>
                <a:gd name="connsiteY1" fmla="*/ 43815 h 43815"/>
                <a:gd name="connsiteX2" fmla="*/ 0 w 43815"/>
                <a:gd name="connsiteY2" fmla="*/ 21908 h 43815"/>
                <a:gd name="connsiteX3" fmla="*/ 21908 w 43815"/>
                <a:gd name="connsiteY3" fmla="*/ 0 h 43815"/>
                <a:gd name="connsiteX4" fmla="*/ 43815 w 43815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04" name="Gráfico 4">
              <a:extLst>
                <a:ext uri="{FF2B5EF4-FFF2-40B4-BE49-F238E27FC236}">
                  <a16:creationId xmlns:a16="http://schemas.microsoft.com/office/drawing/2014/main" id="{0B9AA049-9D23-40ED-A4CE-43A92099E8B7}"/>
                </a:ext>
              </a:extLst>
            </p:cNvPr>
            <p:cNvSpPr/>
            <p:nvPr/>
          </p:nvSpPr>
          <p:spPr>
            <a:xfrm>
              <a:off x="6832324" y="6658458"/>
              <a:ext cx="43814" cy="43815"/>
            </a:xfrm>
            <a:custGeom>
              <a:avLst/>
              <a:gdLst>
                <a:gd name="connsiteX0" fmla="*/ 43815 w 43814"/>
                <a:gd name="connsiteY0" fmla="*/ 21908 h 43815"/>
                <a:gd name="connsiteX1" fmla="*/ 21907 w 43814"/>
                <a:gd name="connsiteY1" fmla="*/ 43815 h 43815"/>
                <a:gd name="connsiteX2" fmla="*/ 0 w 43814"/>
                <a:gd name="connsiteY2" fmla="*/ 21908 h 43815"/>
                <a:gd name="connsiteX3" fmla="*/ 21907 w 43814"/>
                <a:gd name="connsiteY3" fmla="*/ 0 h 43815"/>
                <a:gd name="connsiteX4" fmla="*/ 43815 w 43814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05" name="Gráfico 4">
              <a:extLst>
                <a:ext uri="{FF2B5EF4-FFF2-40B4-BE49-F238E27FC236}">
                  <a16:creationId xmlns:a16="http://schemas.microsoft.com/office/drawing/2014/main" id="{6258249E-2B6F-4B1B-A6F0-CB44D2C5B24E}"/>
                </a:ext>
              </a:extLst>
            </p:cNvPr>
            <p:cNvSpPr/>
            <p:nvPr/>
          </p:nvSpPr>
          <p:spPr>
            <a:xfrm>
              <a:off x="6965293" y="6658458"/>
              <a:ext cx="43814" cy="43815"/>
            </a:xfrm>
            <a:custGeom>
              <a:avLst/>
              <a:gdLst>
                <a:gd name="connsiteX0" fmla="*/ 43815 w 43814"/>
                <a:gd name="connsiteY0" fmla="*/ 21908 h 43815"/>
                <a:gd name="connsiteX1" fmla="*/ 21908 w 43814"/>
                <a:gd name="connsiteY1" fmla="*/ 43815 h 43815"/>
                <a:gd name="connsiteX2" fmla="*/ 0 w 43814"/>
                <a:gd name="connsiteY2" fmla="*/ 21908 h 43815"/>
                <a:gd name="connsiteX3" fmla="*/ 21908 w 43814"/>
                <a:gd name="connsiteY3" fmla="*/ 0 h 43815"/>
                <a:gd name="connsiteX4" fmla="*/ 43815 w 43814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06" name="Gráfico 4">
              <a:extLst>
                <a:ext uri="{FF2B5EF4-FFF2-40B4-BE49-F238E27FC236}">
                  <a16:creationId xmlns:a16="http://schemas.microsoft.com/office/drawing/2014/main" id="{948BF3C5-88EC-4EF9-B9A3-9D63C201757E}"/>
                </a:ext>
              </a:extLst>
            </p:cNvPr>
            <p:cNvSpPr/>
            <p:nvPr/>
          </p:nvSpPr>
          <p:spPr>
            <a:xfrm>
              <a:off x="7098262" y="6658458"/>
              <a:ext cx="43814" cy="43815"/>
            </a:xfrm>
            <a:custGeom>
              <a:avLst/>
              <a:gdLst>
                <a:gd name="connsiteX0" fmla="*/ 43815 w 43814"/>
                <a:gd name="connsiteY0" fmla="*/ 21908 h 43815"/>
                <a:gd name="connsiteX1" fmla="*/ 21908 w 43814"/>
                <a:gd name="connsiteY1" fmla="*/ 43815 h 43815"/>
                <a:gd name="connsiteX2" fmla="*/ 0 w 43814"/>
                <a:gd name="connsiteY2" fmla="*/ 21908 h 43815"/>
                <a:gd name="connsiteX3" fmla="*/ 21908 w 43814"/>
                <a:gd name="connsiteY3" fmla="*/ 0 h 43815"/>
                <a:gd name="connsiteX4" fmla="*/ 43815 w 43814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07" name="Gráfico 4">
              <a:extLst>
                <a:ext uri="{FF2B5EF4-FFF2-40B4-BE49-F238E27FC236}">
                  <a16:creationId xmlns:a16="http://schemas.microsoft.com/office/drawing/2014/main" id="{EF19CBEC-DBFF-41A5-8DC9-9165FEAA7924}"/>
                </a:ext>
              </a:extLst>
            </p:cNvPr>
            <p:cNvSpPr/>
            <p:nvPr/>
          </p:nvSpPr>
          <p:spPr>
            <a:xfrm>
              <a:off x="7231231" y="6658458"/>
              <a:ext cx="43814" cy="43815"/>
            </a:xfrm>
            <a:custGeom>
              <a:avLst/>
              <a:gdLst>
                <a:gd name="connsiteX0" fmla="*/ 43815 w 43814"/>
                <a:gd name="connsiteY0" fmla="*/ 21908 h 43815"/>
                <a:gd name="connsiteX1" fmla="*/ 21907 w 43814"/>
                <a:gd name="connsiteY1" fmla="*/ 43815 h 43815"/>
                <a:gd name="connsiteX2" fmla="*/ 0 w 43814"/>
                <a:gd name="connsiteY2" fmla="*/ 21908 h 43815"/>
                <a:gd name="connsiteX3" fmla="*/ 21907 w 43814"/>
                <a:gd name="connsiteY3" fmla="*/ 0 h 43815"/>
                <a:gd name="connsiteX4" fmla="*/ 43815 w 43814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241" name="Título 530">
            <a:extLst>
              <a:ext uri="{FF2B5EF4-FFF2-40B4-BE49-F238E27FC236}">
                <a16:creationId xmlns:a16="http://schemas.microsoft.com/office/drawing/2014/main" id="{1B01C3B6-D3E7-4401-AAA6-573019AA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34" y="1341045"/>
            <a:ext cx="4858441" cy="1502305"/>
          </a:xfrm>
        </p:spPr>
        <p:txBody>
          <a:bodyPr/>
          <a:lstStyle>
            <a:lvl1pPr algn="ctr">
              <a:defRPr b="1">
                <a:solidFill>
                  <a:srgbClr val="F1B634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242" name="Marcador de texto 535">
            <a:extLst>
              <a:ext uri="{FF2B5EF4-FFF2-40B4-BE49-F238E27FC236}">
                <a16:creationId xmlns:a16="http://schemas.microsoft.com/office/drawing/2014/main" id="{27C08640-7051-424B-9C7E-0F67F07786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7067" y="4454040"/>
            <a:ext cx="5180995" cy="285954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574490"/>
                </a:solidFill>
              </a:defRPr>
            </a:lvl1pPr>
            <a:lvl2pPr>
              <a:defRPr sz="1800">
                <a:solidFill>
                  <a:srgbClr val="574490"/>
                </a:solidFill>
              </a:defRPr>
            </a:lvl2pPr>
            <a:lvl3pPr>
              <a:defRPr sz="1600">
                <a:solidFill>
                  <a:srgbClr val="574490"/>
                </a:solidFill>
              </a:defRPr>
            </a:lvl3pPr>
            <a:lvl4pPr>
              <a:defRPr sz="1400">
                <a:solidFill>
                  <a:srgbClr val="574490"/>
                </a:solidFill>
              </a:defRPr>
            </a:lvl4pPr>
            <a:lvl5pPr>
              <a:defRPr sz="1400">
                <a:solidFill>
                  <a:srgbClr val="574490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243" name="Marcador de texto 535">
            <a:extLst>
              <a:ext uri="{FF2B5EF4-FFF2-40B4-BE49-F238E27FC236}">
                <a16:creationId xmlns:a16="http://schemas.microsoft.com/office/drawing/2014/main" id="{CF45A518-6432-4BFC-87FE-00F33A822F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7347" y="4448763"/>
            <a:ext cx="5180995" cy="285954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574490"/>
                </a:solidFill>
              </a:defRPr>
            </a:lvl1pPr>
            <a:lvl2pPr>
              <a:defRPr sz="1800">
                <a:solidFill>
                  <a:srgbClr val="574490"/>
                </a:solidFill>
              </a:defRPr>
            </a:lvl2pPr>
            <a:lvl3pPr>
              <a:defRPr sz="1600">
                <a:solidFill>
                  <a:srgbClr val="574490"/>
                </a:solidFill>
              </a:defRPr>
            </a:lvl3pPr>
            <a:lvl4pPr>
              <a:defRPr sz="1400">
                <a:solidFill>
                  <a:srgbClr val="574490"/>
                </a:solidFill>
              </a:defRPr>
            </a:lvl4pPr>
            <a:lvl5pPr>
              <a:defRPr sz="1400">
                <a:solidFill>
                  <a:srgbClr val="574490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2693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Marcador de posición de imagen 537">
            <a:extLst>
              <a:ext uri="{FF2B5EF4-FFF2-40B4-BE49-F238E27FC236}">
                <a16:creationId xmlns:a16="http://schemas.microsoft.com/office/drawing/2014/main" id="{27F88B3B-8943-4A97-B458-662741E9B9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2223" y="244475"/>
            <a:ext cx="12157115" cy="3769892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16" name="Gráfico 14">
            <a:extLst>
              <a:ext uri="{FF2B5EF4-FFF2-40B4-BE49-F238E27FC236}">
                <a16:creationId xmlns:a16="http://schemas.microsoft.com/office/drawing/2014/main" id="{8883DAF1-4443-4C60-8F1D-25D157A32D74}"/>
              </a:ext>
            </a:extLst>
          </p:cNvPr>
          <p:cNvSpPr/>
          <p:nvPr/>
        </p:nvSpPr>
        <p:spPr>
          <a:xfrm rot="-10800000">
            <a:off x="8722995" y="6720840"/>
            <a:ext cx="4077619" cy="825604"/>
          </a:xfrm>
          <a:custGeom>
            <a:avLst/>
            <a:gdLst>
              <a:gd name="connsiteX0" fmla="*/ 0 w 3109436"/>
              <a:gd name="connsiteY0" fmla="*/ 0 h 616267"/>
              <a:gd name="connsiteX1" fmla="*/ 3109436 w 3109436"/>
              <a:gd name="connsiteY1" fmla="*/ 0 h 616267"/>
              <a:gd name="connsiteX2" fmla="*/ 3109436 w 3109436"/>
              <a:gd name="connsiteY2" fmla="*/ 616268 h 616267"/>
              <a:gd name="connsiteX3" fmla="*/ 0 w 3109436"/>
              <a:gd name="connsiteY3" fmla="*/ 616268 h 61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436" h="616267">
                <a:moveTo>
                  <a:pt x="0" y="0"/>
                </a:moveTo>
                <a:lnTo>
                  <a:pt x="3109436" y="0"/>
                </a:lnTo>
                <a:lnTo>
                  <a:pt x="3109436" y="616268"/>
                </a:lnTo>
                <a:lnTo>
                  <a:pt x="0" y="616268"/>
                </a:lnTo>
                <a:close/>
              </a:path>
            </a:pathLst>
          </a:custGeom>
          <a:solidFill>
            <a:srgbClr val="F1B63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CO"/>
          </a:p>
        </p:txBody>
      </p:sp>
      <p:grpSp>
        <p:nvGrpSpPr>
          <p:cNvPr id="140" name="Grupo 139">
            <a:extLst>
              <a:ext uri="{FF2B5EF4-FFF2-40B4-BE49-F238E27FC236}">
                <a16:creationId xmlns:a16="http://schemas.microsoft.com/office/drawing/2014/main" id="{C8F2D535-F6D5-4924-8E3B-C9D483286964}"/>
              </a:ext>
            </a:extLst>
          </p:cNvPr>
          <p:cNvGrpSpPr/>
          <p:nvPr userDrawn="1"/>
        </p:nvGrpSpPr>
        <p:grpSpPr>
          <a:xfrm rot="10800000">
            <a:off x="0" y="1492251"/>
            <a:ext cx="12805409" cy="4788915"/>
            <a:chOff x="0" y="1492251"/>
            <a:chExt cx="12805409" cy="4788915"/>
          </a:xfrm>
        </p:grpSpPr>
        <p:grpSp>
          <p:nvGrpSpPr>
            <p:cNvPr id="112" name="Gráfico 110">
              <a:extLst>
                <a:ext uri="{FF2B5EF4-FFF2-40B4-BE49-F238E27FC236}">
                  <a16:creationId xmlns:a16="http://schemas.microsoft.com/office/drawing/2014/main" id="{4F5C52EA-428C-4797-BE15-3C56B6A86A6C}"/>
                </a:ext>
              </a:extLst>
            </p:cNvPr>
            <p:cNvGrpSpPr/>
            <p:nvPr/>
          </p:nvGrpSpPr>
          <p:grpSpPr>
            <a:xfrm>
              <a:off x="61341" y="1492251"/>
              <a:ext cx="235712" cy="960882"/>
              <a:chOff x="61341" y="1492251"/>
              <a:chExt cx="235712" cy="960882"/>
            </a:xfrm>
            <a:solidFill>
              <a:srgbClr val="F1B634"/>
            </a:solidFill>
          </p:grpSpPr>
          <p:sp>
            <p:nvSpPr>
              <p:cNvPr id="113" name="Gráfico 110">
                <a:extLst>
                  <a:ext uri="{FF2B5EF4-FFF2-40B4-BE49-F238E27FC236}">
                    <a16:creationId xmlns:a16="http://schemas.microsoft.com/office/drawing/2014/main" id="{38E30933-ABFC-44B8-9916-4E960709103C}"/>
                  </a:ext>
                </a:extLst>
              </p:cNvPr>
              <p:cNvSpPr/>
              <p:nvPr/>
            </p:nvSpPr>
            <p:spPr>
              <a:xfrm>
                <a:off x="61341" y="2394713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4" name="Gráfico 110">
                <a:extLst>
                  <a:ext uri="{FF2B5EF4-FFF2-40B4-BE49-F238E27FC236}">
                    <a16:creationId xmlns:a16="http://schemas.microsoft.com/office/drawing/2014/main" id="{6F84502E-531E-4265-AFB3-065BD5A24B46}"/>
                  </a:ext>
                </a:extLst>
              </p:cNvPr>
              <p:cNvSpPr/>
              <p:nvPr/>
            </p:nvSpPr>
            <p:spPr>
              <a:xfrm>
                <a:off x="238633" y="2394713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5" name="Gráfico 110">
                <a:extLst>
                  <a:ext uri="{FF2B5EF4-FFF2-40B4-BE49-F238E27FC236}">
                    <a16:creationId xmlns:a16="http://schemas.microsoft.com/office/drawing/2014/main" id="{40582F6F-23C0-4290-8EEA-8B4CDE2BD1AE}"/>
                  </a:ext>
                </a:extLst>
              </p:cNvPr>
              <p:cNvSpPr/>
              <p:nvPr/>
            </p:nvSpPr>
            <p:spPr>
              <a:xfrm>
                <a:off x="61341" y="2214246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6" name="Gráfico 110">
                <a:extLst>
                  <a:ext uri="{FF2B5EF4-FFF2-40B4-BE49-F238E27FC236}">
                    <a16:creationId xmlns:a16="http://schemas.microsoft.com/office/drawing/2014/main" id="{0C02FC0C-CC8D-4721-9826-9BAC9EEB6209}"/>
                  </a:ext>
                </a:extLst>
              </p:cNvPr>
              <p:cNvSpPr/>
              <p:nvPr/>
            </p:nvSpPr>
            <p:spPr>
              <a:xfrm>
                <a:off x="238633" y="2214246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7" name="Gráfico 110">
                <a:extLst>
                  <a:ext uri="{FF2B5EF4-FFF2-40B4-BE49-F238E27FC236}">
                    <a16:creationId xmlns:a16="http://schemas.microsoft.com/office/drawing/2014/main" id="{0B48CDAE-ECB6-42AF-A325-6799F42F7B39}"/>
                  </a:ext>
                </a:extLst>
              </p:cNvPr>
              <p:cNvSpPr/>
              <p:nvPr/>
            </p:nvSpPr>
            <p:spPr>
              <a:xfrm>
                <a:off x="61341" y="2033779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8" name="Gráfico 110">
                <a:extLst>
                  <a:ext uri="{FF2B5EF4-FFF2-40B4-BE49-F238E27FC236}">
                    <a16:creationId xmlns:a16="http://schemas.microsoft.com/office/drawing/2014/main" id="{D69F57C4-073B-4939-9594-1A68D4C2E907}"/>
                  </a:ext>
                </a:extLst>
              </p:cNvPr>
              <p:cNvSpPr/>
              <p:nvPr/>
            </p:nvSpPr>
            <p:spPr>
              <a:xfrm>
                <a:off x="238633" y="2033779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19" name="Gráfico 110">
                <a:extLst>
                  <a:ext uri="{FF2B5EF4-FFF2-40B4-BE49-F238E27FC236}">
                    <a16:creationId xmlns:a16="http://schemas.microsoft.com/office/drawing/2014/main" id="{59112C1C-C9CE-4B8B-80E1-30E1945DC6B0}"/>
                  </a:ext>
                </a:extLst>
              </p:cNvPr>
              <p:cNvSpPr/>
              <p:nvPr/>
            </p:nvSpPr>
            <p:spPr>
              <a:xfrm>
                <a:off x="61341" y="1853185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0" name="Gráfico 110">
                <a:extLst>
                  <a:ext uri="{FF2B5EF4-FFF2-40B4-BE49-F238E27FC236}">
                    <a16:creationId xmlns:a16="http://schemas.microsoft.com/office/drawing/2014/main" id="{5A758746-DC9F-4F0D-BC41-C5BA61A3F3C4}"/>
                  </a:ext>
                </a:extLst>
              </p:cNvPr>
              <p:cNvSpPr/>
              <p:nvPr/>
            </p:nvSpPr>
            <p:spPr>
              <a:xfrm>
                <a:off x="238633" y="1853185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1" name="Gráfico 110">
                <a:extLst>
                  <a:ext uri="{FF2B5EF4-FFF2-40B4-BE49-F238E27FC236}">
                    <a16:creationId xmlns:a16="http://schemas.microsoft.com/office/drawing/2014/main" id="{1950E753-689E-420A-A8B4-C02E1C57E7E8}"/>
                  </a:ext>
                </a:extLst>
              </p:cNvPr>
              <p:cNvSpPr/>
              <p:nvPr/>
            </p:nvSpPr>
            <p:spPr>
              <a:xfrm>
                <a:off x="61341" y="1672718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2" name="Gráfico 110">
                <a:extLst>
                  <a:ext uri="{FF2B5EF4-FFF2-40B4-BE49-F238E27FC236}">
                    <a16:creationId xmlns:a16="http://schemas.microsoft.com/office/drawing/2014/main" id="{95E1F685-38FC-4661-9B07-789A40391BB7}"/>
                  </a:ext>
                </a:extLst>
              </p:cNvPr>
              <p:cNvSpPr/>
              <p:nvPr/>
            </p:nvSpPr>
            <p:spPr>
              <a:xfrm>
                <a:off x="238633" y="1672718"/>
                <a:ext cx="58420" cy="58420"/>
              </a:xfrm>
              <a:custGeom>
                <a:avLst/>
                <a:gdLst>
                  <a:gd name="connsiteX0" fmla="*/ 58420 w 58420"/>
                  <a:gd name="connsiteY0" fmla="*/ 29210 h 58420"/>
                  <a:gd name="connsiteX1" fmla="*/ 29210 w 58420"/>
                  <a:gd name="connsiteY1" fmla="*/ 58420 h 58420"/>
                  <a:gd name="connsiteX2" fmla="*/ 0 w 58420"/>
                  <a:gd name="connsiteY2" fmla="*/ 29210 h 58420"/>
                  <a:gd name="connsiteX3" fmla="*/ 29210 w 58420"/>
                  <a:gd name="connsiteY3" fmla="*/ 0 h 58420"/>
                  <a:gd name="connsiteX4" fmla="*/ 58420 w 58420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20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3" name="Gráfico 110">
                <a:extLst>
                  <a:ext uri="{FF2B5EF4-FFF2-40B4-BE49-F238E27FC236}">
                    <a16:creationId xmlns:a16="http://schemas.microsoft.com/office/drawing/2014/main" id="{79C81D05-C485-45CC-867C-BE33ADDD4E64}"/>
                  </a:ext>
                </a:extLst>
              </p:cNvPr>
              <p:cNvSpPr/>
              <p:nvPr/>
            </p:nvSpPr>
            <p:spPr>
              <a:xfrm>
                <a:off x="61341" y="1492251"/>
                <a:ext cx="58419" cy="58419"/>
              </a:xfrm>
              <a:custGeom>
                <a:avLst/>
                <a:gdLst>
                  <a:gd name="connsiteX0" fmla="*/ 58420 w 58419"/>
                  <a:gd name="connsiteY0" fmla="*/ 29210 h 58419"/>
                  <a:gd name="connsiteX1" fmla="*/ 29210 w 58419"/>
                  <a:gd name="connsiteY1" fmla="*/ 58420 h 58419"/>
                  <a:gd name="connsiteX2" fmla="*/ 0 w 58419"/>
                  <a:gd name="connsiteY2" fmla="*/ 29210 h 58419"/>
                  <a:gd name="connsiteX3" fmla="*/ 29210 w 58419"/>
                  <a:gd name="connsiteY3" fmla="*/ 0 h 58419"/>
                  <a:gd name="connsiteX4" fmla="*/ 58420 w 58419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4" name="Gráfico 110">
                <a:extLst>
                  <a:ext uri="{FF2B5EF4-FFF2-40B4-BE49-F238E27FC236}">
                    <a16:creationId xmlns:a16="http://schemas.microsoft.com/office/drawing/2014/main" id="{31152D9F-4C6E-413A-9B08-B1974523565E}"/>
                  </a:ext>
                </a:extLst>
              </p:cNvPr>
              <p:cNvSpPr/>
              <p:nvPr/>
            </p:nvSpPr>
            <p:spPr>
              <a:xfrm>
                <a:off x="238633" y="1492251"/>
                <a:ext cx="58420" cy="58419"/>
              </a:xfrm>
              <a:custGeom>
                <a:avLst/>
                <a:gdLst>
                  <a:gd name="connsiteX0" fmla="*/ 58420 w 58420"/>
                  <a:gd name="connsiteY0" fmla="*/ 29210 h 58419"/>
                  <a:gd name="connsiteX1" fmla="*/ 29210 w 58420"/>
                  <a:gd name="connsiteY1" fmla="*/ 58420 h 58419"/>
                  <a:gd name="connsiteX2" fmla="*/ 0 w 58420"/>
                  <a:gd name="connsiteY2" fmla="*/ 29210 h 58419"/>
                  <a:gd name="connsiteX3" fmla="*/ 29210 w 58420"/>
                  <a:gd name="connsiteY3" fmla="*/ 0 h 58419"/>
                  <a:gd name="connsiteX4" fmla="*/ 58420 w 58420"/>
                  <a:gd name="connsiteY4" fmla="*/ 29210 h 5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20" h="58419">
                    <a:moveTo>
                      <a:pt x="58420" y="29210"/>
                    </a:moveTo>
                    <a:cubicBezTo>
                      <a:pt x="58420" y="45342"/>
                      <a:pt x="45342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2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F1B634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125" name="Gráfico 110">
              <a:extLst>
                <a:ext uri="{FF2B5EF4-FFF2-40B4-BE49-F238E27FC236}">
                  <a16:creationId xmlns:a16="http://schemas.microsoft.com/office/drawing/2014/main" id="{021B4053-FCD4-4B61-BF18-F96AB1224A23}"/>
                </a:ext>
              </a:extLst>
            </p:cNvPr>
            <p:cNvSpPr/>
            <p:nvPr/>
          </p:nvSpPr>
          <p:spPr>
            <a:xfrm>
              <a:off x="0" y="2591436"/>
              <a:ext cx="326136" cy="2581148"/>
            </a:xfrm>
            <a:custGeom>
              <a:avLst/>
              <a:gdLst>
                <a:gd name="connsiteX0" fmla="*/ 0 w 326136"/>
                <a:gd name="connsiteY0" fmla="*/ 0 h 2581148"/>
                <a:gd name="connsiteX1" fmla="*/ 326136 w 326136"/>
                <a:gd name="connsiteY1" fmla="*/ 0 h 2581148"/>
                <a:gd name="connsiteX2" fmla="*/ 326136 w 326136"/>
                <a:gd name="connsiteY2" fmla="*/ 2581148 h 2581148"/>
                <a:gd name="connsiteX3" fmla="*/ 0 w 326136"/>
                <a:gd name="connsiteY3" fmla="*/ 2581148 h 258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136" h="2581148">
                  <a:moveTo>
                    <a:pt x="0" y="0"/>
                  </a:moveTo>
                  <a:lnTo>
                    <a:pt x="326136" y="0"/>
                  </a:lnTo>
                  <a:lnTo>
                    <a:pt x="326136" y="2581148"/>
                  </a:lnTo>
                  <a:lnTo>
                    <a:pt x="0" y="2581148"/>
                  </a:lnTo>
                  <a:close/>
                </a:path>
              </a:pathLst>
            </a:custGeom>
            <a:solidFill>
              <a:srgbClr val="57449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26" name="Gráfico 110">
              <a:extLst>
                <a:ext uri="{FF2B5EF4-FFF2-40B4-BE49-F238E27FC236}">
                  <a16:creationId xmlns:a16="http://schemas.microsoft.com/office/drawing/2014/main" id="{96E82EF7-7D69-4B64-A90B-18A7FB520D19}"/>
                </a:ext>
              </a:extLst>
            </p:cNvPr>
            <p:cNvSpPr/>
            <p:nvPr/>
          </p:nvSpPr>
          <p:spPr>
            <a:xfrm>
              <a:off x="12479274" y="2591436"/>
              <a:ext cx="326135" cy="2581148"/>
            </a:xfrm>
            <a:custGeom>
              <a:avLst/>
              <a:gdLst>
                <a:gd name="connsiteX0" fmla="*/ 0 w 326135"/>
                <a:gd name="connsiteY0" fmla="*/ 0 h 2581148"/>
                <a:gd name="connsiteX1" fmla="*/ 326136 w 326135"/>
                <a:gd name="connsiteY1" fmla="*/ 0 h 2581148"/>
                <a:gd name="connsiteX2" fmla="*/ 326136 w 326135"/>
                <a:gd name="connsiteY2" fmla="*/ 2581148 h 2581148"/>
                <a:gd name="connsiteX3" fmla="*/ 0 w 326135"/>
                <a:gd name="connsiteY3" fmla="*/ 2581148 h 258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135" h="2581148">
                  <a:moveTo>
                    <a:pt x="0" y="0"/>
                  </a:moveTo>
                  <a:lnTo>
                    <a:pt x="326136" y="0"/>
                  </a:lnTo>
                  <a:lnTo>
                    <a:pt x="326136" y="2581148"/>
                  </a:lnTo>
                  <a:lnTo>
                    <a:pt x="0" y="2581148"/>
                  </a:lnTo>
                  <a:close/>
                </a:path>
              </a:pathLst>
            </a:custGeom>
            <a:solidFill>
              <a:srgbClr val="F1B63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grpSp>
          <p:nvGrpSpPr>
            <p:cNvPr id="127" name="Gráfico 110">
              <a:extLst>
                <a:ext uri="{FF2B5EF4-FFF2-40B4-BE49-F238E27FC236}">
                  <a16:creationId xmlns:a16="http://schemas.microsoft.com/office/drawing/2014/main" id="{F221ACEB-4BD1-4C66-BE27-474EBB98D2F0}"/>
                </a:ext>
              </a:extLst>
            </p:cNvPr>
            <p:cNvGrpSpPr/>
            <p:nvPr/>
          </p:nvGrpSpPr>
          <p:grpSpPr>
            <a:xfrm>
              <a:off x="12505055" y="5320285"/>
              <a:ext cx="235584" cy="960881"/>
              <a:chOff x="12505055" y="5320285"/>
              <a:chExt cx="235584" cy="960881"/>
            </a:xfrm>
            <a:solidFill>
              <a:srgbClr val="574490"/>
            </a:solidFill>
          </p:grpSpPr>
          <p:sp>
            <p:nvSpPr>
              <p:cNvPr id="128" name="Gráfico 110">
                <a:extLst>
                  <a:ext uri="{FF2B5EF4-FFF2-40B4-BE49-F238E27FC236}">
                    <a16:creationId xmlns:a16="http://schemas.microsoft.com/office/drawing/2014/main" id="{2BDF8AEA-316E-46E5-AFEE-0159B9BE515B}"/>
                  </a:ext>
                </a:extLst>
              </p:cNvPr>
              <p:cNvSpPr/>
              <p:nvPr/>
            </p:nvSpPr>
            <p:spPr>
              <a:xfrm>
                <a:off x="12505055" y="6222746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29" name="Gráfico 110">
                <a:extLst>
                  <a:ext uri="{FF2B5EF4-FFF2-40B4-BE49-F238E27FC236}">
                    <a16:creationId xmlns:a16="http://schemas.microsoft.com/office/drawing/2014/main" id="{BD4802AE-5A89-4FD8-9F55-4A02A5C647AF}"/>
                  </a:ext>
                </a:extLst>
              </p:cNvPr>
              <p:cNvSpPr/>
              <p:nvPr/>
            </p:nvSpPr>
            <p:spPr>
              <a:xfrm>
                <a:off x="12682220" y="6222746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0" name="Gráfico 110">
                <a:extLst>
                  <a:ext uri="{FF2B5EF4-FFF2-40B4-BE49-F238E27FC236}">
                    <a16:creationId xmlns:a16="http://schemas.microsoft.com/office/drawing/2014/main" id="{9D148FDD-379D-4BBE-9465-A58AE5392554}"/>
                  </a:ext>
                </a:extLst>
              </p:cNvPr>
              <p:cNvSpPr/>
              <p:nvPr/>
            </p:nvSpPr>
            <p:spPr>
              <a:xfrm>
                <a:off x="12505055" y="6042280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1" name="Gráfico 110">
                <a:extLst>
                  <a:ext uri="{FF2B5EF4-FFF2-40B4-BE49-F238E27FC236}">
                    <a16:creationId xmlns:a16="http://schemas.microsoft.com/office/drawing/2014/main" id="{8F8C9C74-856A-4486-BFF8-5C6A7FB03CB9}"/>
                  </a:ext>
                </a:extLst>
              </p:cNvPr>
              <p:cNvSpPr/>
              <p:nvPr/>
            </p:nvSpPr>
            <p:spPr>
              <a:xfrm>
                <a:off x="12682220" y="6042280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2" name="Gráfico 110">
                <a:extLst>
                  <a:ext uri="{FF2B5EF4-FFF2-40B4-BE49-F238E27FC236}">
                    <a16:creationId xmlns:a16="http://schemas.microsoft.com/office/drawing/2014/main" id="{6753E5D2-A1D1-4194-82BB-E4AAAE115098}"/>
                  </a:ext>
                </a:extLst>
              </p:cNvPr>
              <p:cNvSpPr/>
              <p:nvPr/>
            </p:nvSpPr>
            <p:spPr>
              <a:xfrm>
                <a:off x="12505055" y="5861813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7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3" name="Gráfico 110">
                <a:extLst>
                  <a:ext uri="{FF2B5EF4-FFF2-40B4-BE49-F238E27FC236}">
                    <a16:creationId xmlns:a16="http://schemas.microsoft.com/office/drawing/2014/main" id="{0E26061B-6F54-461F-934E-DFB571A2D2C7}"/>
                  </a:ext>
                </a:extLst>
              </p:cNvPr>
              <p:cNvSpPr/>
              <p:nvPr/>
            </p:nvSpPr>
            <p:spPr>
              <a:xfrm>
                <a:off x="12682220" y="5861813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7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4" name="Gráfico 110">
                <a:extLst>
                  <a:ext uri="{FF2B5EF4-FFF2-40B4-BE49-F238E27FC236}">
                    <a16:creationId xmlns:a16="http://schemas.microsoft.com/office/drawing/2014/main" id="{694634EB-591B-4946-A0C6-4DBB0E7FBBDA}"/>
                  </a:ext>
                </a:extLst>
              </p:cNvPr>
              <p:cNvSpPr/>
              <p:nvPr/>
            </p:nvSpPr>
            <p:spPr>
              <a:xfrm>
                <a:off x="12505055" y="5681219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3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5" name="Gráfico 110">
                <a:extLst>
                  <a:ext uri="{FF2B5EF4-FFF2-40B4-BE49-F238E27FC236}">
                    <a16:creationId xmlns:a16="http://schemas.microsoft.com/office/drawing/2014/main" id="{62ED831B-64FE-4F78-A729-BC31DF6C55A0}"/>
                  </a:ext>
                </a:extLst>
              </p:cNvPr>
              <p:cNvSpPr/>
              <p:nvPr/>
            </p:nvSpPr>
            <p:spPr>
              <a:xfrm>
                <a:off x="12682220" y="5681219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3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6" name="Gráfico 110">
                <a:extLst>
                  <a:ext uri="{FF2B5EF4-FFF2-40B4-BE49-F238E27FC236}">
                    <a16:creationId xmlns:a16="http://schemas.microsoft.com/office/drawing/2014/main" id="{9FA33C4C-3DC1-47DD-9D34-7AC1C7410C03}"/>
                  </a:ext>
                </a:extLst>
              </p:cNvPr>
              <p:cNvSpPr/>
              <p:nvPr/>
            </p:nvSpPr>
            <p:spPr>
              <a:xfrm>
                <a:off x="12505055" y="5500752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7" name="Gráfico 110">
                <a:extLst>
                  <a:ext uri="{FF2B5EF4-FFF2-40B4-BE49-F238E27FC236}">
                    <a16:creationId xmlns:a16="http://schemas.microsoft.com/office/drawing/2014/main" id="{D547026B-3CC6-4D7F-BC8C-96E830618B62}"/>
                  </a:ext>
                </a:extLst>
              </p:cNvPr>
              <p:cNvSpPr/>
              <p:nvPr/>
            </p:nvSpPr>
            <p:spPr>
              <a:xfrm>
                <a:off x="12682220" y="5500752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8" name="Gráfico 110">
                <a:extLst>
                  <a:ext uri="{FF2B5EF4-FFF2-40B4-BE49-F238E27FC236}">
                    <a16:creationId xmlns:a16="http://schemas.microsoft.com/office/drawing/2014/main" id="{658539B7-506F-4CF8-8E32-974C8736669B}"/>
                  </a:ext>
                </a:extLst>
              </p:cNvPr>
              <p:cNvSpPr/>
              <p:nvPr/>
            </p:nvSpPr>
            <p:spPr>
              <a:xfrm>
                <a:off x="12505055" y="5320285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39" name="Gráfico 110">
                <a:extLst>
                  <a:ext uri="{FF2B5EF4-FFF2-40B4-BE49-F238E27FC236}">
                    <a16:creationId xmlns:a16="http://schemas.microsoft.com/office/drawing/2014/main" id="{31E555ED-413E-462D-BF7B-10A041070966}"/>
                  </a:ext>
                </a:extLst>
              </p:cNvPr>
              <p:cNvSpPr/>
              <p:nvPr/>
            </p:nvSpPr>
            <p:spPr>
              <a:xfrm>
                <a:off x="12682220" y="5320285"/>
                <a:ext cx="58419" cy="58420"/>
              </a:xfrm>
              <a:custGeom>
                <a:avLst/>
                <a:gdLst>
                  <a:gd name="connsiteX0" fmla="*/ 58420 w 58419"/>
                  <a:gd name="connsiteY0" fmla="*/ 29210 h 58420"/>
                  <a:gd name="connsiteX1" fmla="*/ 29210 w 58419"/>
                  <a:gd name="connsiteY1" fmla="*/ 58420 h 58420"/>
                  <a:gd name="connsiteX2" fmla="*/ 0 w 58419"/>
                  <a:gd name="connsiteY2" fmla="*/ 29210 h 58420"/>
                  <a:gd name="connsiteX3" fmla="*/ 29210 w 58419"/>
                  <a:gd name="connsiteY3" fmla="*/ 0 h 58420"/>
                  <a:gd name="connsiteX4" fmla="*/ 58420 w 58419"/>
                  <a:gd name="connsiteY4" fmla="*/ 29210 h 5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19" h="58420">
                    <a:moveTo>
                      <a:pt x="58420" y="29210"/>
                    </a:moveTo>
                    <a:cubicBezTo>
                      <a:pt x="58420" y="45342"/>
                      <a:pt x="45343" y="58420"/>
                      <a:pt x="29210" y="58420"/>
                    </a:cubicBezTo>
                    <a:cubicBezTo>
                      <a:pt x="13078" y="58420"/>
                      <a:pt x="0" y="45342"/>
                      <a:pt x="0" y="29210"/>
                    </a:cubicBezTo>
                    <a:cubicBezTo>
                      <a:pt x="0" y="13078"/>
                      <a:pt x="13078" y="0"/>
                      <a:pt x="29210" y="0"/>
                    </a:cubicBezTo>
                    <a:cubicBezTo>
                      <a:pt x="45343" y="0"/>
                      <a:pt x="58420" y="13078"/>
                      <a:pt x="58420" y="29210"/>
                    </a:cubicBezTo>
                    <a:close/>
                  </a:path>
                </a:pathLst>
              </a:custGeom>
              <a:solidFill>
                <a:srgbClr val="574490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</p:grpSp>
      <p:grpSp>
        <p:nvGrpSpPr>
          <p:cNvPr id="141" name="Gráfico 14">
            <a:extLst>
              <a:ext uri="{FF2B5EF4-FFF2-40B4-BE49-F238E27FC236}">
                <a16:creationId xmlns:a16="http://schemas.microsoft.com/office/drawing/2014/main" id="{F127A687-E9BE-4E0E-BE9B-3E365F3A470D}"/>
              </a:ext>
            </a:extLst>
          </p:cNvPr>
          <p:cNvGrpSpPr/>
          <p:nvPr userDrawn="1"/>
        </p:nvGrpSpPr>
        <p:grpSpPr>
          <a:xfrm>
            <a:off x="9325014" y="6811520"/>
            <a:ext cx="3026144" cy="619394"/>
            <a:chOff x="5322474" y="3664743"/>
            <a:chExt cx="2307621" cy="462343"/>
          </a:xfrm>
          <a:solidFill>
            <a:srgbClr val="FFFFFF"/>
          </a:solidFill>
        </p:grpSpPr>
        <p:sp>
          <p:nvSpPr>
            <p:cNvPr id="142" name="Gráfico 14">
              <a:extLst>
                <a:ext uri="{FF2B5EF4-FFF2-40B4-BE49-F238E27FC236}">
                  <a16:creationId xmlns:a16="http://schemas.microsoft.com/office/drawing/2014/main" id="{CB3DE99F-C63A-4E29-8D01-944BEE79841D}"/>
                </a:ext>
              </a:extLst>
            </p:cNvPr>
            <p:cNvSpPr/>
            <p:nvPr/>
          </p:nvSpPr>
          <p:spPr>
            <a:xfrm>
              <a:off x="5941790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3" name="Gráfico 14">
              <a:extLst>
                <a:ext uri="{FF2B5EF4-FFF2-40B4-BE49-F238E27FC236}">
                  <a16:creationId xmlns:a16="http://schemas.microsoft.com/office/drawing/2014/main" id="{CAB5BD5E-7519-4BDA-B272-2DF64809D6EF}"/>
                </a:ext>
              </a:extLst>
            </p:cNvPr>
            <p:cNvSpPr/>
            <p:nvPr/>
          </p:nvSpPr>
          <p:spPr>
            <a:xfrm>
              <a:off x="5960268" y="3768089"/>
              <a:ext cx="33908" cy="52578"/>
            </a:xfrm>
            <a:custGeom>
              <a:avLst/>
              <a:gdLst>
                <a:gd name="connsiteX0" fmla="*/ 0 w 33908"/>
                <a:gd name="connsiteY0" fmla="*/ 0 h 52578"/>
                <a:gd name="connsiteX1" fmla="*/ 9430 w 33908"/>
                <a:gd name="connsiteY1" fmla="*/ 0 h 52578"/>
                <a:gd name="connsiteX2" fmla="*/ 22955 w 33908"/>
                <a:gd name="connsiteY2" fmla="*/ 29718 h 52578"/>
                <a:gd name="connsiteX3" fmla="*/ 25622 w 33908"/>
                <a:gd name="connsiteY3" fmla="*/ 37719 h 52578"/>
                <a:gd name="connsiteX4" fmla="*/ 25908 w 33908"/>
                <a:gd name="connsiteY4" fmla="*/ 37719 h 52578"/>
                <a:gd name="connsiteX5" fmla="*/ 25432 w 33908"/>
                <a:gd name="connsiteY5" fmla="*/ 29623 h 52578"/>
                <a:gd name="connsiteX6" fmla="*/ 25432 w 33908"/>
                <a:gd name="connsiteY6" fmla="*/ 0 h 52578"/>
                <a:gd name="connsiteX7" fmla="*/ 33909 w 33908"/>
                <a:gd name="connsiteY7" fmla="*/ 0 h 52578"/>
                <a:gd name="connsiteX8" fmla="*/ 33909 w 33908"/>
                <a:gd name="connsiteY8" fmla="*/ 52578 h 52578"/>
                <a:gd name="connsiteX9" fmla="*/ 24479 w 33908"/>
                <a:gd name="connsiteY9" fmla="*/ 52578 h 52578"/>
                <a:gd name="connsiteX10" fmla="*/ 10954 w 33908"/>
                <a:gd name="connsiteY10" fmla="*/ 22765 h 52578"/>
                <a:gd name="connsiteX11" fmla="*/ 8287 w 33908"/>
                <a:gd name="connsiteY11" fmla="*/ 14764 h 52578"/>
                <a:gd name="connsiteX12" fmla="*/ 8001 w 33908"/>
                <a:gd name="connsiteY12" fmla="*/ 14764 h 52578"/>
                <a:gd name="connsiteX13" fmla="*/ 8477 w 33908"/>
                <a:gd name="connsiteY13" fmla="*/ 22860 h 52578"/>
                <a:gd name="connsiteX14" fmla="*/ 8477 w 33908"/>
                <a:gd name="connsiteY14" fmla="*/ 52578 h 52578"/>
                <a:gd name="connsiteX15" fmla="*/ 0 w 33908"/>
                <a:gd name="connsiteY15" fmla="*/ 52578 h 52578"/>
                <a:gd name="connsiteX16" fmla="*/ 0 w 33908"/>
                <a:gd name="connsiteY16" fmla="*/ 0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908" h="52578">
                  <a:moveTo>
                    <a:pt x="0" y="0"/>
                  </a:moveTo>
                  <a:lnTo>
                    <a:pt x="9430" y="0"/>
                  </a:lnTo>
                  <a:lnTo>
                    <a:pt x="22955" y="29718"/>
                  </a:lnTo>
                  <a:cubicBezTo>
                    <a:pt x="24384" y="32861"/>
                    <a:pt x="25622" y="37719"/>
                    <a:pt x="25622" y="37719"/>
                  </a:cubicBezTo>
                  <a:lnTo>
                    <a:pt x="25908" y="37719"/>
                  </a:lnTo>
                  <a:cubicBezTo>
                    <a:pt x="25908" y="37719"/>
                    <a:pt x="25432" y="32766"/>
                    <a:pt x="25432" y="29623"/>
                  </a:cubicBezTo>
                  <a:lnTo>
                    <a:pt x="25432" y="0"/>
                  </a:lnTo>
                  <a:lnTo>
                    <a:pt x="33909" y="0"/>
                  </a:lnTo>
                  <a:lnTo>
                    <a:pt x="33909" y="52578"/>
                  </a:lnTo>
                  <a:lnTo>
                    <a:pt x="24479" y="52578"/>
                  </a:lnTo>
                  <a:lnTo>
                    <a:pt x="10954" y="22765"/>
                  </a:lnTo>
                  <a:cubicBezTo>
                    <a:pt x="9525" y="19526"/>
                    <a:pt x="8287" y="14764"/>
                    <a:pt x="8287" y="14764"/>
                  </a:cubicBezTo>
                  <a:lnTo>
                    <a:pt x="8001" y="14764"/>
                  </a:lnTo>
                  <a:cubicBezTo>
                    <a:pt x="8001" y="14764"/>
                    <a:pt x="8477" y="19717"/>
                    <a:pt x="8477" y="22860"/>
                  </a:cubicBezTo>
                  <a:lnTo>
                    <a:pt x="8477" y="52578"/>
                  </a:lnTo>
                  <a:lnTo>
                    <a:pt x="0" y="52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4" name="Gráfico 14">
              <a:extLst>
                <a:ext uri="{FF2B5EF4-FFF2-40B4-BE49-F238E27FC236}">
                  <a16:creationId xmlns:a16="http://schemas.microsoft.com/office/drawing/2014/main" id="{91F319CF-9056-4366-977D-71D42467E80B}"/>
                </a:ext>
              </a:extLst>
            </p:cNvPr>
            <p:cNvSpPr/>
            <p:nvPr/>
          </p:nvSpPr>
          <p:spPr>
            <a:xfrm>
              <a:off x="6000750" y="3767327"/>
              <a:ext cx="28860" cy="54387"/>
            </a:xfrm>
            <a:custGeom>
              <a:avLst/>
              <a:gdLst>
                <a:gd name="connsiteX0" fmla="*/ 4096 w 28860"/>
                <a:gd name="connsiteY0" fmla="*/ 41434 h 54387"/>
                <a:gd name="connsiteX1" fmla="*/ 13240 w 28860"/>
                <a:gd name="connsiteY1" fmla="*/ 45910 h 54387"/>
                <a:gd name="connsiteX2" fmla="*/ 19717 w 28860"/>
                <a:gd name="connsiteY2" fmla="*/ 39433 h 54387"/>
                <a:gd name="connsiteX3" fmla="*/ 1238 w 28860"/>
                <a:gd name="connsiteY3" fmla="*/ 14954 h 54387"/>
                <a:gd name="connsiteX4" fmla="*/ 16859 w 28860"/>
                <a:gd name="connsiteY4" fmla="*/ 0 h 54387"/>
                <a:gd name="connsiteX5" fmla="*/ 28480 w 28860"/>
                <a:gd name="connsiteY5" fmla="*/ 3524 h 54387"/>
                <a:gd name="connsiteX6" fmla="*/ 25241 w 28860"/>
                <a:gd name="connsiteY6" fmla="*/ 11525 h 54387"/>
                <a:gd name="connsiteX7" fmla="*/ 17050 w 28860"/>
                <a:gd name="connsiteY7" fmla="*/ 8477 h 54387"/>
                <a:gd name="connsiteX8" fmla="*/ 10287 w 28860"/>
                <a:gd name="connsiteY8" fmla="*/ 14954 h 54387"/>
                <a:gd name="connsiteX9" fmla="*/ 28861 w 28860"/>
                <a:gd name="connsiteY9" fmla="*/ 39148 h 54387"/>
                <a:gd name="connsiteX10" fmla="*/ 13621 w 28860"/>
                <a:gd name="connsiteY10" fmla="*/ 54388 h 54387"/>
                <a:gd name="connsiteX11" fmla="*/ 0 w 28860"/>
                <a:gd name="connsiteY11" fmla="*/ 49244 h 54387"/>
                <a:gd name="connsiteX12" fmla="*/ 4096 w 28860"/>
                <a:gd name="connsiteY12" fmla="*/ 41434 h 5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860" h="54387">
                  <a:moveTo>
                    <a:pt x="4096" y="41434"/>
                  </a:moveTo>
                  <a:cubicBezTo>
                    <a:pt x="6382" y="43910"/>
                    <a:pt x="9620" y="45910"/>
                    <a:pt x="13240" y="45910"/>
                  </a:cubicBezTo>
                  <a:cubicBezTo>
                    <a:pt x="17335" y="45910"/>
                    <a:pt x="19717" y="43148"/>
                    <a:pt x="19717" y="39433"/>
                  </a:cubicBezTo>
                  <a:cubicBezTo>
                    <a:pt x="19717" y="29908"/>
                    <a:pt x="1238" y="30099"/>
                    <a:pt x="1238" y="14954"/>
                  </a:cubicBezTo>
                  <a:cubicBezTo>
                    <a:pt x="1238" y="6477"/>
                    <a:pt x="7048" y="0"/>
                    <a:pt x="16859" y="0"/>
                  </a:cubicBezTo>
                  <a:cubicBezTo>
                    <a:pt x="20955" y="0"/>
                    <a:pt x="25051" y="1143"/>
                    <a:pt x="28480" y="3524"/>
                  </a:cubicBezTo>
                  <a:lnTo>
                    <a:pt x="25241" y="11525"/>
                  </a:lnTo>
                  <a:cubicBezTo>
                    <a:pt x="23431" y="10001"/>
                    <a:pt x="19717" y="8477"/>
                    <a:pt x="17050" y="8477"/>
                  </a:cubicBezTo>
                  <a:cubicBezTo>
                    <a:pt x="12573" y="8477"/>
                    <a:pt x="10287" y="11430"/>
                    <a:pt x="10287" y="14954"/>
                  </a:cubicBezTo>
                  <a:cubicBezTo>
                    <a:pt x="10287" y="24575"/>
                    <a:pt x="28861" y="23717"/>
                    <a:pt x="28861" y="39148"/>
                  </a:cubicBezTo>
                  <a:cubicBezTo>
                    <a:pt x="28861" y="47434"/>
                    <a:pt x="23717" y="54388"/>
                    <a:pt x="13621" y="54388"/>
                  </a:cubicBezTo>
                  <a:cubicBezTo>
                    <a:pt x="8763" y="54388"/>
                    <a:pt x="3810" y="52673"/>
                    <a:pt x="0" y="49244"/>
                  </a:cubicBezTo>
                  <a:lnTo>
                    <a:pt x="4096" y="4143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5" name="Gráfico 14">
              <a:extLst>
                <a:ext uri="{FF2B5EF4-FFF2-40B4-BE49-F238E27FC236}">
                  <a16:creationId xmlns:a16="http://schemas.microsoft.com/office/drawing/2014/main" id="{D79EED67-EF39-42DE-B84B-DBE3497FDA8F}"/>
                </a:ext>
              </a:extLst>
            </p:cNvPr>
            <p:cNvSpPr/>
            <p:nvPr/>
          </p:nvSpPr>
          <p:spPr>
            <a:xfrm>
              <a:off x="6032563" y="3768089"/>
              <a:ext cx="34385" cy="52578"/>
            </a:xfrm>
            <a:custGeom>
              <a:avLst/>
              <a:gdLst>
                <a:gd name="connsiteX0" fmla="*/ 12668 w 34385"/>
                <a:gd name="connsiteY0" fmla="*/ 8001 h 52578"/>
                <a:gd name="connsiteX1" fmla="*/ 0 w 34385"/>
                <a:gd name="connsiteY1" fmla="*/ 8001 h 52578"/>
                <a:gd name="connsiteX2" fmla="*/ 0 w 34385"/>
                <a:gd name="connsiteY2" fmla="*/ 0 h 52578"/>
                <a:gd name="connsiteX3" fmla="*/ 34385 w 34385"/>
                <a:gd name="connsiteY3" fmla="*/ 0 h 52578"/>
                <a:gd name="connsiteX4" fmla="*/ 34385 w 34385"/>
                <a:gd name="connsiteY4" fmla="*/ 8001 h 52578"/>
                <a:gd name="connsiteX5" fmla="*/ 21622 w 34385"/>
                <a:gd name="connsiteY5" fmla="*/ 8001 h 52578"/>
                <a:gd name="connsiteX6" fmla="*/ 21622 w 34385"/>
                <a:gd name="connsiteY6" fmla="*/ 52578 h 52578"/>
                <a:gd name="connsiteX7" fmla="*/ 12668 w 34385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385" y="0"/>
                  </a:lnTo>
                  <a:lnTo>
                    <a:pt x="34385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6" name="Gráfico 14">
              <a:extLst>
                <a:ext uri="{FF2B5EF4-FFF2-40B4-BE49-F238E27FC236}">
                  <a16:creationId xmlns:a16="http://schemas.microsoft.com/office/drawing/2014/main" id="{92FB5E18-0D86-4759-B3C2-38DE34163DCC}"/>
                </a:ext>
              </a:extLst>
            </p:cNvPr>
            <p:cNvSpPr/>
            <p:nvPr/>
          </p:nvSpPr>
          <p:spPr>
            <a:xfrm>
              <a:off x="6072568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7" name="Gráfico 14">
              <a:extLst>
                <a:ext uri="{FF2B5EF4-FFF2-40B4-BE49-F238E27FC236}">
                  <a16:creationId xmlns:a16="http://schemas.microsoft.com/office/drawing/2014/main" id="{2B39B3B3-7E30-4E36-A2E6-F4C169481302}"/>
                </a:ext>
              </a:extLst>
            </p:cNvPr>
            <p:cNvSpPr/>
            <p:nvPr/>
          </p:nvSpPr>
          <p:spPr>
            <a:xfrm>
              <a:off x="6087237" y="3768089"/>
              <a:ext cx="34289" cy="52578"/>
            </a:xfrm>
            <a:custGeom>
              <a:avLst/>
              <a:gdLst>
                <a:gd name="connsiteX0" fmla="*/ 12668 w 34289"/>
                <a:gd name="connsiteY0" fmla="*/ 8001 h 52578"/>
                <a:gd name="connsiteX1" fmla="*/ 0 w 34289"/>
                <a:gd name="connsiteY1" fmla="*/ 8001 h 52578"/>
                <a:gd name="connsiteX2" fmla="*/ 0 w 34289"/>
                <a:gd name="connsiteY2" fmla="*/ 0 h 52578"/>
                <a:gd name="connsiteX3" fmla="*/ 34290 w 34289"/>
                <a:gd name="connsiteY3" fmla="*/ 0 h 52578"/>
                <a:gd name="connsiteX4" fmla="*/ 34290 w 34289"/>
                <a:gd name="connsiteY4" fmla="*/ 8001 h 52578"/>
                <a:gd name="connsiteX5" fmla="*/ 21622 w 34289"/>
                <a:gd name="connsiteY5" fmla="*/ 8001 h 52578"/>
                <a:gd name="connsiteX6" fmla="*/ 21622 w 34289"/>
                <a:gd name="connsiteY6" fmla="*/ 52578 h 52578"/>
                <a:gd name="connsiteX7" fmla="*/ 12668 w 34289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89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290" y="0"/>
                  </a:lnTo>
                  <a:lnTo>
                    <a:pt x="34290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8" name="Gráfico 14">
              <a:extLst>
                <a:ext uri="{FF2B5EF4-FFF2-40B4-BE49-F238E27FC236}">
                  <a16:creationId xmlns:a16="http://schemas.microsoft.com/office/drawing/2014/main" id="{413E3EEB-BC25-4E7D-B720-AEDD4FB47847}"/>
                </a:ext>
              </a:extLst>
            </p:cNvPr>
            <p:cNvSpPr/>
            <p:nvPr/>
          </p:nvSpPr>
          <p:spPr>
            <a:xfrm>
              <a:off x="6126861" y="3768089"/>
              <a:ext cx="33623" cy="53435"/>
            </a:xfrm>
            <a:custGeom>
              <a:avLst/>
              <a:gdLst>
                <a:gd name="connsiteX0" fmla="*/ 0 w 33623"/>
                <a:gd name="connsiteY0" fmla="*/ 0 h 53435"/>
                <a:gd name="connsiteX1" fmla="*/ 8953 w 33623"/>
                <a:gd name="connsiteY1" fmla="*/ 0 h 53435"/>
                <a:gd name="connsiteX2" fmla="*/ 8953 w 33623"/>
                <a:gd name="connsiteY2" fmla="*/ 35528 h 53435"/>
                <a:gd name="connsiteX3" fmla="*/ 16764 w 33623"/>
                <a:gd name="connsiteY3" fmla="*/ 45053 h 53435"/>
                <a:gd name="connsiteX4" fmla="*/ 24575 w 33623"/>
                <a:gd name="connsiteY4" fmla="*/ 35528 h 53435"/>
                <a:gd name="connsiteX5" fmla="*/ 24575 w 33623"/>
                <a:gd name="connsiteY5" fmla="*/ 0 h 53435"/>
                <a:gd name="connsiteX6" fmla="*/ 33623 w 33623"/>
                <a:gd name="connsiteY6" fmla="*/ 0 h 53435"/>
                <a:gd name="connsiteX7" fmla="*/ 33623 w 33623"/>
                <a:gd name="connsiteY7" fmla="*/ 35623 h 53435"/>
                <a:gd name="connsiteX8" fmla="*/ 16859 w 33623"/>
                <a:gd name="connsiteY8" fmla="*/ 53435 h 53435"/>
                <a:gd name="connsiteX9" fmla="*/ 95 w 33623"/>
                <a:gd name="connsiteY9" fmla="*/ 35623 h 53435"/>
                <a:gd name="connsiteX10" fmla="*/ 95 w 33623"/>
                <a:gd name="connsiteY10" fmla="*/ 0 h 5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623" h="53435">
                  <a:moveTo>
                    <a:pt x="0" y="0"/>
                  </a:moveTo>
                  <a:lnTo>
                    <a:pt x="8953" y="0"/>
                  </a:lnTo>
                  <a:lnTo>
                    <a:pt x="8953" y="35528"/>
                  </a:lnTo>
                  <a:cubicBezTo>
                    <a:pt x="8953" y="42101"/>
                    <a:pt x="12001" y="45053"/>
                    <a:pt x="16764" y="45053"/>
                  </a:cubicBezTo>
                  <a:cubicBezTo>
                    <a:pt x="21526" y="45053"/>
                    <a:pt x="24575" y="42101"/>
                    <a:pt x="24575" y="35528"/>
                  </a:cubicBezTo>
                  <a:lnTo>
                    <a:pt x="24575" y="0"/>
                  </a:lnTo>
                  <a:lnTo>
                    <a:pt x="33623" y="0"/>
                  </a:lnTo>
                  <a:lnTo>
                    <a:pt x="33623" y="35623"/>
                  </a:lnTo>
                  <a:cubicBezTo>
                    <a:pt x="33623" y="46768"/>
                    <a:pt x="26956" y="53435"/>
                    <a:pt x="16859" y="53435"/>
                  </a:cubicBezTo>
                  <a:cubicBezTo>
                    <a:pt x="6667" y="53435"/>
                    <a:pt x="95" y="46672"/>
                    <a:pt x="95" y="35623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9" name="Gráfico 14">
              <a:extLst>
                <a:ext uri="{FF2B5EF4-FFF2-40B4-BE49-F238E27FC236}">
                  <a16:creationId xmlns:a16="http://schemas.microsoft.com/office/drawing/2014/main" id="{60D2FDA3-60B0-477B-9DC7-4D52E7B41933}"/>
                </a:ext>
              </a:extLst>
            </p:cNvPr>
            <p:cNvSpPr/>
            <p:nvPr/>
          </p:nvSpPr>
          <p:spPr>
            <a:xfrm>
              <a:off x="6165723" y="3768089"/>
              <a:ext cx="34289" cy="52578"/>
            </a:xfrm>
            <a:custGeom>
              <a:avLst/>
              <a:gdLst>
                <a:gd name="connsiteX0" fmla="*/ 12668 w 34289"/>
                <a:gd name="connsiteY0" fmla="*/ 8001 h 52578"/>
                <a:gd name="connsiteX1" fmla="*/ 0 w 34289"/>
                <a:gd name="connsiteY1" fmla="*/ 8001 h 52578"/>
                <a:gd name="connsiteX2" fmla="*/ 0 w 34289"/>
                <a:gd name="connsiteY2" fmla="*/ 0 h 52578"/>
                <a:gd name="connsiteX3" fmla="*/ 34290 w 34289"/>
                <a:gd name="connsiteY3" fmla="*/ 0 h 52578"/>
                <a:gd name="connsiteX4" fmla="*/ 34290 w 34289"/>
                <a:gd name="connsiteY4" fmla="*/ 8001 h 52578"/>
                <a:gd name="connsiteX5" fmla="*/ 21622 w 34289"/>
                <a:gd name="connsiteY5" fmla="*/ 8001 h 52578"/>
                <a:gd name="connsiteX6" fmla="*/ 21622 w 34289"/>
                <a:gd name="connsiteY6" fmla="*/ 52578 h 52578"/>
                <a:gd name="connsiteX7" fmla="*/ 12668 w 34289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89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290" y="0"/>
                  </a:lnTo>
                  <a:lnTo>
                    <a:pt x="34290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0" name="Gráfico 14">
              <a:extLst>
                <a:ext uri="{FF2B5EF4-FFF2-40B4-BE49-F238E27FC236}">
                  <a16:creationId xmlns:a16="http://schemas.microsoft.com/office/drawing/2014/main" id="{7F98E619-2D33-4E05-AEE3-C216FED477E8}"/>
                </a:ext>
              </a:extLst>
            </p:cNvPr>
            <p:cNvSpPr/>
            <p:nvPr/>
          </p:nvSpPr>
          <p:spPr>
            <a:xfrm>
              <a:off x="6200870" y="3767232"/>
              <a:ext cx="42291" cy="54292"/>
            </a:xfrm>
            <a:custGeom>
              <a:avLst/>
              <a:gdLst>
                <a:gd name="connsiteX0" fmla="*/ 21146 w 42291"/>
                <a:gd name="connsiteY0" fmla="*/ 0 h 54292"/>
                <a:gd name="connsiteX1" fmla="*/ 42291 w 42291"/>
                <a:gd name="connsiteY1" fmla="*/ 26860 h 54292"/>
                <a:gd name="connsiteX2" fmla="*/ 21146 w 42291"/>
                <a:gd name="connsiteY2" fmla="*/ 54292 h 54292"/>
                <a:gd name="connsiteX3" fmla="*/ 0 w 42291"/>
                <a:gd name="connsiteY3" fmla="*/ 26765 h 54292"/>
                <a:gd name="connsiteX4" fmla="*/ 21146 w 42291"/>
                <a:gd name="connsiteY4" fmla="*/ 0 h 54292"/>
                <a:gd name="connsiteX5" fmla="*/ 21146 w 42291"/>
                <a:gd name="connsiteY5" fmla="*/ 45625 h 54292"/>
                <a:gd name="connsiteX6" fmla="*/ 32957 w 42291"/>
                <a:gd name="connsiteY6" fmla="*/ 26860 h 54292"/>
                <a:gd name="connsiteX7" fmla="*/ 21146 w 42291"/>
                <a:gd name="connsiteY7" fmla="*/ 8668 h 54292"/>
                <a:gd name="connsiteX8" fmla="*/ 9239 w 42291"/>
                <a:gd name="connsiteY8" fmla="*/ 26765 h 54292"/>
                <a:gd name="connsiteX9" fmla="*/ 21146 w 42291"/>
                <a:gd name="connsiteY9" fmla="*/ 45625 h 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91" h="54292">
                  <a:moveTo>
                    <a:pt x="21146" y="0"/>
                  </a:moveTo>
                  <a:cubicBezTo>
                    <a:pt x="34100" y="0"/>
                    <a:pt x="42291" y="11049"/>
                    <a:pt x="42291" y="26860"/>
                  </a:cubicBezTo>
                  <a:cubicBezTo>
                    <a:pt x="42291" y="42863"/>
                    <a:pt x="34100" y="54292"/>
                    <a:pt x="21146" y="54292"/>
                  </a:cubicBezTo>
                  <a:cubicBezTo>
                    <a:pt x="8096" y="54292"/>
                    <a:pt x="0" y="42863"/>
                    <a:pt x="0" y="26765"/>
                  </a:cubicBezTo>
                  <a:cubicBezTo>
                    <a:pt x="0" y="11049"/>
                    <a:pt x="8096" y="0"/>
                    <a:pt x="21146" y="0"/>
                  </a:cubicBezTo>
                  <a:moveTo>
                    <a:pt x="21146" y="45625"/>
                  </a:moveTo>
                  <a:cubicBezTo>
                    <a:pt x="28575" y="45625"/>
                    <a:pt x="32957" y="38195"/>
                    <a:pt x="32957" y="26860"/>
                  </a:cubicBezTo>
                  <a:cubicBezTo>
                    <a:pt x="32957" y="15716"/>
                    <a:pt x="28480" y="8668"/>
                    <a:pt x="21146" y="8668"/>
                  </a:cubicBezTo>
                  <a:cubicBezTo>
                    <a:pt x="13621" y="8668"/>
                    <a:pt x="9239" y="15811"/>
                    <a:pt x="9239" y="26765"/>
                  </a:cubicBezTo>
                  <a:cubicBezTo>
                    <a:pt x="9239" y="38195"/>
                    <a:pt x="13716" y="45625"/>
                    <a:pt x="21146" y="4562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1" name="Gráfico 14">
              <a:extLst>
                <a:ext uri="{FF2B5EF4-FFF2-40B4-BE49-F238E27FC236}">
                  <a16:creationId xmlns:a16="http://schemas.microsoft.com/office/drawing/2014/main" id="{9467485D-6311-446C-AB8B-A9FCD67E2FD8}"/>
                </a:ext>
              </a:extLst>
            </p:cNvPr>
            <p:cNvSpPr/>
            <p:nvPr/>
          </p:nvSpPr>
          <p:spPr>
            <a:xfrm>
              <a:off x="6265068" y="3768089"/>
              <a:ext cx="35718" cy="52578"/>
            </a:xfrm>
            <a:custGeom>
              <a:avLst/>
              <a:gdLst>
                <a:gd name="connsiteX0" fmla="*/ 0 w 35718"/>
                <a:gd name="connsiteY0" fmla="*/ 0 h 52578"/>
                <a:gd name="connsiteX1" fmla="*/ 14573 w 35718"/>
                <a:gd name="connsiteY1" fmla="*/ 0 h 52578"/>
                <a:gd name="connsiteX2" fmla="*/ 35719 w 35718"/>
                <a:gd name="connsiteY2" fmla="*/ 26194 h 52578"/>
                <a:gd name="connsiteX3" fmla="*/ 14573 w 35718"/>
                <a:gd name="connsiteY3" fmla="*/ 52578 h 52578"/>
                <a:gd name="connsiteX4" fmla="*/ 0 w 35718"/>
                <a:gd name="connsiteY4" fmla="*/ 52578 h 52578"/>
                <a:gd name="connsiteX5" fmla="*/ 0 w 35718"/>
                <a:gd name="connsiteY5" fmla="*/ 0 h 52578"/>
                <a:gd name="connsiteX6" fmla="*/ 14288 w 35718"/>
                <a:gd name="connsiteY6" fmla="*/ 44482 h 52578"/>
                <a:gd name="connsiteX7" fmla="*/ 26479 w 35718"/>
                <a:gd name="connsiteY7" fmla="*/ 26194 h 52578"/>
                <a:gd name="connsiteX8" fmla="*/ 14288 w 35718"/>
                <a:gd name="connsiteY8" fmla="*/ 8096 h 52578"/>
                <a:gd name="connsiteX9" fmla="*/ 9144 w 35718"/>
                <a:gd name="connsiteY9" fmla="*/ 8096 h 52578"/>
                <a:gd name="connsiteX10" fmla="*/ 9144 w 35718"/>
                <a:gd name="connsiteY10" fmla="*/ 44482 h 52578"/>
                <a:gd name="connsiteX11" fmla="*/ 14288 w 35718"/>
                <a:gd name="connsiteY11" fmla="*/ 44482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718" h="52578">
                  <a:moveTo>
                    <a:pt x="0" y="0"/>
                  </a:moveTo>
                  <a:lnTo>
                    <a:pt x="14573" y="0"/>
                  </a:lnTo>
                  <a:cubicBezTo>
                    <a:pt x="27527" y="0"/>
                    <a:pt x="35719" y="9620"/>
                    <a:pt x="35719" y="26194"/>
                  </a:cubicBezTo>
                  <a:cubicBezTo>
                    <a:pt x="35719" y="42767"/>
                    <a:pt x="27527" y="52578"/>
                    <a:pt x="14573" y="52578"/>
                  </a:cubicBezTo>
                  <a:lnTo>
                    <a:pt x="0" y="52578"/>
                  </a:lnTo>
                  <a:lnTo>
                    <a:pt x="0" y="0"/>
                  </a:lnTo>
                  <a:close/>
                  <a:moveTo>
                    <a:pt x="14288" y="44482"/>
                  </a:moveTo>
                  <a:cubicBezTo>
                    <a:pt x="22003" y="44482"/>
                    <a:pt x="26479" y="38100"/>
                    <a:pt x="26479" y="26194"/>
                  </a:cubicBezTo>
                  <a:cubicBezTo>
                    <a:pt x="26479" y="14383"/>
                    <a:pt x="21812" y="8096"/>
                    <a:pt x="14288" y="8096"/>
                  </a:cubicBezTo>
                  <a:lnTo>
                    <a:pt x="9144" y="8096"/>
                  </a:lnTo>
                  <a:lnTo>
                    <a:pt x="9144" y="44482"/>
                  </a:lnTo>
                  <a:lnTo>
                    <a:pt x="14288" y="4448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2" name="Gráfico 14">
              <a:extLst>
                <a:ext uri="{FF2B5EF4-FFF2-40B4-BE49-F238E27FC236}">
                  <a16:creationId xmlns:a16="http://schemas.microsoft.com/office/drawing/2014/main" id="{7AE95E9C-2432-4044-9AB0-693CF3084A5F}"/>
                </a:ext>
              </a:extLst>
            </p:cNvPr>
            <p:cNvSpPr/>
            <p:nvPr/>
          </p:nvSpPr>
          <p:spPr>
            <a:xfrm>
              <a:off x="6308217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3" name="Gráfico 14">
              <a:extLst>
                <a:ext uri="{FF2B5EF4-FFF2-40B4-BE49-F238E27FC236}">
                  <a16:creationId xmlns:a16="http://schemas.microsoft.com/office/drawing/2014/main" id="{0F9999A6-FBAE-4AC3-82F4-BE9CFD2D8672}"/>
                </a:ext>
              </a:extLst>
            </p:cNvPr>
            <p:cNvSpPr/>
            <p:nvPr/>
          </p:nvSpPr>
          <p:spPr>
            <a:xfrm>
              <a:off x="6323742" y="3767327"/>
              <a:ext cx="28860" cy="54387"/>
            </a:xfrm>
            <a:custGeom>
              <a:avLst/>
              <a:gdLst>
                <a:gd name="connsiteX0" fmla="*/ 4096 w 28860"/>
                <a:gd name="connsiteY0" fmla="*/ 41434 h 54387"/>
                <a:gd name="connsiteX1" fmla="*/ 13240 w 28860"/>
                <a:gd name="connsiteY1" fmla="*/ 45910 h 54387"/>
                <a:gd name="connsiteX2" fmla="*/ 19717 w 28860"/>
                <a:gd name="connsiteY2" fmla="*/ 39433 h 54387"/>
                <a:gd name="connsiteX3" fmla="*/ 1238 w 28860"/>
                <a:gd name="connsiteY3" fmla="*/ 14954 h 54387"/>
                <a:gd name="connsiteX4" fmla="*/ 16859 w 28860"/>
                <a:gd name="connsiteY4" fmla="*/ 0 h 54387"/>
                <a:gd name="connsiteX5" fmla="*/ 28480 w 28860"/>
                <a:gd name="connsiteY5" fmla="*/ 3524 h 54387"/>
                <a:gd name="connsiteX6" fmla="*/ 25241 w 28860"/>
                <a:gd name="connsiteY6" fmla="*/ 11525 h 54387"/>
                <a:gd name="connsiteX7" fmla="*/ 17050 w 28860"/>
                <a:gd name="connsiteY7" fmla="*/ 8477 h 54387"/>
                <a:gd name="connsiteX8" fmla="*/ 10287 w 28860"/>
                <a:gd name="connsiteY8" fmla="*/ 14954 h 54387"/>
                <a:gd name="connsiteX9" fmla="*/ 28861 w 28860"/>
                <a:gd name="connsiteY9" fmla="*/ 39148 h 54387"/>
                <a:gd name="connsiteX10" fmla="*/ 13621 w 28860"/>
                <a:gd name="connsiteY10" fmla="*/ 54388 h 54387"/>
                <a:gd name="connsiteX11" fmla="*/ 0 w 28860"/>
                <a:gd name="connsiteY11" fmla="*/ 49244 h 54387"/>
                <a:gd name="connsiteX12" fmla="*/ 4096 w 28860"/>
                <a:gd name="connsiteY12" fmla="*/ 41434 h 5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860" h="54387">
                  <a:moveTo>
                    <a:pt x="4096" y="41434"/>
                  </a:moveTo>
                  <a:cubicBezTo>
                    <a:pt x="6382" y="43910"/>
                    <a:pt x="9620" y="45910"/>
                    <a:pt x="13240" y="45910"/>
                  </a:cubicBezTo>
                  <a:cubicBezTo>
                    <a:pt x="17335" y="45910"/>
                    <a:pt x="19717" y="43148"/>
                    <a:pt x="19717" y="39433"/>
                  </a:cubicBezTo>
                  <a:cubicBezTo>
                    <a:pt x="19717" y="29908"/>
                    <a:pt x="1238" y="30099"/>
                    <a:pt x="1238" y="14954"/>
                  </a:cubicBezTo>
                  <a:cubicBezTo>
                    <a:pt x="1238" y="6477"/>
                    <a:pt x="7048" y="0"/>
                    <a:pt x="16859" y="0"/>
                  </a:cubicBezTo>
                  <a:cubicBezTo>
                    <a:pt x="20955" y="0"/>
                    <a:pt x="25051" y="1143"/>
                    <a:pt x="28480" y="3524"/>
                  </a:cubicBezTo>
                  <a:lnTo>
                    <a:pt x="25241" y="11525"/>
                  </a:lnTo>
                  <a:cubicBezTo>
                    <a:pt x="23431" y="10001"/>
                    <a:pt x="19717" y="8477"/>
                    <a:pt x="17050" y="8477"/>
                  </a:cubicBezTo>
                  <a:cubicBezTo>
                    <a:pt x="12573" y="8477"/>
                    <a:pt x="10287" y="11430"/>
                    <a:pt x="10287" y="14954"/>
                  </a:cubicBezTo>
                  <a:cubicBezTo>
                    <a:pt x="10287" y="24575"/>
                    <a:pt x="28861" y="23717"/>
                    <a:pt x="28861" y="39148"/>
                  </a:cubicBezTo>
                  <a:cubicBezTo>
                    <a:pt x="28861" y="47434"/>
                    <a:pt x="23717" y="54388"/>
                    <a:pt x="13621" y="54388"/>
                  </a:cubicBezTo>
                  <a:cubicBezTo>
                    <a:pt x="8763" y="54388"/>
                    <a:pt x="3810" y="52673"/>
                    <a:pt x="0" y="49244"/>
                  </a:cubicBezTo>
                  <a:lnTo>
                    <a:pt x="4096" y="4143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4" name="Gráfico 14">
              <a:extLst>
                <a:ext uri="{FF2B5EF4-FFF2-40B4-BE49-F238E27FC236}">
                  <a16:creationId xmlns:a16="http://schemas.microsoft.com/office/drawing/2014/main" id="{C0D5F3EE-80B2-4F3A-8F9E-29918BE323F8}"/>
                </a:ext>
              </a:extLst>
            </p:cNvPr>
            <p:cNvSpPr/>
            <p:nvPr/>
          </p:nvSpPr>
          <p:spPr>
            <a:xfrm>
              <a:off x="6355556" y="3768089"/>
              <a:ext cx="34385" cy="52578"/>
            </a:xfrm>
            <a:custGeom>
              <a:avLst/>
              <a:gdLst>
                <a:gd name="connsiteX0" fmla="*/ 12668 w 34385"/>
                <a:gd name="connsiteY0" fmla="*/ 8001 h 52578"/>
                <a:gd name="connsiteX1" fmla="*/ 0 w 34385"/>
                <a:gd name="connsiteY1" fmla="*/ 8001 h 52578"/>
                <a:gd name="connsiteX2" fmla="*/ 0 w 34385"/>
                <a:gd name="connsiteY2" fmla="*/ 0 h 52578"/>
                <a:gd name="connsiteX3" fmla="*/ 34385 w 34385"/>
                <a:gd name="connsiteY3" fmla="*/ 0 h 52578"/>
                <a:gd name="connsiteX4" fmla="*/ 34385 w 34385"/>
                <a:gd name="connsiteY4" fmla="*/ 8001 h 52578"/>
                <a:gd name="connsiteX5" fmla="*/ 21622 w 34385"/>
                <a:gd name="connsiteY5" fmla="*/ 8001 h 52578"/>
                <a:gd name="connsiteX6" fmla="*/ 21622 w 34385"/>
                <a:gd name="connsiteY6" fmla="*/ 52578 h 52578"/>
                <a:gd name="connsiteX7" fmla="*/ 12668 w 34385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385" y="0"/>
                  </a:lnTo>
                  <a:lnTo>
                    <a:pt x="34385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5" name="Gráfico 14">
              <a:extLst>
                <a:ext uri="{FF2B5EF4-FFF2-40B4-BE49-F238E27FC236}">
                  <a16:creationId xmlns:a16="http://schemas.microsoft.com/office/drawing/2014/main" id="{A2AEAD29-E9F5-4B7D-AFEF-C7DF3AF78E02}"/>
                </a:ext>
              </a:extLst>
            </p:cNvPr>
            <p:cNvSpPr/>
            <p:nvPr/>
          </p:nvSpPr>
          <p:spPr>
            <a:xfrm>
              <a:off x="6395561" y="3768089"/>
              <a:ext cx="32575" cy="52673"/>
            </a:xfrm>
            <a:custGeom>
              <a:avLst/>
              <a:gdLst>
                <a:gd name="connsiteX0" fmla="*/ 0 w 32575"/>
                <a:gd name="connsiteY0" fmla="*/ 0 h 52673"/>
                <a:gd name="connsiteX1" fmla="*/ 15240 w 32575"/>
                <a:gd name="connsiteY1" fmla="*/ 0 h 52673"/>
                <a:gd name="connsiteX2" fmla="*/ 22098 w 32575"/>
                <a:gd name="connsiteY2" fmla="*/ 1619 h 52673"/>
                <a:gd name="connsiteX3" fmla="*/ 30004 w 32575"/>
                <a:gd name="connsiteY3" fmla="*/ 15621 h 52673"/>
                <a:gd name="connsiteX4" fmla="*/ 22288 w 32575"/>
                <a:gd name="connsiteY4" fmla="*/ 30099 h 52673"/>
                <a:gd name="connsiteX5" fmla="*/ 22288 w 32575"/>
                <a:gd name="connsiteY5" fmla="*/ 30290 h 52673"/>
                <a:gd name="connsiteX6" fmla="*/ 23813 w 32575"/>
                <a:gd name="connsiteY6" fmla="*/ 33147 h 52673"/>
                <a:gd name="connsiteX7" fmla="*/ 32575 w 32575"/>
                <a:gd name="connsiteY7" fmla="*/ 52673 h 52673"/>
                <a:gd name="connsiteX8" fmla="*/ 22670 w 32575"/>
                <a:gd name="connsiteY8" fmla="*/ 52673 h 52673"/>
                <a:gd name="connsiteX9" fmla="*/ 14764 w 32575"/>
                <a:gd name="connsiteY9" fmla="*/ 32956 h 52673"/>
                <a:gd name="connsiteX10" fmla="*/ 9049 w 32575"/>
                <a:gd name="connsiteY10" fmla="*/ 32956 h 52673"/>
                <a:gd name="connsiteX11" fmla="*/ 9049 w 32575"/>
                <a:gd name="connsiteY11" fmla="*/ 52578 h 52673"/>
                <a:gd name="connsiteX12" fmla="*/ 0 w 32575"/>
                <a:gd name="connsiteY12" fmla="*/ 52578 h 52673"/>
                <a:gd name="connsiteX13" fmla="*/ 0 w 32575"/>
                <a:gd name="connsiteY13" fmla="*/ 0 h 52673"/>
                <a:gd name="connsiteX14" fmla="*/ 13811 w 32575"/>
                <a:gd name="connsiteY14" fmla="*/ 24955 h 52673"/>
                <a:gd name="connsiteX15" fmla="*/ 20860 w 32575"/>
                <a:gd name="connsiteY15" fmla="*/ 16383 h 52673"/>
                <a:gd name="connsiteX16" fmla="*/ 18002 w 32575"/>
                <a:gd name="connsiteY16" fmla="*/ 9334 h 52673"/>
                <a:gd name="connsiteX17" fmla="*/ 13907 w 32575"/>
                <a:gd name="connsiteY17" fmla="*/ 8096 h 52673"/>
                <a:gd name="connsiteX18" fmla="*/ 8954 w 32575"/>
                <a:gd name="connsiteY18" fmla="*/ 8096 h 52673"/>
                <a:gd name="connsiteX19" fmla="*/ 8954 w 32575"/>
                <a:gd name="connsiteY19" fmla="*/ 24955 h 52673"/>
                <a:gd name="connsiteX20" fmla="*/ 13811 w 32575"/>
                <a:gd name="connsiteY20" fmla="*/ 24955 h 5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575" h="52673">
                  <a:moveTo>
                    <a:pt x="0" y="0"/>
                  </a:moveTo>
                  <a:lnTo>
                    <a:pt x="15240" y="0"/>
                  </a:lnTo>
                  <a:cubicBezTo>
                    <a:pt x="17240" y="0"/>
                    <a:pt x="19907" y="476"/>
                    <a:pt x="22098" y="1619"/>
                  </a:cubicBezTo>
                  <a:cubicBezTo>
                    <a:pt x="26765" y="3810"/>
                    <a:pt x="30004" y="8858"/>
                    <a:pt x="30004" y="15621"/>
                  </a:cubicBezTo>
                  <a:cubicBezTo>
                    <a:pt x="30004" y="22574"/>
                    <a:pt x="26289" y="27718"/>
                    <a:pt x="22288" y="30099"/>
                  </a:cubicBezTo>
                  <a:lnTo>
                    <a:pt x="22288" y="30290"/>
                  </a:lnTo>
                  <a:cubicBezTo>
                    <a:pt x="22288" y="30290"/>
                    <a:pt x="22955" y="31242"/>
                    <a:pt x="23813" y="33147"/>
                  </a:cubicBezTo>
                  <a:lnTo>
                    <a:pt x="32575" y="52673"/>
                  </a:lnTo>
                  <a:lnTo>
                    <a:pt x="22670" y="52673"/>
                  </a:lnTo>
                  <a:lnTo>
                    <a:pt x="14764" y="32956"/>
                  </a:lnTo>
                  <a:lnTo>
                    <a:pt x="9049" y="32956"/>
                  </a:lnTo>
                  <a:lnTo>
                    <a:pt x="9049" y="52578"/>
                  </a:lnTo>
                  <a:lnTo>
                    <a:pt x="0" y="52578"/>
                  </a:lnTo>
                  <a:lnTo>
                    <a:pt x="0" y="0"/>
                  </a:lnTo>
                  <a:close/>
                  <a:moveTo>
                    <a:pt x="13811" y="24955"/>
                  </a:moveTo>
                  <a:cubicBezTo>
                    <a:pt x="17526" y="24955"/>
                    <a:pt x="20860" y="21812"/>
                    <a:pt x="20860" y="16383"/>
                  </a:cubicBezTo>
                  <a:cubicBezTo>
                    <a:pt x="20860" y="13240"/>
                    <a:pt x="19812" y="10668"/>
                    <a:pt x="18002" y="9334"/>
                  </a:cubicBezTo>
                  <a:cubicBezTo>
                    <a:pt x="16859" y="8477"/>
                    <a:pt x="15145" y="8096"/>
                    <a:pt x="13907" y="8096"/>
                  </a:cubicBezTo>
                  <a:lnTo>
                    <a:pt x="8954" y="8096"/>
                  </a:lnTo>
                  <a:lnTo>
                    <a:pt x="8954" y="24955"/>
                  </a:lnTo>
                  <a:lnTo>
                    <a:pt x="13811" y="2495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6" name="Gráfico 14">
              <a:extLst>
                <a:ext uri="{FF2B5EF4-FFF2-40B4-BE49-F238E27FC236}">
                  <a16:creationId xmlns:a16="http://schemas.microsoft.com/office/drawing/2014/main" id="{D6500CC0-3370-42E0-81F3-B13049420021}"/>
                </a:ext>
              </a:extLst>
            </p:cNvPr>
            <p:cNvSpPr/>
            <p:nvPr/>
          </p:nvSpPr>
          <p:spPr>
            <a:xfrm>
              <a:off x="6433756" y="3768089"/>
              <a:ext cx="9048" cy="52577"/>
            </a:xfrm>
            <a:custGeom>
              <a:avLst/>
              <a:gdLst>
                <a:gd name="connsiteX0" fmla="*/ 0 w 9048"/>
                <a:gd name="connsiteY0" fmla="*/ 0 h 52577"/>
                <a:gd name="connsiteX1" fmla="*/ 9049 w 9048"/>
                <a:gd name="connsiteY1" fmla="*/ 0 h 52577"/>
                <a:gd name="connsiteX2" fmla="*/ 9049 w 9048"/>
                <a:gd name="connsiteY2" fmla="*/ 52578 h 52577"/>
                <a:gd name="connsiteX3" fmla="*/ 0 w 9048"/>
                <a:gd name="connsiteY3" fmla="*/ 52578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" h="52577">
                  <a:moveTo>
                    <a:pt x="0" y="0"/>
                  </a:moveTo>
                  <a:lnTo>
                    <a:pt x="9049" y="0"/>
                  </a:lnTo>
                  <a:lnTo>
                    <a:pt x="9049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7" name="Gráfico 14">
              <a:extLst>
                <a:ext uri="{FF2B5EF4-FFF2-40B4-BE49-F238E27FC236}">
                  <a16:creationId xmlns:a16="http://schemas.microsoft.com/office/drawing/2014/main" id="{AAB066E8-9D1B-4B80-9A0E-A9BC8F84FDEB}"/>
                </a:ext>
              </a:extLst>
            </p:cNvPr>
            <p:cNvSpPr/>
            <p:nvPr/>
          </p:nvSpPr>
          <p:spPr>
            <a:xfrm>
              <a:off x="6448425" y="3768089"/>
              <a:ext cx="34385" cy="52578"/>
            </a:xfrm>
            <a:custGeom>
              <a:avLst/>
              <a:gdLst>
                <a:gd name="connsiteX0" fmla="*/ 12668 w 34385"/>
                <a:gd name="connsiteY0" fmla="*/ 8001 h 52578"/>
                <a:gd name="connsiteX1" fmla="*/ 0 w 34385"/>
                <a:gd name="connsiteY1" fmla="*/ 8001 h 52578"/>
                <a:gd name="connsiteX2" fmla="*/ 0 w 34385"/>
                <a:gd name="connsiteY2" fmla="*/ 0 h 52578"/>
                <a:gd name="connsiteX3" fmla="*/ 34385 w 34385"/>
                <a:gd name="connsiteY3" fmla="*/ 0 h 52578"/>
                <a:gd name="connsiteX4" fmla="*/ 34385 w 34385"/>
                <a:gd name="connsiteY4" fmla="*/ 8001 h 52578"/>
                <a:gd name="connsiteX5" fmla="*/ 21622 w 34385"/>
                <a:gd name="connsiteY5" fmla="*/ 8001 h 52578"/>
                <a:gd name="connsiteX6" fmla="*/ 21622 w 34385"/>
                <a:gd name="connsiteY6" fmla="*/ 52578 h 52578"/>
                <a:gd name="connsiteX7" fmla="*/ 12668 w 34385"/>
                <a:gd name="connsiteY7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" h="52578">
                  <a:moveTo>
                    <a:pt x="12668" y="8001"/>
                  </a:moveTo>
                  <a:lnTo>
                    <a:pt x="0" y="8001"/>
                  </a:lnTo>
                  <a:lnTo>
                    <a:pt x="0" y="0"/>
                  </a:lnTo>
                  <a:lnTo>
                    <a:pt x="34385" y="0"/>
                  </a:lnTo>
                  <a:lnTo>
                    <a:pt x="34385" y="8001"/>
                  </a:lnTo>
                  <a:lnTo>
                    <a:pt x="21622" y="8001"/>
                  </a:lnTo>
                  <a:lnTo>
                    <a:pt x="21622" y="52578"/>
                  </a:lnTo>
                  <a:lnTo>
                    <a:pt x="12668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8" name="Gráfico 14">
              <a:extLst>
                <a:ext uri="{FF2B5EF4-FFF2-40B4-BE49-F238E27FC236}">
                  <a16:creationId xmlns:a16="http://schemas.microsoft.com/office/drawing/2014/main" id="{DF02B1AB-44C2-4EA0-AD75-9A5BC0181D4B}"/>
                </a:ext>
              </a:extLst>
            </p:cNvPr>
            <p:cNvSpPr/>
            <p:nvPr/>
          </p:nvSpPr>
          <p:spPr>
            <a:xfrm>
              <a:off x="6480143" y="3768089"/>
              <a:ext cx="37337" cy="52578"/>
            </a:xfrm>
            <a:custGeom>
              <a:avLst/>
              <a:gdLst>
                <a:gd name="connsiteX0" fmla="*/ 13716 w 37337"/>
                <a:gd name="connsiteY0" fmla="*/ 0 h 52578"/>
                <a:gd name="connsiteX1" fmla="*/ 23527 w 37337"/>
                <a:gd name="connsiteY1" fmla="*/ 0 h 52578"/>
                <a:gd name="connsiteX2" fmla="*/ 37338 w 37337"/>
                <a:gd name="connsiteY2" fmla="*/ 52578 h 52578"/>
                <a:gd name="connsiteX3" fmla="*/ 28289 w 37337"/>
                <a:gd name="connsiteY3" fmla="*/ 52578 h 52578"/>
                <a:gd name="connsiteX4" fmla="*/ 25051 w 37337"/>
                <a:gd name="connsiteY4" fmla="*/ 39053 h 52578"/>
                <a:gd name="connsiteX5" fmla="*/ 12192 w 37337"/>
                <a:gd name="connsiteY5" fmla="*/ 39053 h 52578"/>
                <a:gd name="connsiteX6" fmla="*/ 9049 w 37337"/>
                <a:gd name="connsiteY6" fmla="*/ 52578 h 52578"/>
                <a:gd name="connsiteX7" fmla="*/ 0 w 37337"/>
                <a:gd name="connsiteY7" fmla="*/ 52578 h 52578"/>
                <a:gd name="connsiteX8" fmla="*/ 13716 w 37337"/>
                <a:gd name="connsiteY8" fmla="*/ 0 h 52578"/>
                <a:gd name="connsiteX9" fmla="*/ 23622 w 37337"/>
                <a:gd name="connsiteY9" fmla="*/ 31432 h 52578"/>
                <a:gd name="connsiteX10" fmla="*/ 20288 w 37337"/>
                <a:gd name="connsiteY10" fmla="*/ 17335 h 52578"/>
                <a:gd name="connsiteX11" fmla="*/ 18764 w 37337"/>
                <a:gd name="connsiteY11" fmla="*/ 9144 h 52578"/>
                <a:gd name="connsiteX12" fmla="*/ 18574 w 37337"/>
                <a:gd name="connsiteY12" fmla="*/ 9144 h 52578"/>
                <a:gd name="connsiteX13" fmla="*/ 17050 w 37337"/>
                <a:gd name="connsiteY13" fmla="*/ 17335 h 52578"/>
                <a:gd name="connsiteX14" fmla="*/ 13621 w 37337"/>
                <a:gd name="connsiteY14" fmla="*/ 31432 h 52578"/>
                <a:gd name="connsiteX15" fmla="*/ 23622 w 37337"/>
                <a:gd name="connsiteY15" fmla="*/ 31432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337" h="52578">
                  <a:moveTo>
                    <a:pt x="13716" y="0"/>
                  </a:moveTo>
                  <a:lnTo>
                    <a:pt x="23527" y="0"/>
                  </a:lnTo>
                  <a:lnTo>
                    <a:pt x="37338" y="52578"/>
                  </a:lnTo>
                  <a:lnTo>
                    <a:pt x="28289" y="52578"/>
                  </a:lnTo>
                  <a:lnTo>
                    <a:pt x="25051" y="39053"/>
                  </a:lnTo>
                  <a:lnTo>
                    <a:pt x="12192" y="39053"/>
                  </a:lnTo>
                  <a:lnTo>
                    <a:pt x="9049" y="52578"/>
                  </a:lnTo>
                  <a:lnTo>
                    <a:pt x="0" y="52578"/>
                  </a:lnTo>
                  <a:lnTo>
                    <a:pt x="13716" y="0"/>
                  </a:lnTo>
                  <a:close/>
                  <a:moveTo>
                    <a:pt x="23622" y="31432"/>
                  </a:moveTo>
                  <a:lnTo>
                    <a:pt x="20288" y="17335"/>
                  </a:lnTo>
                  <a:cubicBezTo>
                    <a:pt x="19526" y="14288"/>
                    <a:pt x="18764" y="9144"/>
                    <a:pt x="18764" y="9144"/>
                  </a:cubicBezTo>
                  <a:lnTo>
                    <a:pt x="18574" y="9144"/>
                  </a:lnTo>
                  <a:cubicBezTo>
                    <a:pt x="18574" y="9144"/>
                    <a:pt x="17717" y="14288"/>
                    <a:pt x="17050" y="17335"/>
                  </a:cubicBezTo>
                  <a:lnTo>
                    <a:pt x="13621" y="31432"/>
                  </a:lnTo>
                  <a:lnTo>
                    <a:pt x="23622" y="3143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9" name="Gráfico 14">
              <a:extLst>
                <a:ext uri="{FF2B5EF4-FFF2-40B4-BE49-F238E27FC236}">
                  <a16:creationId xmlns:a16="http://schemas.microsoft.com/office/drawing/2014/main" id="{235999D8-A9EA-4B66-B874-0458A024A9A3}"/>
                </a:ext>
              </a:extLst>
            </p:cNvPr>
            <p:cNvSpPr/>
            <p:nvPr/>
          </p:nvSpPr>
          <p:spPr>
            <a:xfrm>
              <a:off x="6522624" y="3768089"/>
              <a:ext cx="26003" cy="52578"/>
            </a:xfrm>
            <a:custGeom>
              <a:avLst/>
              <a:gdLst>
                <a:gd name="connsiteX0" fmla="*/ 0 w 26003"/>
                <a:gd name="connsiteY0" fmla="*/ 0 h 52578"/>
                <a:gd name="connsiteX1" fmla="*/ 9049 w 26003"/>
                <a:gd name="connsiteY1" fmla="*/ 0 h 52578"/>
                <a:gd name="connsiteX2" fmla="*/ 9049 w 26003"/>
                <a:gd name="connsiteY2" fmla="*/ 44577 h 52578"/>
                <a:gd name="connsiteX3" fmla="*/ 26003 w 26003"/>
                <a:gd name="connsiteY3" fmla="*/ 44577 h 52578"/>
                <a:gd name="connsiteX4" fmla="*/ 26003 w 26003"/>
                <a:gd name="connsiteY4" fmla="*/ 52578 h 52578"/>
                <a:gd name="connsiteX5" fmla="*/ 0 w 26003"/>
                <a:gd name="connsiteY5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003" h="52578">
                  <a:moveTo>
                    <a:pt x="0" y="0"/>
                  </a:moveTo>
                  <a:lnTo>
                    <a:pt x="9049" y="0"/>
                  </a:lnTo>
                  <a:lnTo>
                    <a:pt x="9049" y="44577"/>
                  </a:lnTo>
                  <a:lnTo>
                    <a:pt x="26003" y="44577"/>
                  </a:lnTo>
                  <a:lnTo>
                    <a:pt x="26003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0" name="Gráfico 14">
              <a:extLst>
                <a:ext uri="{FF2B5EF4-FFF2-40B4-BE49-F238E27FC236}">
                  <a16:creationId xmlns:a16="http://schemas.microsoft.com/office/drawing/2014/main" id="{66B6A34A-E532-4B20-B134-18111E37AE22}"/>
                </a:ext>
              </a:extLst>
            </p:cNvPr>
            <p:cNvSpPr/>
            <p:nvPr/>
          </p:nvSpPr>
          <p:spPr>
            <a:xfrm>
              <a:off x="6567106" y="3768089"/>
              <a:ext cx="35718" cy="52578"/>
            </a:xfrm>
            <a:custGeom>
              <a:avLst/>
              <a:gdLst>
                <a:gd name="connsiteX0" fmla="*/ 0 w 35718"/>
                <a:gd name="connsiteY0" fmla="*/ 0 h 52578"/>
                <a:gd name="connsiteX1" fmla="*/ 14573 w 35718"/>
                <a:gd name="connsiteY1" fmla="*/ 0 h 52578"/>
                <a:gd name="connsiteX2" fmla="*/ 35719 w 35718"/>
                <a:gd name="connsiteY2" fmla="*/ 26194 h 52578"/>
                <a:gd name="connsiteX3" fmla="*/ 14573 w 35718"/>
                <a:gd name="connsiteY3" fmla="*/ 52578 h 52578"/>
                <a:gd name="connsiteX4" fmla="*/ 0 w 35718"/>
                <a:gd name="connsiteY4" fmla="*/ 52578 h 52578"/>
                <a:gd name="connsiteX5" fmla="*/ 0 w 35718"/>
                <a:gd name="connsiteY5" fmla="*/ 0 h 52578"/>
                <a:gd name="connsiteX6" fmla="*/ 14192 w 35718"/>
                <a:gd name="connsiteY6" fmla="*/ 44482 h 52578"/>
                <a:gd name="connsiteX7" fmla="*/ 26384 w 35718"/>
                <a:gd name="connsiteY7" fmla="*/ 26194 h 52578"/>
                <a:gd name="connsiteX8" fmla="*/ 14192 w 35718"/>
                <a:gd name="connsiteY8" fmla="*/ 8096 h 52578"/>
                <a:gd name="connsiteX9" fmla="*/ 9049 w 35718"/>
                <a:gd name="connsiteY9" fmla="*/ 8096 h 52578"/>
                <a:gd name="connsiteX10" fmla="*/ 9049 w 35718"/>
                <a:gd name="connsiteY10" fmla="*/ 44482 h 52578"/>
                <a:gd name="connsiteX11" fmla="*/ 14192 w 35718"/>
                <a:gd name="connsiteY11" fmla="*/ 44482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718" h="52578">
                  <a:moveTo>
                    <a:pt x="0" y="0"/>
                  </a:moveTo>
                  <a:lnTo>
                    <a:pt x="14573" y="0"/>
                  </a:lnTo>
                  <a:cubicBezTo>
                    <a:pt x="27527" y="0"/>
                    <a:pt x="35719" y="9620"/>
                    <a:pt x="35719" y="26194"/>
                  </a:cubicBezTo>
                  <a:cubicBezTo>
                    <a:pt x="35719" y="42767"/>
                    <a:pt x="27527" y="52578"/>
                    <a:pt x="14573" y="52578"/>
                  </a:cubicBezTo>
                  <a:lnTo>
                    <a:pt x="0" y="52578"/>
                  </a:lnTo>
                  <a:lnTo>
                    <a:pt x="0" y="0"/>
                  </a:lnTo>
                  <a:close/>
                  <a:moveTo>
                    <a:pt x="14192" y="44482"/>
                  </a:moveTo>
                  <a:cubicBezTo>
                    <a:pt x="21907" y="44482"/>
                    <a:pt x="26384" y="38100"/>
                    <a:pt x="26384" y="26194"/>
                  </a:cubicBezTo>
                  <a:cubicBezTo>
                    <a:pt x="26384" y="14383"/>
                    <a:pt x="21717" y="8096"/>
                    <a:pt x="14192" y="8096"/>
                  </a:cubicBezTo>
                  <a:lnTo>
                    <a:pt x="9049" y="8096"/>
                  </a:lnTo>
                  <a:lnTo>
                    <a:pt x="9049" y="44482"/>
                  </a:lnTo>
                  <a:lnTo>
                    <a:pt x="14192" y="4448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1" name="Gráfico 14">
              <a:extLst>
                <a:ext uri="{FF2B5EF4-FFF2-40B4-BE49-F238E27FC236}">
                  <a16:creationId xmlns:a16="http://schemas.microsoft.com/office/drawing/2014/main" id="{FEA7E2B6-F4E1-42DB-BE2C-B8B94A4FF487}"/>
                </a:ext>
              </a:extLst>
            </p:cNvPr>
            <p:cNvSpPr/>
            <p:nvPr/>
          </p:nvSpPr>
          <p:spPr>
            <a:xfrm>
              <a:off x="6610159" y="3768089"/>
              <a:ext cx="25908" cy="52578"/>
            </a:xfrm>
            <a:custGeom>
              <a:avLst/>
              <a:gdLst>
                <a:gd name="connsiteX0" fmla="*/ 0 w 25908"/>
                <a:gd name="connsiteY0" fmla="*/ 0 h 52578"/>
                <a:gd name="connsiteX1" fmla="*/ 25051 w 25908"/>
                <a:gd name="connsiteY1" fmla="*/ 0 h 52578"/>
                <a:gd name="connsiteX2" fmla="*/ 25051 w 25908"/>
                <a:gd name="connsiteY2" fmla="*/ 8001 h 52578"/>
                <a:gd name="connsiteX3" fmla="*/ 9049 w 25908"/>
                <a:gd name="connsiteY3" fmla="*/ 8001 h 52578"/>
                <a:gd name="connsiteX4" fmla="*/ 9049 w 25908"/>
                <a:gd name="connsiteY4" fmla="*/ 22098 h 52578"/>
                <a:gd name="connsiteX5" fmla="*/ 21908 w 25908"/>
                <a:gd name="connsiteY5" fmla="*/ 22098 h 52578"/>
                <a:gd name="connsiteX6" fmla="*/ 21908 w 25908"/>
                <a:gd name="connsiteY6" fmla="*/ 30004 h 52578"/>
                <a:gd name="connsiteX7" fmla="*/ 9049 w 25908"/>
                <a:gd name="connsiteY7" fmla="*/ 30004 h 52578"/>
                <a:gd name="connsiteX8" fmla="*/ 9049 w 25908"/>
                <a:gd name="connsiteY8" fmla="*/ 44577 h 52578"/>
                <a:gd name="connsiteX9" fmla="*/ 25908 w 25908"/>
                <a:gd name="connsiteY9" fmla="*/ 44577 h 52578"/>
                <a:gd name="connsiteX10" fmla="*/ 25908 w 25908"/>
                <a:gd name="connsiteY10" fmla="*/ 52578 h 52578"/>
                <a:gd name="connsiteX11" fmla="*/ 0 w 25908"/>
                <a:gd name="connsiteY11" fmla="*/ 52578 h 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08" h="52578">
                  <a:moveTo>
                    <a:pt x="0" y="0"/>
                  </a:moveTo>
                  <a:lnTo>
                    <a:pt x="25051" y="0"/>
                  </a:lnTo>
                  <a:lnTo>
                    <a:pt x="25051" y="8001"/>
                  </a:lnTo>
                  <a:lnTo>
                    <a:pt x="9049" y="8001"/>
                  </a:lnTo>
                  <a:lnTo>
                    <a:pt x="9049" y="22098"/>
                  </a:lnTo>
                  <a:lnTo>
                    <a:pt x="21908" y="22098"/>
                  </a:lnTo>
                  <a:lnTo>
                    <a:pt x="21908" y="30004"/>
                  </a:lnTo>
                  <a:lnTo>
                    <a:pt x="9049" y="30004"/>
                  </a:lnTo>
                  <a:lnTo>
                    <a:pt x="9049" y="44577"/>
                  </a:lnTo>
                  <a:lnTo>
                    <a:pt x="25908" y="44577"/>
                  </a:lnTo>
                  <a:lnTo>
                    <a:pt x="25908" y="52578"/>
                  </a:lnTo>
                  <a:lnTo>
                    <a:pt x="0" y="525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2" name="Gráfico 14">
              <a:extLst>
                <a:ext uri="{FF2B5EF4-FFF2-40B4-BE49-F238E27FC236}">
                  <a16:creationId xmlns:a16="http://schemas.microsoft.com/office/drawing/2014/main" id="{5419017B-596F-4038-B184-B01D97AB4C66}"/>
                </a:ext>
              </a:extLst>
            </p:cNvPr>
            <p:cNvSpPr/>
            <p:nvPr/>
          </p:nvSpPr>
          <p:spPr>
            <a:xfrm>
              <a:off x="5965507" y="3857815"/>
              <a:ext cx="58864" cy="94868"/>
            </a:xfrm>
            <a:custGeom>
              <a:avLst/>
              <a:gdLst>
                <a:gd name="connsiteX0" fmla="*/ 0 w 58864"/>
                <a:gd name="connsiteY0" fmla="*/ 0 h 94868"/>
                <a:gd name="connsiteX1" fmla="*/ 27527 w 58864"/>
                <a:gd name="connsiteY1" fmla="*/ 0 h 94868"/>
                <a:gd name="connsiteX2" fmla="*/ 39910 w 58864"/>
                <a:gd name="connsiteY2" fmla="*/ 2953 h 94868"/>
                <a:gd name="connsiteX3" fmla="*/ 54197 w 58864"/>
                <a:gd name="connsiteY3" fmla="*/ 28194 h 94868"/>
                <a:gd name="connsiteX4" fmla="*/ 40291 w 58864"/>
                <a:gd name="connsiteY4" fmla="*/ 54293 h 94868"/>
                <a:gd name="connsiteX5" fmla="*/ 40291 w 58864"/>
                <a:gd name="connsiteY5" fmla="*/ 54578 h 94868"/>
                <a:gd name="connsiteX6" fmla="*/ 43053 w 58864"/>
                <a:gd name="connsiteY6" fmla="*/ 59626 h 94868"/>
                <a:gd name="connsiteX7" fmla="*/ 58865 w 58864"/>
                <a:gd name="connsiteY7" fmla="*/ 94869 h 94868"/>
                <a:gd name="connsiteX8" fmla="*/ 40957 w 58864"/>
                <a:gd name="connsiteY8" fmla="*/ 94869 h 94868"/>
                <a:gd name="connsiteX9" fmla="*/ 26575 w 58864"/>
                <a:gd name="connsiteY9" fmla="*/ 59436 h 94868"/>
                <a:gd name="connsiteX10" fmla="*/ 16288 w 58864"/>
                <a:gd name="connsiteY10" fmla="*/ 59436 h 94868"/>
                <a:gd name="connsiteX11" fmla="*/ 16288 w 58864"/>
                <a:gd name="connsiteY11" fmla="*/ 94869 h 94868"/>
                <a:gd name="connsiteX12" fmla="*/ 0 w 58864"/>
                <a:gd name="connsiteY12" fmla="*/ 94869 h 94868"/>
                <a:gd name="connsiteX13" fmla="*/ 0 w 58864"/>
                <a:gd name="connsiteY13" fmla="*/ 0 h 94868"/>
                <a:gd name="connsiteX14" fmla="*/ 24955 w 58864"/>
                <a:gd name="connsiteY14" fmla="*/ 44958 h 94868"/>
                <a:gd name="connsiteX15" fmla="*/ 37624 w 58864"/>
                <a:gd name="connsiteY15" fmla="*/ 29432 h 94868"/>
                <a:gd name="connsiteX16" fmla="*/ 32575 w 58864"/>
                <a:gd name="connsiteY16" fmla="*/ 16764 h 94868"/>
                <a:gd name="connsiteX17" fmla="*/ 25241 w 58864"/>
                <a:gd name="connsiteY17" fmla="*/ 14478 h 94868"/>
                <a:gd name="connsiteX18" fmla="*/ 16288 w 58864"/>
                <a:gd name="connsiteY18" fmla="*/ 14478 h 94868"/>
                <a:gd name="connsiteX19" fmla="*/ 16288 w 58864"/>
                <a:gd name="connsiteY19" fmla="*/ 44958 h 94868"/>
                <a:gd name="connsiteX20" fmla="*/ 24955 w 58864"/>
                <a:gd name="connsiteY20" fmla="*/ 44958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864" h="94868">
                  <a:moveTo>
                    <a:pt x="0" y="0"/>
                  </a:moveTo>
                  <a:lnTo>
                    <a:pt x="27527" y="0"/>
                  </a:lnTo>
                  <a:cubicBezTo>
                    <a:pt x="31147" y="0"/>
                    <a:pt x="35909" y="953"/>
                    <a:pt x="39910" y="2953"/>
                  </a:cubicBezTo>
                  <a:cubicBezTo>
                    <a:pt x="48292" y="6953"/>
                    <a:pt x="54197" y="16002"/>
                    <a:pt x="54197" y="28194"/>
                  </a:cubicBezTo>
                  <a:cubicBezTo>
                    <a:pt x="54197" y="40767"/>
                    <a:pt x="47530" y="50101"/>
                    <a:pt x="40291" y="54293"/>
                  </a:cubicBezTo>
                  <a:lnTo>
                    <a:pt x="40291" y="54578"/>
                  </a:lnTo>
                  <a:cubicBezTo>
                    <a:pt x="40291" y="54578"/>
                    <a:pt x="41529" y="56293"/>
                    <a:pt x="43053" y="59626"/>
                  </a:cubicBezTo>
                  <a:lnTo>
                    <a:pt x="58865" y="94869"/>
                  </a:lnTo>
                  <a:lnTo>
                    <a:pt x="40957" y="94869"/>
                  </a:lnTo>
                  <a:lnTo>
                    <a:pt x="26575" y="59436"/>
                  </a:lnTo>
                  <a:lnTo>
                    <a:pt x="16288" y="59436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4955" y="44958"/>
                  </a:moveTo>
                  <a:cubicBezTo>
                    <a:pt x="31623" y="44958"/>
                    <a:pt x="37624" y="39243"/>
                    <a:pt x="37624" y="29432"/>
                  </a:cubicBezTo>
                  <a:cubicBezTo>
                    <a:pt x="37624" y="23813"/>
                    <a:pt x="35719" y="19145"/>
                    <a:pt x="32575" y="16764"/>
                  </a:cubicBezTo>
                  <a:cubicBezTo>
                    <a:pt x="30480" y="15335"/>
                    <a:pt x="27527" y="14478"/>
                    <a:pt x="25241" y="14478"/>
                  </a:cubicBezTo>
                  <a:lnTo>
                    <a:pt x="16288" y="14478"/>
                  </a:lnTo>
                  <a:lnTo>
                    <a:pt x="16288" y="44958"/>
                  </a:lnTo>
                  <a:lnTo>
                    <a:pt x="24955" y="4495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3" name="Gráfico 14">
              <a:extLst>
                <a:ext uri="{FF2B5EF4-FFF2-40B4-BE49-F238E27FC236}">
                  <a16:creationId xmlns:a16="http://schemas.microsoft.com/office/drawing/2014/main" id="{7F4AD65C-8661-4BB0-8A9E-FC0176D830EF}"/>
                </a:ext>
              </a:extLst>
            </p:cNvPr>
            <p:cNvSpPr/>
            <p:nvPr/>
          </p:nvSpPr>
          <p:spPr>
            <a:xfrm>
              <a:off x="6034468" y="3857815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148 w 46767"/>
                <a:gd name="connsiteY1" fmla="*/ 0 h 94868"/>
                <a:gd name="connsiteX2" fmla="*/ 45148 w 46767"/>
                <a:gd name="connsiteY2" fmla="*/ 14383 h 94868"/>
                <a:gd name="connsiteX3" fmla="*/ 16288 w 46767"/>
                <a:gd name="connsiteY3" fmla="*/ 14383 h 94868"/>
                <a:gd name="connsiteX4" fmla="*/ 16288 w 46767"/>
                <a:gd name="connsiteY4" fmla="*/ 39815 h 94868"/>
                <a:gd name="connsiteX5" fmla="*/ 39529 w 46767"/>
                <a:gd name="connsiteY5" fmla="*/ 39815 h 94868"/>
                <a:gd name="connsiteX6" fmla="*/ 39529 w 46767"/>
                <a:gd name="connsiteY6" fmla="*/ 54197 h 94868"/>
                <a:gd name="connsiteX7" fmla="*/ 16288 w 46767"/>
                <a:gd name="connsiteY7" fmla="*/ 54197 h 94868"/>
                <a:gd name="connsiteX8" fmla="*/ 16288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148" y="0"/>
                  </a:lnTo>
                  <a:lnTo>
                    <a:pt x="45148" y="14383"/>
                  </a:lnTo>
                  <a:lnTo>
                    <a:pt x="16288" y="14383"/>
                  </a:lnTo>
                  <a:lnTo>
                    <a:pt x="16288" y="39815"/>
                  </a:lnTo>
                  <a:lnTo>
                    <a:pt x="39529" y="39815"/>
                  </a:lnTo>
                  <a:lnTo>
                    <a:pt x="39529" y="54197"/>
                  </a:lnTo>
                  <a:lnTo>
                    <a:pt x="16288" y="54197"/>
                  </a:lnTo>
                  <a:lnTo>
                    <a:pt x="16288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4" name="Gráfico 14">
              <a:extLst>
                <a:ext uri="{FF2B5EF4-FFF2-40B4-BE49-F238E27FC236}">
                  <a16:creationId xmlns:a16="http://schemas.microsoft.com/office/drawing/2014/main" id="{5FBF668F-7B2B-4E83-801E-5D0E43D84B4D}"/>
                </a:ext>
              </a:extLst>
            </p:cNvPr>
            <p:cNvSpPr/>
            <p:nvPr/>
          </p:nvSpPr>
          <p:spPr>
            <a:xfrm>
              <a:off x="6087808" y="3856195"/>
              <a:ext cx="66103" cy="98012"/>
            </a:xfrm>
            <a:custGeom>
              <a:avLst/>
              <a:gdLst>
                <a:gd name="connsiteX0" fmla="*/ 41624 w 66103"/>
                <a:gd name="connsiteY0" fmla="*/ 0 h 98012"/>
                <a:gd name="connsiteX1" fmla="*/ 64770 w 66103"/>
                <a:gd name="connsiteY1" fmla="*/ 7906 h 98012"/>
                <a:gd name="connsiteX2" fmla="*/ 57912 w 66103"/>
                <a:gd name="connsiteY2" fmla="*/ 21907 h 98012"/>
                <a:gd name="connsiteX3" fmla="*/ 42100 w 66103"/>
                <a:gd name="connsiteY3" fmla="*/ 15335 h 98012"/>
                <a:gd name="connsiteX4" fmla="*/ 16669 w 66103"/>
                <a:gd name="connsiteY4" fmla="*/ 48196 h 98012"/>
                <a:gd name="connsiteX5" fmla="*/ 41815 w 66103"/>
                <a:gd name="connsiteY5" fmla="*/ 82677 h 98012"/>
                <a:gd name="connsiteX6" fmla="*/ 59436 w 66103"/>
                <a:gd name="connsiteY6" fmla="*/ 75724 h 98012"/>
                <a:gd name="connsiteX7" fmla="*/ 66104 w 66103"/>
                <a:gd name="connsiteY7" fmla="*/ 89440 h 98012"/>
                <a:gd name="connsiteX8" fmla="*/ 40576 w 66103"/>
                <a:gd name="connsiteY8" fmla="*/ 98012 h 98012"/>
                <a:gd name="connsiteX9" fmla="*/ 0 w 66103"/>
                <a:gd name="connsiteY9" fmla="*/ 48863 h 98012"/>
                <a:gd name="connsiteX10" fmla="*/ 41624 w 66103"/>
                <a:gd name="connsiteY10" fmla="*/ 0 h 9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103" h="98012">
                  <a:moveTo>
                    <a:pt x="41624" y="0"/>
                  </a:moveTo>
                  <a:cubicBezTo>
                    <a:pt x="49816" y="0"/>
                    <a:pt x="58579" y="2381"/>
                    <a:pt x="64770" y="7906"/>
                  </a:cubicBezTo>
                  <a:lnTo>
                    <a:pt x="57912" y="21907"/>
                  </a:lnTo>
                  <a:cubicBezTo>
                    <a:pt x="54674" y="18288"/>
                    <a:pt x="48006" y="15335"/>
                    <a:pt x="42100" y="15335"/>
                  </a:cubicBezTo>
                  <a:cubicBezTo>
                    <a:pt x="25622" y="15335"/>
                    <a:pt x="16669" y="30004"/>
                    <a:pt x="16669" y="48196"/>
                  </a:cubicBezTo>
                  <a:cubicBezTo>
                    <a:pt x="16669" y="66770"/>
                    <a:pt x="26194" y="82677"/>
                    <a:pt x="41815" y="82677"/>
                  </a:cubicBezTo>
                  <a:cubicBezTo>
                    <a:pt x="48768" y="82677"/>
                    <a:pt x="54674" y="79629"/>
                    <a:pt x="59436" y="75724"/>
                  </a:cubicBezTo>
                  <a:lnTo>
                    <a:pt x="66104" y="89440"/>
                  </a:lnTo>
                  <a:cubicBezTo>
                    <a:pt x="60103" y="94393"/>
                    <a:pt x="52197" y="98012"/>
                    <a:pt x="40576" y="98012"/>
                  </a:cubicBezTo>
                  <a:cubicBezTo>
                    <a:pt x="14954" y="98012"/>
                    <a:pt x="0" y="76867"/>
                    <a:pt x="0" y="48863"/>
                  </a:cubicBezTo>
                  <a:cubicBezTo>
                    <a:pt x="95" y="20574"/>
                    <a:pt x="15430" y="0"/>
                    <a:pt x="41624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5" name="Gráfico 14">
              <a:extLst>
                <a:ext uri="{FF2B5EF4-FFF2-40B4-BE49-F238E27FC236}">
                  <a16:creationId xmlns:a16="http://schemas.microsoft.com/office/drawing/2014/main" id="{37D596F7-F5B3-4D08-95B2-12E46BBD8733}"/>
                </a:ext>
              </a:extLst>
            </p:cNvPr>
            <p:cNvSpPr/>
            <p:nvPr/>
          </p:nvSpPr>
          <p:spPr>
            <a:xfrm>
              <a:off x="6164484" y="3857815"/>
              <a:ext cx="58959" cy="94868"/>
            </a:xfrm>
            <a:custGeom>
              <a:avLst/>
              <a:gdLst>
                <a:gd name="connsiteX0" fmla="*/ 95 w 58959"/>
                <a:gd name="connsiteY0" fmla="*/ 0 h 94868"/>
                <a:gd name="connsiteX1" fmla="*/ 27622 w 58959"/>
                <a:gd name="connsiteY1" fmla="*/ 0 h 94868"/>
                <a:gd name="connsiteX2" fmla="*/ 40005 w 58959"/>
                <a:gd name="connsiteY2" fmla="*/ 2953 h 94868"/>
                <a:gd name="connsiteX3" fmla="*/ 54292 w 58959"/>
                <a:gd name="connsiteY3" fmla="*/ 28194 h 94868"/>
                <a:gd name="connsiteX4" fmla="*/ 40386 w 58959"/>
                <a:gd name="connsiteY4" fmla="*/ 54293 h 94868"/>
                <a:gd name="connsiteX5" fmla="*/ 40386 w 58959"/>
                <a:gd name="connsiteY5" fmla="*/ 54578 h 94868"/>
                <a:gd name="connsiteX6" fmla="*/ 43148 w 58959"/>
                <a:gd name="connsiteY6" fmla="*/ 59626 h 94868"/>
                <a:gd name="connsiteX7" fmla="*/ 58960 w 58959"/>
                <a:gd name="connsiteY7" fmla="*/ 94869 h 94868"/>
                <a:gd name="connsiteX8" fmla="*/ 41053 w 58959"/>
                <a:gd name="connsiteY8" fmla="*/ 94869 h 94868"/>
                <a:gd name="connsiteX9" fmla="*/ 26575 w 58959"/>
                <a:gd name="connsiteY9" fmla="*/ 59436 h 94868"/>
                <a:gd name="connsiteX10" fmla="*/ 16288 w 58959"/>
                <a:gd name="connsiteY10" fmla="*/ 59436 h 94868"/>
                <a:gd name="connsiteX11" fmla="*/ 16288 w 58959"/>
                <a:gd name="connsiteY11" fmla="*/ 94869 h 94868"/>
                <a:gd name="connsiteX12" fmla="*/ 0 w 58959"/>
                <a:gd name="connsiteY12" fmla="*/ 94869 h 94868"/>
                <a:gd name="connsiteX13" fmla="*/ 0 w 58959"/>
                <a:gd name="connsiteY13" fmla="*/ 0 h 94868"/>
                <a:gd name="connsiteX14" fmla="*/ 25146 w 58959"/>
                <a:gd name="connsiteY14" fmla="*/ 44958 h 94868"/>
                <a:gd name="connsiteX15" fmla="*/ 37814 w 58959"/>
                <a:gd name="connsiteY15" fmla="*/ 29432 h 94868"/>
                <a:gd name="connsiteX16" fmla="*/ 32766 w 58959"/>
                <a:gd name="connsiteY16" fmla="*/ 16764 h 94868"/>
                <a:gd name="connsiteX17" fmla="*/ 25432 w 58959"/>
                <a:gd name="connsiteY17" fmla="*/ 14478 h 94868"/>
                <a:gd name="connsiteX18" fmla="*/ 16478 w 58959"/>
                <a:gd name="connsiteY18" fmla="*/ 14478 h 94868"/>
                <a:gd name="connsiteX19" fmla="*/ 16478 w 58959"/>
                <a:gd name="connsiteY19" fmla="*/ 44958 h 94868"/>
                <a:gd name="connsiteX20" fmla="*/ 25146 w 58959"/>
                <a:gd name="connsiteY20" fmla="*/ 44958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959" h="94868">
                  <a:moveTo>
                    <a:pt x="95" y="0"/>
                  </a:moveTo>
                  <a:lnTo>
                    <a:pt x="27622" y="0"/>
                  </a:lnTo>
                  <a:cubicBezTo>
                    <a:pt x="31242" y="0"/>
                    <a:pt x="36004" y="953"/>
                    <a:pt x="40005" y="2953"/>
                  </a:cubicBezTo>
                  <a:cubicBezTo>
                    <a:pt x="48387" y="6953"/>
                    <a:pt x="54292" y="16002"/>
                    <a:pt x="54292" y="28194"/>
                  </a:cubicBezTo>
                  <a:cubicBezTo>
                    <a:pt x="54292" y="40767"/>
                    <a:pt x="47625" y="50101"/>
                    <a:pt x="40386" y="54293"/>
                  </a:cubicBezTo>
                  <a:lnTo>
                    <a:pt x="40386" y="54578"/>
                  </a:lnTo>
                  <a:cubicBezTo>
                    <a:pt x="40386" y="54578"/>
                    <a:pt x="41624" y="56293"/>
                    <a:pt x="43148" y="59626"/>
                  </a:cubicBezTo>
                  <a:lnTo>
                    <a:pt x="58960" y="94869"/>
                  </a:lnTo>
                  <a:lnTo>
                    <a:pt x="41053" y="94869"/>
                  </a:lnTo>
                  <a:lnTo>
                    <a:pt x="26575" y="59436"/>
                  </a:lnTo>
                  <a:lnTo>
                    <a:pt x="16288" y="59436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5146" y="44958"/>
                  </a:moveTo>
                  <a:cubicBezTo>
                    <a:pt x="31813" y="44958"/>
                    <a:pt x="37814" y="39243"/>
                    <a:pt x="37814" y="29432"/>
                  </a:cubicBezTo>
                  <a:cubicBezTo>
                    <a:pt x="37814" y="23813"/>
                    <a:pt x="35909" y="19145"/>
                    <a:pt x="32766" y="16764"/>
                  </a:cubicBezTo>
                  <a:cubicBezTo>
                    <a:pt x="30671" y="15335"/>
                    <a:pt x="27718" y="14478"/>
                    <a:pt x="25432" y="14478"/>
                  </a:cubicBezTo>
                  <a:lnTo>
                    <a:pt x="16478" y="14478"/>
                  </a:lnTo>
                  <a:lnTo>
                    <a:pt x="16478" y="44958"/>
                  </a:lnTo>
                  <a:lnTo>
                    <a:pt x="25146" y="4495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6" name="Gráfico 14">
              <a:extLst>
                <a:ext uri="{FF2B5EF4-FFF2-40B4-BE49-F238E27FC236}">
                  <a16:creationId xmlns:a16="http://schemas.microsoft.com/office/drawing/2014/main" id="{B55BBAF2-E610-47CA-8C99-986DC939D136}"/>
                </a:ext>
              </a:extLst>
            </p:cNvPr>
            <p:cNvSpPr/>
            <p:nvPr/>
          </p:nvSpPr>
          <p:spPr>
            <a:xfrm>
              <a:off x="6233541" y="3857815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148 w 46767"/>
                <a:gd name="connsiteY1" fmla="*/ 0 h 94868"/>
                <a:gd name="connsiteX2" fmla="*/ 45148 w 46767"/>
                <a:gd name="connsiteY2" fmla="*/ 14383 h 94868"/>
                <a:gd name="connsiteX3" fmla="*/ 16288 w 46767"/>
                <a:gd name="connsiteY3" fmla="*/ 14383 h 94868"/>
                <a:gd name="connsiteX4" fmla="*/ 16288 w 46767"/>
                <a:gd name="connsiteY4" fmla="*/ 39815 h 94868"/>
                <a:gd name="connsiteX5" fmla="*/ 39529 w 46767"/>
                <a:gd name="connsiteY5" fmla="*/ 39815 h 94868"/>
                <a:gd name="connsiteX6" fmla="*/ 39529 w 46767"/>
                <a:gd name="connsiteY6" fmla="*/ 54197 h 94868"/>
                <a:gd name="connsiteX7" fmla="*/ 16288 w 46767"/>
                <a:gd name="connsiteY7" fmla="*/ 54197 h 94868"/>
                <a:gd name="connsiteX8" fmla="*/ 16288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148" y="0"/>
                  </a:lnTo>
                  <a:lnTo>
                    <a:pt x="45148" y="14383"/>
                  </a:lnTo>
                  <a:lnTo>
                    <a:pt x="16288" y="14383"/>
                  </a:lnTo>
                  <a:lnTo>
                    <a:pt x="16288" y="39815"/>
                  </a:lnTo>
                  <a:lnTo>
                    <a:pt x="39529" y="39815"/>
                  </a:lnTo>
                  <a:lnTo>
                    <a:pt x="39529" y="54197"/>
                  </a:lnTo>
                  <a:lnTo>
                    <a:pt x="16288" y="54197"/>
                  </a:lnTo>
                  <a:lnTo>
                    <a:pt x="16288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7" name="Gráfico 14">
              <a:extLst>
                <a:ext uri="{FF2B5EF4-FFF2-40B4-BE49-F238E27FC236}">
                  <a16:creationId xmlns:a16="http://schemas.microsoft.com/office/drawing/2014/main" id="{397FAE02-322B-43C9-8D2D-B1F8A707CAB6}"/>
                </a:ext>
              </a:extLst>
            </p:cNvPr>
            <p:cNvSpPr/>
            <p:nvPr/>
          </p:nvSpPr>
          <p:spPr>
            <a:xfrm>
              <a:off x="6284785" y="3857815"/>
              <a:ext cx="67436" cy="94868"/>
            </a:xfrm>
            <a:custGeom>
              <a:avLst/>
              <a:gdLst>
                <a:gd name="connsiteX0" fmla="*/ 24860 w 67436"/>
                <a:gd name="connsiteY0" fmla="*/ 0 h 94868"/>
                <a:gd name="connsiteX1" fmla="*/ 42481 w 67436"/>
                <a:gd name="connsiteY1" fmla="*/ 0 h 94868"/>
                <a:gd name="connsiteX2" fmla="*/ 67437 w 67436"/>
                <a:gd name="connsiteY2" fmla="*/ 94869 h 94868"/>
                <a:gd name="connsiteX3" fmla="*/ 51149 w 67436"/>
                <a:gd name="connsiteY3" fmla="*/ 94869 h 94868"/>
                <a:gd name="connsiteX4" fmla="*/ 45244 w 67436"/>
                <a:gd name="connsiteY4" fmla="*/ 70390 h 94868"/>
                <a:gd name="connsiteX5" fmla="*/ 22003 w 67436"/>
                <a:gd name="connsiteY5" fmla="*/ 70390 h 94868"/>
                <a:gd name="connsiteX6" fmla="*/ 16288 w 67436"/>
                <a:gd name="connsiteY6" fmla="*/ 94869 h 94868"/>
                <a:gd name="connsiteX7" fmla="*/ 0 w 67436"/>
                <a:gd name="connsiteY7" fmla="*/ 94869 h 94868"/>
                <a:gd name="connsiteX8" fmla="*/ 24860 w 67436"/>
                <a:gd name="connsiteY8" fmla="*/ 0 h 94868"/>
                <a:gd name="connsiteX9" fmla="*/ 42767 w 67436"/>
                <a:gd name="connsiteY9" fmla="*/ 56769 h 94868"/>
                <a:gd name="connsiteX10" fmla="*/ 36766 w 67436"/>
                <a:gd name="connsiteY10" fmla="*/ 31242 h 94868"/>
                <a:gd name="connsiteX11" fmla="*/ 34004 w 67436"/>
                <a:gd name="connsiteY11" fmla="*/ 16573 h 94868"/>
                <a:gd name="connsiteX12" fmla="*/ 33623 w 67436"/>
                <a:gd name="connsiteY12" fmla="*/ 16573 h 94868"/>
                <a:gd name="connsiteX13" fmla="*/ 30956 w 67436"/>
                <a:gd name="connsiteY13" fmla="*/ 31242 h 94868"/>
                <a:gd name="connsiteX14" fmla="*/ 24765 w 67436"/>
                <a:gd name="connsiteY14" fmla="*/ 56769 h 94868"/>
                <a:gd name="connsiteX15" fmla="*/ 42767 w 67436"/>
                <a:gd name="connsiteY15" fmla="*/ 567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436" h="94868">
                  <a:moveTo>
                    <a:pt x="24860" y="0"/>
                  </a:moveTo>
                  <a:lnTo>
                    <a:pt x="42481" y="0"/>
                  </a:lnTo>
                  <a:lnTo>
                    <a:pt x="67437" y="94869"/>
                  </a:lnTo>
                  <a:lnTo>
                    <a:pt x="51149" y="94869"/>
                  </a:lnTo>
                  <a:lnTo>
                    <a:pt x="45244" y="70390"/>
                  </a:lnTo>
                  <a:lnTo>
                    <a:pt x="22003" y="70390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24860" y="0"/>
                  </a:lnTo>
                  <a:close/>
                  <a:moveTo>
                    <a:pt x="42767" y="56769"/>
                  </a:moveTo>
                  <a:lnTo>
                    <a:pt x="36766" y="31242"/>
                  </a:lnTo>
                  <a:cubicBezTo>
                    <a:pt x="35433" y="25718"/>
                    <a:pt x="34004" y="16573"/>
                    <a:pt x="34004" y="16573"/>
                  </a:cubicBezTo>
                  <a:lnTo>
                    <a:pt x="33623" y="16573"/>
                  </a:lnTo>
                  <a:cubicBezTo>
                    <a:pt x="33623" y="16573"/>
                    <a:pt x="32194" y="25813"/>
                    <a:pt x="30956" y="31242"/>
                  </a:cubicBezTo>
                  <a:lnTo>
                    <a:pt x="24765" y="56769"/>
                  </a:lnTo>
                  <a:lnTo>
                    <a:pt x="42767" y="567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8" name="Gráfico 14">
              <a:extLst>
                <a:ext uri="{FF2B5EF4-FFF2-40B4-BE49-F238E27FC236}">
                  <a16:creationId xmlns:a16="http://schemas.microsoft.com/office/drawing/2014/main" id="{3EE84AC1-820E-43B1-9EF3-2ED6E08DCC23}"/>
                </a:ext>
              </a:extLst>
            </p:cNvPr>
            <p:cNvSpPr/>
            <p:nvPr/>
          </p:nvSpPr>
          <p:spPr>
            <a:xfrm>
              <a:off x="6355556" y="3856195"/>
              <a:ext cx="66103" cy="98012"/>
            </a:xfrm>
            <a:custGeom>
              <a:avLst/>
              <a:gdLst>
                <a:gd name="connsiteX0" fmla="*/ 41624 w 66103"/>
                <a:gd name="connsiteY0" fmla="*/ 0 h 98012"/>
                <a:gd name="connsiteX1" fmla="*/ 64770 w 66103"/>
                <a:gd name="connsiteY1" fmla="*/ 7906 h 98012"/>
                <a:gd name="connsiteX2" fmla="*/ 57912 w 66103"/>
                <a:gd name="connsiteY2" fmla="*/ 21907 h 98012"/>
                <a:gd name="connsiteX3" fmla="*/ 42100 w 66103"/>
                <a:gd name="connsiteY3" fmla="*/ 15335 h 98012"/>
                <a:gd name="connsiteX4" fmla="*/ 16669 w 66103"/>
                <a:gd name="connsiteY4" fmla="*/ 48196 h 98012"/>
                <a:gd name="connsiteX5" fmla="*/ 41815 w 66103"/>
                <a:gd name="connsiteY5" fmla="*/ 82677 h 98012"/>
                <a:gd name="connsiteX6" fmla="*/ 59436 w 66103"/>
                <a:gd name="connsiteY6" fmla="*/ 75724 h 98012"/>
                <a:gd name="connsiteX7" fmla="*/ 66104 w 66103"/>
                <a:gd name="connsiteY7" fmla="*/ 89440 h 98012"/>
                <a:gd name="connsiteX8" fmla="*/ 40576 w 66103"/>
                <a:gd name="connsiteY8" fmla="*/ 98012 h 98012"/>
                <a:gd name="connsiteX9" fmla="*/ 0 w 66103"/>
                <a:gd name="connsiteY9" fmla="*/ 48863 h 98012"/>
                <a:gd name="connsiteX10" fmla="*/ 41624 w 66103"/>
                <a:gd name="connsiteY10" fmla="*/ 0 h 9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103" h="98012">
                  <a:moveTo>
                    <a:pt x="41624" y="0"/>
                  </a:moveTo>
                  <a:cubicBezTo>
                    <a:pt x="49816" y="0"/>
                    <a:pt x="58579" y="2381"/>
                    <a:pt x="64770" y="7906"/>
                  </a:cubicBezTo>
                  <a:lnTo>
                    <a:pt x="57912" y="21907"/>
                  </a:lnTo>
                  <a:cubicBezTo>
                    <a:pt x="54674" y="18288"/>
                    <a:pt x="48006" y="15335"/>
                    <a:pt x="42100" y="15335"/>
                  </a:cubicBezTo>
                  <a:cubicBezTo>
                    <a:pt x="25622" y="15335"/>
                    <a:pt x="16669" y="30004"/>
                    <a:pt x="16669" y="48196"/>
                  </a:cubicBezTo>
                  <a:cubicBezTo>
                    <a:pt x="16669" y="66770"/>
                    <a:pt x="26194" y="82677"/>
                    <a:pt x="41815" y="82677"/>
                  </a:cubicBezTo>
                  <a:cubicBezTo>
                    <a:pt x="48768" y="82677"/>
                    <a:pt x="54674" y="79629"/>
                    <a:pt x="59436" y="75724"/>
                  </a:cubicBezTo>
                  <a:lnTo>
                    <a:pt x="66104" y="89440"/>
                  </a:lnTo>
                  <a:cubicBezTo>
                    <a:pt x="60103" y="94393"/>
                    <a:pt x="52197" y="98012"/>
                    <a:pt x="40576" y="98012"/>
                  </a:cubicBezTo>
                  <a:cubicBezTo>
                    <a:pt x="14954" y="98012"/>
                    <a:pt x="0" y="76867"/>
                    <a:pt x="0" y="48863"/>
                  </a:cubicBezTo>
                  <a:cubicBezTo>
                    <a:pt x="0" y="20574"/>
                    <a:pt x="15430" y="0"/>
                    <a:pt x="41624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9" name="Gráfico 14">
              <a:extLst>
                <a:ext uri="{FF2B5EF4-FFF2-40B4-BE49-F238E27FC236}">
                  <a16:creationId xmlns:a16="http://schemas.microsoft.com/office/drawing/2014/main" id="{F8D29E7D-009D-40AA-8448-E3B261469354}"/>
                </a:ext>
              </a:extLst>
            </p:cNvPr>
            <p:cNvSpPr/>
            <p:nvPr/>
          </p:nvSpPr>
          <p:spPr>
            <a:xfrm>
              <a:off x="6432327" y="3857815"/>
              <a:ext cx="16287" cy="94869"/>
            </a:xfrm>
            <a:custGeom>
              <a:avLst/>
              <a:gdLst>
                <a:gd name="connsiteX0" fmla="*/ 0 w 16287"/>
                <a:gd name="connsiteY0" fmla="*/ 0 h 94869"/>
                <a:gd name="connsiteX1" fmla="*/ 16288 w 16287"/>
                <a:gd name="connsiteY1" fmla="*/ 0 h 94869"/>
                <a:gd name="connsiteX2" fmla="*/ 16288 w 16287"/>
                <a:gd name="connsiteY2" fmla="*/ 94869 h 94869"/>
                <a:gd name="connsiteX3" fmla="*/ 0 w 16287"/>
                <a:gd name="connsiteY3" fmla="*/ 94869 h 9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" h="94869">
                  <a:moveTo>
                    <a:pt x="0" y="0"/>
                  </a:moveTo>
                  <a:lnTo>
                    <a:pt x="16288" y="0"/>
                  </a:lnTo>
                  <a:lnTo>
                    <a:pt x="1628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0" name="Gráfico 14">
              <a:extLst>
                <a:ext uri="{FF2B5EF4-FFF2-40B4-BE49-F238E27FC236}">
                  <a16:creationId xmlns:a16="http://schemas.microsoft.com/office/drawing/2014/main" id="{0A736EBE-040B-4FC0-9A98-0C8C468ED844}"/>
                </a:ext>
              </a:extLst>
            </p:cNvPr>
            <p:cNvSpPr/>
            <p:nvPr/>
          </p:nvSpPr>
          <p:spPr>
            <a:xfrm>
              <a:off x="6461759" y="3833145"/>
              <a:ext cx="76390" cy="121062"/>
            </a:xfrm>
            <a:custGeom>
              <a:avLst/>
              <a:gdLst>
                <a:gd name="connsiteX0" fmla="*/ 38196 w 76390"/>
                <a:gd name="connsiteY0" fmla="*/ 23051 h 121062"/>
                <a:gd name="connsiteX1" fmla="*/ 76391 w 76390"/>
                <a:gd name="connsiteY1" fmla="*/ 71533 h 121062"/>
                <a:gd name="connsiteX2" fmla="*/ 38196 w 76390"/>
                <a:gd name="connsiteY2" fmla="*/ 121063 h 121062"/>
                <a:gd name="connsiteX3" fmla="*/ 0 w 76390"/>
                <a:gd name="connsiteY3" fmla="*/ 71342 h 121062"/>
                <a:gd name="connsiteX4" fmla="*/ 38196 w 76390"/>
                <a:gd name="connsiteY4" fmla="*/ 23051 h 121062"/>
                <a:gd name="connsiteX5" fmla="*/ 38196 w 76390"/>
                <a:gd name="connsiteY5" fmla="*/ 105442 h 121062"/>
                <a:gd name="connsiteX6" fmla="*/ 59627 w 76390"/>
                <a:gd name="connsiteY6" fmla="*/ 71533 h 121062"/>
                <a:gd name="connsiteX7" fmla="*/ 38196 w 76390"/>
                <a:gd name="connsiteY7" fmla="*/ 38671 h 121062"/>
                <a:gd name="connsiteX8" fmla="*/ 16669 w 76390"/>
                <a:gd name="connsiteY8" fmla="*/ 71438 h 121062"/>
                <a:gd name="connsiteX9" fmla="*/ 38196 w 76390"/>
                <a:gd name="connsiteY9" fmla="*/ 105442 h 121062"/>
                <a:gd name="connsiteX10" fmla="*/ 38958 w 76390"/>
                <a:gd name="connsiteY10" fmla="*/ 0 h 121062"/>
                <a:gd name="connsiteX11" fmla="*/ 54960 w 76390"/>
                <a:gd name="connsiteY11" fmla="*/ 0 h 121062"/>
                <a:gd name="connsiteX12" fmla="*/ 43339 w 76390"/>
                <a:gd name="connsiteY12" fmla="*/ 18288 h 121062"/>
                <a:gd name="connsiteX13" fmla="*/ 30766 w 76390"/>
                <a:gd name="connsiteY13" fmla="*/ 18288 h 121062"/>
                <a:gd name="connsiteX14" fmla="*/ 38958 w 76390"/>
                <a:gd name="connsiteY14" fmla="*/ 0 h 12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390" h="121062">
                  <a:moveTo>
                    <a:pt x="38196" y="23051"/>
                  </a:moveTo>
                  <a:cubicBezTo>
                    <a:pt x="61627" y="23051"/>
                    <a:pt x="76391" y="42958"/>
                    <a:pt x="76391" y="71533"/>
                  </a:cubicBezTo>
                  <a:cubicBezTo>
                    <a:pt x="76391" y="100394"/>
                    <a:pt x="61532" y="121063"/>
                    <a:pt x="38196" y="121063"/>
                  </a:cubicBezTo>
                  <a:cubicBezTo>
                    <a:pt x="14669" y="121063"/>
                    <a:pt x="0" y="100489"/>
                    <a:pt x="0" y="71342"/>
                  </a:cubicBezTo>
                  <a:cubicBezTo>
                    <a:pt x="-95" y="43053"/>
                    <a:pt x="14669" y="23051"/>
                    <a:pt x="38196" y="23051"/>
                  </a:cubicBezTo>
                  <a:moveTo>
                    <a:pt x="38196" y="105442"/>
                  </a:moveTo>
                  <a:cubicBezTo>
                    <a:pt x="51531" y="105442"/>
                    <a:pt x="59627" y="91916"/>
                    <a:pt x="59627" y="71533"/>
                  </a:cubicBezTo>
                  <a:cubicBezTo>
                    <a:pt x="59627" y="51340"/>
                    <a:pt x="51626" y="38671"/>
                    <a:pt x="38196" y="38671"/>
                  </a:cubicBezTo>
                  <a:cubicBezTo>
                    <a:pt x="24670" y="38671"/>
                    <a:pt x="16669" y="51530"/>
                    <a:pt x="16669" y="71438"/>
                  </a:cubicBezTo>
                  <a:cubicBezTo>
                    <a:pt x="16669" y="92107"/>
                    <a:pt x="24670" y="105442"/>
                    <a:pt x="38196" y="105442"/>
                  </a:cubicBezTo>
                  <a:moveTo>
                    <a:pt x="38958" y="0"/>
                  </a:moveTo>
                  <a:lnTo>
                    <a:pt x="54960" y="0"/>
                  </a:lnTo>
                  <a:lnTo>
                    <a:pt x="43339" y="18288"/>
                  </a:lnTo>
                  <a:lnTo>
                    <a:pt x="30766" y="18288"/>
                  </a:lnTo>
                  <a:lnTo>
                    <a:pt x="3895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1" name="Gráfico 14">
              <a:extLst>
                <a:ext uri="{FF2B5EF4-FFF2-40B4-BE49-F238E27FC236}">
                  <a16:creationId xmlns:a16="http://schemas.microsoft.com/office/drawing/2014/main" id="{48D943DC-C2C7-458D-B34D-9B30D107E209}"/>
                </a:ext>
              </a:extLst>
            </p:cNvPr>
            <p:cNvSpPr/>
            <p:nvPr/>
          </p:nvSpPr>
          <p:spPr>
            <a:xfrm>
              <a:off x="6551199" y="3857815"/>
              <a:ext cx="61341" cy="94868"/>
            </a:xfrm>
            <a:custGeom>
              <a:avLst/>
              <a:gdLst>
                <a:gd name="connsiteX0" fmla="*/ 0 w 61341"/>
                <a:gd name="connsiteY0" fmla="*/ 0 h 94868"/>
                <a:gd name="connsiteX1" fmla="*/ 17145 w 61341"/>
                <a:gd name="connsiteY1" fmla="*/ 0 h 94868"/>
                <a:gd name="connsiteX2" fmla="*/ 41624 w 61341"/>
                <a:gd name="connsiteY2" fmla="*/ 53721 h 94868"/>
                <a:gd name="connsiteX3" fmla="*/ 46482 w 61341"/>
                <a:gd name="connsiteY3" fmla="*/ 68199 h 94868"/>
                <a:gd name="connsiteX4" fmla="*/ 47054 w 61341"/>
                <a:gd name="connsiteY4" fmla="*/ 68199 h 94868"/>
                <a:gd name="connsiteX5" fmla="*/ 46101 w 61341"/>
                <a:gd name="connsiteY5" fmla="*/ 53626 h 94868"/>
                <a:gd name="connsiteX6" fmla="*/ 46101 w 61341"/>
                <a:gd name="connsiteY6" fmla="*/ 0 h 94868"/>
                <a:gd name="connsiteX7" fmla="*/ 61341 w 61341"/>
                <a:gd name="connsiteY7" fmla="*/ 0 h 94868"/>
                <a:gd name="connsiteX8" fmla="*/ 61341 w 61341"/>
                <a:gd name="connsiteY8" fmla="*/ 94869 h 94868"/>
                <a:gd name="connsiteX9" fmla="*/ 44387 w 61341"/>
                <a:gd name="connsiteY9" fmla="*/ 94869 h 94868"/>
                <a:gd name="connsiteX10" fmla="*/ 19907 w 61341"/>
                <a:gd name="connsiteY10" fmla="*/ 41053 h 94868"/>
                <a:gd name="connsiteX11" fmla="*/ 15050 w 61341"/>
                <a:gd name="connsiteY11" fmla="*/ 26575 h 94868"/>
                <a:gd name="connsiteX12" fmla="*/ 14478 w 61341"/>
                <a:gd name="connsiteY12" fmla="*/ 26575 h 94868"/>
                <a:gd name="connsiteX13" fmla="*/ 15431 w 61341"/>
                <a:gd name="connsiteY13" fmla="*/ 41148 h 94868"/>
                <a:gd name="connsiteX14" fmla="*/ 15431 w 61341"/>
                <a:gd name="connsiteY14" fmla="*/ 94869 h 94868"/>
                <a:gd name="connsiteX15" fmla="*/ 95 w 61341"/>
                <a:gd name="connsiteY15" fmla="*/ 94869 h 94868"/>
                <a:gd name="connsiteX16" fmla="*/ 95 w 61341"/>
                <a:gd name="connsiteY16" fmla="*/ 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341" h="94868">
                  <a:moveTo>
                    <a:pt x="0" y="0"/>
                  </a:moveTo>
                  <a:lnTo>
                    <a:pt x="17145" y="0"/>
                  </a:lnTo>
                  <a:lnTo>
                    <a:pt x="41624" y="53721"/>
                  </a:lnTo>
                  <a:cubicBezTo>
                    <a:pt x="44196" y="59436"/>
                    <a:pt x="46482" y="68199"/>
                    <a:pt x="46482" y="68199"/>
                  </a:cubicBezTo>
                  <a:lnTo>
                    <a:pt x="47054" y="68199"/>
                  </a:lnTo>
                  <a:cubicBezTo>
                    <a:pt x="47054" y="68199"/>
                    <a:pt x="46101" y="59246"/>
                    <a:pt x="46101" y="53626"/>
                  </a:cubicBezTo>
                  <a:lnTo>
                    <a:pt x="46101" y="0"/>
                  </a:lnTo>
                  <a:lnTo>
                    <a:pt x="61341" y="0"/>
                  </a:lnTo>
                  <a:lnTo>
                    <a:pt x="61341" y="94869"/>
                  </a:lnTo>
                  <a:lnTo>
                    <a:pt x="44387" y="94869"/>
                  </a:lnTo>
                  <a:lnTo>
                    <a:pt x="19907" y="41053"/>
                  </a:lnTo>
                  <a:cubicBezTo>
                    <a:pt x="17336" y="35147"/>
                    <a:pt x="15050" y="26575"/>
                    <a:pt x="15050" y="26575"/>
                  </a:cubicBezTo>
                  <a:lnTo>
                    <a:pt x="14478" y="26575"/>
                  </a:lnTo>
                  <a:cubicBezTo>
                    <a:pt x="14478" y="26575"/>
                    <a:pt x="15431" y="35528"/>
                    <a:pt x="15431" y="41148"/>
                  </a:cubicBezTo>
                  <a:lnTo>
                    <a:pt x="15431" y="94869"/>
                  </a:lnTo>
                  <a:lnTo>
                    <a:pt x="95" y="9486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2" name="Gráfico 14">
              <a:extLst>
                <a:ext uri="{FF2B5EF4-FFF2-40B4-BE49-F238E27FC236}">
                  <a16:creationId xmlns:a16="http://schemas.microsoft.com/office/drawing/2014/main" id="{F1739307-E961-4760-B9C6-B8AD4DA68D66}"/>
                </a:ext>
              </a:extLst>
            </p:cNvPr>
            <p:cNvSpPr/>
            <p:nvPr/>
          </p:nvSpPr>
          <p:spPr>
            <a:xfrm>
              <a:off x="6007036" y="3987640"/>
              <a:ext cx="64770" cy="94868"/>
            </a:xfrm>
            <a:custGeom>
              <a:avLst/>
              <a:gdLst>
                <a:gd name="connsiteX0" fmla="*/ 24289 w 64770"/>
                <a:gd name="connsiteY0" fmla="*/ 55150 h 94868"/>
                <a:gd name="connsiteX1" fmla="*/ 0 w 64770"/>
                <a:gd name="connsiteY1" fmla="*/ 0 h 94868"/>
                <a:gd name="connsiteX2" fmla="*/ 17907 w 64770"/>
                <a:gd name="connsiteY2" fmla="*/ 0 h 94868"/>
                <a:gd name="connsiteX3" fmla="*/ 28480 w 64770"/>
                <a:gd name="connsiteY3" fmla="*/ 27813 h 94868"/>
                <a:gd name="connsiteX4" fmla="*/ 32194 w 64770"/>
                <a:gd name="connsiteY4" fmla="*/ 40386 h 94868"/>
                <a:gd name="connsiteX5" fmla="*/ 32575 w 64770"/>
                <a:gd name="connsiteY5" fmla="*/ 40386 h 94868"/>
                <a:gd name="connsiteX6" fmla="*/ 36481 w 64770"/>
                <a:gd name="connsiteY6" fmla="*/ 27813 h 94868"/>
                <a:gd name="connsiteX7" fmla="*/ 46863 w 64770"/>
                <a:gd name="connsiteY7" fmla="*/ 0 h 94868"/>
                <a:gd name="connsiteX8" fmla="*/ 64770 w 64770"/>
                <a:gd name="connsiteY8" fmla="*/ 0 h 94868"/>
                <a:gd name="connsiteX9" fmla="*/ 40481 w 64770"/>
                <a:gd name="connsiteY9" fmla="*/ 55150 h 94868"/>
                <a:gd name="connsiteX10" fmla="*/ 40481 w 64770"/>
                <a:gd name="connsiteY10" fmla="*/ 94869 h 94868"/>
                <a:gd name="connsiteX11" fmla="*/ 24289 w 64770"/>
                <a:gd name="connsiteY11" fmla="*/ 94869 h 94868"/>
                <a:gd name="connsiteX12" fmla="*/ 24289 w 64770"/>
                <a:gd name="connsiteY12" fmla="*/ 5515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70" h="94868">
                  <a:moveTo>
                    <a:pt x="24289" y="55150"/>
                  </a:moveTo>
                  <a:lnTo>
                    <a:pt x="0" y="0"/>
                  </a:lnTo>
                  <a:lnTo>
                    <a:pt x="17907" y="0"/>
                  </a:lnTo>
                  <a:lnTo>
                    <a:pt x="28480" y="27813"/>
                  </a:lnTo>
                  <a:cubicBezTo>
                    <a:pt x="30575" y="33718"/>
                    <a:pt x="32194" y="40386"/>
                    <a:pt x="32194" y="40386"/>
                  </a:cubicBezTo>
                  <a:lnTo>
                    <a:pt x="32575" y="40386"/>
                  </a:lnTo>
                  <a:cubicBezTo>
                    <a:pt x="32575" y="40386"/>
                    <a:pt x="34290" y="33718"/>
                    <a:pt x="36481" y="27813"/>
                  </a:cubicBezTo>
                  <a:lnTo>
                    <a:pt x="46863" y="0"/>
                  </a:lnTo>
                  <a:lnTo>
                    <a:pt x="64770" y="0"/>
                  </a:lnTo>
                  <a:lnTo>
                    <a:pt x="40481" y="55150"/>
                  </a:lnTo>
                  <a:lnTo>
                    <a:pt x="40481" y="94869"/>
                  </a:lnTo>
                  <a:lnTo>
                    <a:pt x="24289" y="94869"/>
                  </a:lnTo>
                  <a:lnTo>
                    <a:pt x="24289" y="551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3" name="Gráfico 14">
              <a:extLst>
                <a:ext uri="{FF2B5EF4-FFF2-40B4-BE49-F238E27FC236}">
                  <a16:creationId xmlns:a16="http://schemas.microsoft.com/office/drawing/2014/main" id="{04A6BA95-79C3-407E-9807-D49C36D6ACE1}"/>
                </a:ext>
              </a:extLst>
            </p:cNvPr>
            <p:cNvSpPr/>
            <p:nvPr/>
          </p:nvSpPr>
          <p:spPr>
            <a:xfrm>
              <a:off x="6102667" y="3987640"/>
              <a:ext cx="64484" cy="94868"/>
            </a:xfrm>
            <a:custGeom>
              <a:avLst/>
              <a:gdLst>
                <a:gd name="connsiteX0" fmla="*/ 0 w 64484"/>
                <a:gd name="connsiteY0" fmla="*/ 0 h 94868"/>
                <a:gd name="connsiteX1" fmla="*/ 26289 w 64484"/>
                <a:gd name="connsiteY1" fmla="*/ 0 h 94868"/>
                <a:gd name="connsiteX2" fmla="*/ 64484 w 64484"/>
                <a:gd name="connsiteY2" fmla="*/ 47339 h 94868"/>
                <a:gd name="connsiteX3" fmla="*/ 26289 w 64484"/>
                <a:gd name="connsiteY3" fmla="*/ 94869 h 94868"/>
                <a:gd name="connsiteX4" fmla="*/ 0 w 64484"/>
                <a:gd name="connsiteY4" fmla="*/ 94869 h 94868"/>
                <a:gd name="connsiteX5" fmla="*/ 0 w 64484"/>
                <a:gd name="connsiteY5" fmla="*/ 0 h 94868"/>
                <a:gd name="connsiteX6" fmla="*/ 25622 w 64484"/>
                <a:gd name="connsiteY6" fmla="*/ 80296 h 94868"/>
                <a:gd name="connsiteX7" fmla="*/ 47625 w 64484"/>
                <a:gd name="connsiteY7" fmla="*/ 47244 h 94868"/>
                <a:gd name="connsiteX8" fmla="*/ 25622 w 64484"/>
                <a:gd name="connsiteY8" fmla="*/ 14478 h 94868"/>
                <a:gd name="connsiteX9" fmla="*/ 16288 w 64484"/>
                <a:gd name="connsiteY9" fmla="*/ 14478 h 94868"/>
                <a:gd name="connsiteX10" fmla="*/ 16288 w 64484"/>
                <a:gd name="connsiteY10" fmla="*/ 80200 h 94868"/>
                <a:gd name="connsiteX11" fmla="*/ 25622 w 64484"/>
                <a:gd name="connsiteY11" fmla="*/ 8020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484" h="94868">
                  <a:moveTo>
                    <a:pt x="0" y="0"/>
                  </a:moveTo>
                  <a:lnTo>
                    <a:pt x="26289" y="0"/>
                  </a:lnTo>
                  <a:cubicBezTo>
                    <a:pt x="49625" y="0"/>
                    <a:pt x="64484" y="17335"/>
                    <a:pt x="64484" y="47339"/>
                  </a:cubicBezTo>
                  <a:cubicBezTo>
                    <a:pt x="64484" y="77248"/>
                    <a:pt x="49625" y="94869"/>
                    <a:pt x="26289" y="94869"/>
                  </a:cubicBez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5622" y="80296"/>
                  </a:moveTo>
                  <a:cubicBezTo>
                    <a:pt x="39529" y="80296"/>
                    <a:pt x="47625" y="68770"/>
                    <a:pt x="47625" y="47244"/>
                  </a:cubicBezTo>
                  <a:cubicBezTo>
                    <a:pt x="47625" y="25908"/>
                    <a:pt x="39243" y="14478"/>
                    <a:pt x="25622" y="14478"/>
                  </a:cubicBezTo>
                  <a:lnTo>
                    <a:pt x="16288" y="14478"/>
                  </a:lnTo>
                  <a:lnTo>
                    <a:pt x="16288" y="80200"/>
                  </a:lnTo>
                  <a:lnTo>
                    <a:pt x="25622" y="802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4" name="Gráfico 14">
              <a:extLst>
                <a:ext uri="{FF2B5EF4-FFF2-40B4-BE49-F238E27FC236}">
                  <a16:creationId xmlns:a16="http://schemas.microsoft.com/office/drawing/2014/main" id="{D590547F-9162-42B9-9EAB-ABB303925CD8}"/>
                </a:ext>
              </a:extLst>
            </p:cNvPr>
            <p:cNvSpPr/>
            <p:nvPr/>
          </p:nvSpPr>
          <p:spPr>
            <a:xfrm>
              <a:off x="6180391" y="3987640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244 w 46767"/>
                <a:gd name="connsiteY1" fmla="*/ 0 h 94868"/>
                <a:gd name="connsiteX2" fmla="*/ 45244 w 46767"/>
                <a:gd name="connsiteY2" fmla="*/ 14383 h 94868"/>
                <a:gd name="connsiteX3" fmla="*/ 16383 w 46767"/>
                <a:gd name="connsiteY3" fmla="*/ 14383 h 94868"/>
                <a:gd name="connsiteX4" fmla="*/ 16383 w 46767"/>
                <a:gd name="connsiteY4" fmla="*/ 39815 h 94868"/>
                <a:gd name="connsiteX5" fmla="*/ 39624 w 46767"/>
                <a:gd name="connsiteY5" fmla="*/ 39815 h 94868"/>
                <a:gd name="connsiteX6" fmla="*/ 39624 w 46767"/>
                <a:gd name="connsiteY6" fmla="*/ 54197 h 94868"/>
                <a:gd name="connsiteX7" fmla="*/ 16383 w 46767"/>
                <a:gd name="connsiteY7" fmla="*/ 54197 h 94868"/>
                <a:gd name="connsiteX8" fmla="*/ 16383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244" y="0"/>
                  </a:lnTo>
                  <a:lnTo>
                    <a:pt x="45244" y="14383"/>
                  </a:lnTo>
                  <a:lnTo>
                    <a:pt x="16383" y="14383"/>
                  </a:lnTo>
                  <a:lnTo>
                    <a:pt x="16383" y="39815"/>
                  </a:lnTo>
                  <a:lnTo>
                    <a:pt x="39624" y="39815"/>
                  </a:lnTo>
                  <a:lnTo>
                    <a:pt x="39624" y="54197"/>
                  </a:lnTo>
                  <a:lnTo>
                    <a:pt x="16383" y="54197"/>
                  </a:lnTo>
                  <a:lnTo>
                    <a:pt x="16383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5" name="Gráfico 14">
              <a:extLst>
                <a:ext uri="{FF2B5EF4-FFF2-40B4-BE49-F238E27FC236}">
                  <a16:creationId xmlns:a16="http://schemas.microsoft.com/office/drawing/2014/main" id="{8542CCB3-D217-4D6D-BAB3-17F204B4A1F9}"/>
                </a:ext>
              </a:extLst>
            </p:cNvPr>
            <p:cNvSpPr/>
            <p:nvPr/>
          </p:nvSpPr>
          <p:spPr>
            <a:xfrm>
              <a:off x="6239541" y="3987640"/>
              <a:ext cx="55054" cy="94868"/>
            </a:xfrm>
            <a:custGeom>
              <a:avLst/>
              <a:gdLst>
                <a:gd name="connsiteX0" fmla="*/ 0 w 55054"/>
                <a:gd name="connsiteY0" fmla="*/ 0 h 94868"/>
                <a:gd name="connsiteX1" fmla="*/ 26956 w 55054"/>
                <a:gd name="connsiteY1" fmla="*/ 0 h 94868"/>
                <a:gd name="connsiteX2" fmla="*/ 55054 w 55054"/>
                <a:gd name="connsiteY2" fmla="*/ 30956 h 94868"/>
                <a:gd name="connsiteX3" fmla="*/ 26956 w 55054"/>
                <a:gd name="connsiteY3" fmla="*/ 62103 h 94868"/>
                <a:gd name="connsiteX4" fmla="*/ 16288 w 55054"/>
                <a:gd name="connsiteY4" fmla="*/ 62103 h 94868"/>
                <a:gd name="connsiteX5" fmla="*/ 16288 w 55054"/>
                <a:gd name="connsiteY5" fmla="*/ 94869 h 94868"/>
                <a:gd name="connsiteX6" fmla="*/ 0 w 55054"/>
                <a:gd name="connsiteY6" fmla="*/ 94869 h 94868"/>
                <a:gd name="connsiteX7" fmla="*/ 0 w 55054"/>
                <a:gd name="connsiteY7" fmla="*/ 0 h 94868"/>
                <a:gd name="connsiteX8" fmla="*/ 24193 w 55054"/>
                <a:gd name="connsiteY8" fmla="*/ 47720 h 94868"/>
                <a:gd name="connsiteX9" fmla="*/ 38481 w 55054"/>
                <a:gd name="connsiteY9" fmla="*/ 31051 h 94868"/>
                <a:gd name="connsiteX10" fmla="*/ 24479 w 55054"/>
                <a:gd name="connsiteY10" fmla="*/ 14478 h 94868"/>
                <a:gd name="connsiteX11" fmla="*/ 16288 w 55054"/>
                <a:gd name="connsiteY11" fmla="*/ 14478 h 94868"/>
                <a:gd name="connsiteX12" fmla="*/ 16288 w 55054"/>
                <a:gd name="connsiteY12" fmla="*/ 47720 h 94868"/>
                <a:gd name="connsiteX13" fmla="*/ 24193 w 55054"/>
                <a:gd name="connsiteY13" fmla="*/ 47720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054" h="94868">
                  <a:moveTo>
                    <a:pt x="0" y="0"/>
                  </a:moveTo>
                  <a:lnTo>
                    <a:pt x="26956" y="0"/>
                  </a:lnTo>
                  <a:cubicBezTo>
                    <a:pt x="43529" y="0"/>
                    <a:pt x="55054" y="12573"/>
                    <a:pt x="55054" y="30956"/>
                  </a:cubicBezTo>
                  <a:cubicBezTo>
                    <a:pt x="55054" y="49435"/>
                    <a:pt x="43529" y="62103"/>
                    <a:pt x="26956" y="62103"/>
                  </a:cubicBezTo>
                  <a:lnTo>
                    <a:pt x="16288" y="62103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4193" y="47720"/>
                  </a:moveTo>
                  <a:cubicBezTo>
                    <a:pt x="33052" y="47720"/>
                    <a:pt x="38481" y="41053"/>
                    <a:pt x="38481" y="31051"/>
                  </a:cubicBezTo>
                  <a:cubicBezTo>
                    <a:pt x="38481" y="20860"/>
                    <a:pt x="32575" y="14478"/>
                    <a:pt x="24479" y="14478"/>
                  </a:cubicBezTo>
                  <a:lnTo>
                    <a:pt x="16288" y="14478"/>
                  </a:lnTo>
                  <a:lnTo>
                    <a:pt x="16288" y="47720"/>
                  </a:lnTo>
                  <a:lnTo>
                    <a:pt x="24193" y="4772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6" name="Gráfico 14">
              <a:extLst>
                <a:ext uri="{FF2B5EF4-FFF2-40B4-BE49-F238E27FC236}">
                  <a16:creationId xmlns:a16="http://schemas.microsoft.com/office/drawing/2014/main" id="{16636047-D697-4929-86AD-7ACD89BBF71A}"/>
                </a:ext>
              </a:extLst>
            </p:cNvPr>
            <p:cNvSpPr/>
            <p:nvPr/>
          </p:nvSpPr>
          <p:spPr>
            <a:xfrm>
              <a:off x="6301644" y="3986021"/>
              <a:ext cx="76390" cy="98012"/>
            </a:xfrm>
            <a:custGeom>
              <a:avLst/>
              <a:gdLst>
                <a:gd name="connsiteX0" fmla="*/ 38195 w 76390"/>
                <a:gd name="connsiteY0" fmla="*/ 0 h 98012"/>
                <a:gd name="connsiteX1" fmla="*/ 76391 w 76390"/>
                <a:gd name="connsiteY1" fmla="*/ 48482 h 98012"/>
                <a:gd name="connsiteX2" fmla="*/ 38195 w 76390"/>
                <a:gd name="connsiteY2" fmla="*/ 98012 h 98012"/>
                <a:gd name="connsiteX3" fmla="*/ 0 w 76390"/>
                <a:gd name="connsiteY3" fmla="*/ 48292 h 98012"/>
                <a:gd name="connsiteX4" fmla="*/ 38195 w 76390"/>
                <a:gd name="connsiteY4" fmla="*/ 0 h 98012"/>
                <a:gd name="connsiteX5" fmla="*/ 38195 w 76390"/>
                <a:gd name="connsiteY5" fmla="*/ 82487 h 98012"/>
                <a:gd name="connsiteX6" fmla="*/ 59531 w 76390"/>
                <a:gd name="connsiteY6" fmla="*/ 48578 h 98012"/>
                <a:gd name="connsiteX7" fmla="*/ 38195 w 76390"/>
                <a:gd name="connsiteY7" fmla="*/ 15716 h 98012"/>
                <a:gd name="connsiteX8" fmla="*/ 16669 w 76390"/>
                <a:gd name="connsiteY8" fmla="*/ 48482 h 98012"/>
                <a:gd name="connsiteX9" fmla="*/ 38195 w 76390"/>
                <a:gd name="connsiteY9" fmla="*/ 82487 h 9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390" h="98012">
                  <a:moveTo>
                    <a:pt x="38195" y="0"/>
                  </a:moveTo>
                  <a:cubicBezTo>
                    <a:pt x="61627" y="0"/>
                    <a:pt x="76391" y="19907"/>
                    <a:pt x="76391" y="48482"/>
                  </a:cubicBezTo>
                  <a:cubicBezTo>
                    <a:pt x="76391" y="77343"/>
                    <a:pt x="61532" y="98012"/>
                    <a:pt x="38195" y="98012"/>
                  </a:cubicBezTo>
                  <a:cubicBezTo>
                    <a:pt x="14669" y="98012"/>
                    <a:pt x="0" y="77438"/>
                    <a:pt x="0" y="48292"/>
                  </a:cubicBezTo>
                  <a:cubicBezTo>
                    <a:pt x="0" y="20003"/>
                    <a:pt x="14669" y="0"/>
                    <a:pt x="38195" y="0"/>
                  </a:cubicBezTo>
                  <a:moveTo>
                    <a:pt x="38195" y="82487"/>
                  </a:moveTo>
                  <a:cubicBezTo>
                    <a:pt x="51530" y="82487"/>
                    <a:pt x="59531" y="68961"/>
                    <a:pt x="59531" y="48578"/>
                  </a:cubicBezTo>
                  <a:cubicBezTo>
                    <a:pt x="59531" y="28384"/>
                    <a:pt x="51530" y="15716"/>
                    <a:pt x="38195" y="15716"/>
                  </a:cubicBezTo>
                  <a:cubicBezTo>
                    <a:pt x="24670" y="15716"/>
                    <a:pt x="16669" y="28575"/>
                    <a:pt x="16669" y="48482"/>
                  </a:cubicBezTo>
                  <a:cubicBezTo>
                    <a:pt x="16669" y="69056"/>
                    <a:pt x="24765" y="82487"/>
                    <a:pt x="38195" y="8248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7" name="Gráfico 14">
              <a:extLst>
                <a:ext uri="{FF2B5EF4-FFF2-40B4-BE49-F238E27FC236}">
                  <a16:creationId xmlns:a16="http://schemas.microsoft.com/office/drawing/2014/main" id="{DCF6A551-1B67-4A15-9D5A-D396697F8415}"/>
                </a:ext>
              </a:extLst>
            </p:cNvPr>
            <p:cNvSpPr/>
            <p:nvPr/>
          </p:nvSpPr>
          <p:spPr>
            <a:xfrm>
              <a:off x="6391179" y="3987640"/>
              <a:ext cx="58864" cy="94868"/>
            </a:xfrm>
            <a:custGeom>
              <a:avLst/>
              <a:gdLst>
                <a:gd name="connsiteX0" fmla="*/ 0 w 58864"/>
                <a:gd name="connsiteY0" fmla="*/ 0 h 94868"/>
                <a:gd name="connsiteX1" fmla="*/ 27527 w 58864"/>
                <a:gd name="connsiteY1" fmla="*/ 0 h 94868"/>
                <a:gd name="connsiteX2" fmla="*/ 39910 w 58864"/>
                <a:gd name="connsiteY2" fmla="*/ 2953 h 94868"/>
                <a:gd name="connsiteX3" fmla="*/ 54197 w 58864"/>
                <a:gd name="connsiteY3" fmla="*/ 28194 h 94868"/>
                <a:gd name="connsiteX4" fmla="*/ 40291 w 58864"/>
                <a:gd name="connsiteY4" fmla="*/ 54292 h 94868"/>
                <a:gd name="connsiteX5" fmla="*/ 40291 w 58864"/>
                <a:gd name="connsiteY5" fmla="*/ 54578 h 94868"/>
                <a:gd name="connsiteX6" fmla="*/ 43053 w 58864"/>
                <a:gd name="connsiteY6" fmla="*/ 59626 h 94868"/>
                <a:gd name="connsiteX7" fmla="*/ 58864 w 58864"/>
                <a:gd name="connsiteY7" fmla="*/ 94869 h 94868"/>
                <a:gd name="connsiteX8" fmla="*/ 40957 w 58864"/>
                <a:gd name="connsiteY8" fmla="*/ 94869 h 94868"/>
                <a:gd name="connsiteX9" fmla="*/ 26575 w 58864"/>
                <a:gd name="connsiteY9" fmla="*/ 59436 h 94868"/>
                <a:gd name="connsiteX10" fmla="*/ 16288 w 58864"/>
                <a:gd name="connsiteY10" fmla="*/ 59436 h 94868"/>
                <a:gd name="connsiteX11" fmla="*/ 16288 w 58864"/>
                <a:gd name="connsiteY11" fmla="*/ 94869 h 94868"/>
                <a:gd name="connsiteX12" fmla="*/ 0 w 58864"/>
                <a:gd name="connsiteY12" fmla="*/ 94869 h 94868"/>
                <a:gd name="connsiteX13" fmla="*/ 0 w 58864"/>
                <a:gd name="connsiteY13" fmla="*/ 0 h 94868"/>
                <a:gd name="connsiteX14" fmla="*/ 25051 w 58864"/>
                <a:gd name="connsiteY14" fmla="*/ 45053 h 94868"/>
                <a:gd name="connsiteX15" fmla="*/ 37719 w 58864"/>
                <a:gd name="connsiteY15" fmla="*/ 29527 h 94868"/>
                <a:gd name="connsiteX16" fmla="*/ 32671 w 58864"/>
                <a:gd name="connsiteY16" fmla="*/ 16859 h 94868"/>
                <a:gd name="connsiteX17" fmla="*/ 25336 w 58864"/>
                <a:gd name="connsiteY17" fmla="*/ 14573 h 94868"/>
                <a:gd name="connsiteX18" fmla="*/ 16383 w 58864"/>
                <a:gd name="connsiteY18" fmla="*/ 14573 h 94868"/>
                <a:gd name="connsiteX19" fmla="*/ 16383 w 58864"/>
                <a:gd name="connsiteY19" fmla="*/ 45053 h 94868"/>
                <a:gd name="connsiteX20" fmla="*/ 25051 w 58864"/>
                <a:gd name="connsiteY20" fmla="*/ 45053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864" h="94868">
                  <a:moveTo>
                    <a:pt x="0" y="0"/>
                  </a:moveTo>
                  <a:lnTo>
                    <a:pt x="27527" y="0"/>
                  </a:lnTo>
                  <a:cubicBezTo>
                    <a:pt x="31147" y="0"/>
                    <a:pt x="35909" y="952"/>
                    <a:pt x="39910" y="2953"/>
                  </a:cubicBezTo>
                  <a:cubicBezTo>
                    <a:pt x="48292" y="6953"/>
                    <a:pt x="54197" y="16097"/>
                    <a:pt x="54197" y="28194"/>
                  </a:cubicBezTo>
                  <a:cubicBezTo>
                    <a:pt x="54197" y="40767"/>
                    <a:pt x="47530" y="50101"/>
                    <a:pt x="40291" y="54292"/>
                  </a:cubicBezTo>
                  <a:lnTo>
                    <a:pt x="40291" y="54578"/>
                  </a:lnTo>
                  <a:cubicBezTo>
                    <a:pt x="40291" y="54578"/>
                    <a:pt x="41529" y="56293"/>
                    <a:pt x="43053" y="59626"/>
                  </a:cubicBezTo>
                  <a:lnTo>
                    <a:pt x="58864" y="94869"/>
                  </a:lnTo>
                  <a:lnTo>
                    <a:pt x="40957" y="94869"/>
                  </a:lnTo>
                  <a:lnTo>
                    <a:pt x="26575" y="59436"/>
                  </a:lnTo>
                  <a:lnTo>
                    <a:pt x="16288" y="59436"/>
                  </a:lnTo>
                  <a:lnTo>
                    <a:pt x="16288" y="94869"/>
                  </a:lnTo>
                  <a:lnTo>
                    <a:pt x="0" y="94869"/>
                  </a:lnTo>
                  <a:lnTo>
                    <a:pt x="0" y="0"/>
                  </a:lnTo>
                  <a:close/>
                  <a:moveTo>
                    <a:pt x="25051" y="45053"/>
                  </a:moveTo>
                  <a:cubicBezTo>
                    <a:pt x="31718" y="45053"/>
                    <a:pt x="37719" y="39338"/>
                    <a:pt x="37719" y="29527"/>
                  </a:cubicBezTo>
                  <a:cubicBezTo>
                    <a:pt x="37719" y="23908"/>
                    <a:pt x="35814" y="19240"/>
                    <a:pt x="32671" y="16859"/>
                  </a:cubicBezTo>
                  <a:cubicBezTo>
                    <a:pt x="30575" y="15430"/>
                    <a:pt x="27622" y="14573"/>
                    <a:pt x="25336" y="14573"/>
                  </a:cubicBezTo>
                  <a:lnTo>
                    <a:pt x="16383" y="14573"/>
                  </a:lnTo>
                  <a:lnTo>
                    <a:pt x="16383" y="45053"/>
                  </a:lnTo>
                  <a:lnTo>
                    <a:pt x="25051" y="4505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8" name="Gráfico 14">
              <a:extLst>
                <a:ext uri="{FF2B5EF4-FFF2-40B4-BE49-F238E27FC236}">
                  <a16:creationId xmlns:a16="http://schemas.microsoft.com/office/drawing/2014/main" id="{30AA2B52-4895-44A7-B00B-36E57227FAB5}"/>
                </a:ext>
              </a:extLst>
            </p:cNvPr>
            <p:cNvSpPr/>
            <p:nvPr/>
          </p:nvSpPr>
          <p:spPr>
            <a:xfrm>
              <a:off x="6452044" y="3987640"/>
              <a:ext cx="62007" cy="94868"/>
            </a:xfrm>
            <a:custGeom>
              <a:avLst/>
              <a:gdLst>
                <a:gd name="connsiteX0" fmla="*/ 22860 w 62007"/>
                <a:gd name="connsiteY0" fmla="*/ 14383 h 94868"/>
                <a:gd name="connsiteX1" fmla="*/ 0 w 62007"/>
                <a:gd name="connsiteY1" fmla="*/ 14383 h 94868"/>
                <a:gd name="connsiteX2" fmla="*/ 0 w 62007"/>
                <a:gd name="connsiteY2" fmla="*/ 0 h 94868"/>
                <a:gd name="connsiteX3" fmla="*/ 62008 w 62007"/>
                <a:gd name="connsiteY3" fmla="*/ 0 h 94868"/>
                <a:gd name="connsiteX4" fmla="*/ 62008 w 62007"/>
                <a:gd name="connsiteY4" fmla="*/ 14383 h 94868"/>
                <a:gd name="connsiteX5" fmla="*/ 38957 w 62007"/>
                <a:gd name="connsiteY5" fmla="*/ 14383 h 94868"/>
                <a:gd name="connsiteX6" fmla="*/ 38957 w 62007"/>
                <a:gd name="connsiteY6" fmla="*/ 94869 h 94868"/>
                <a:gd name="connsiteX7" fmla="*/ 22860 w 62007"/>
                <a:gd name="connsiteY7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007" h="94868">
                  <a:moveTo>
                    <a:pt x="22860" y="14383"/>
                  </a:moveTo>
                  <a:lnTo>
                    <a:pt x="0" y="14383"/>
                  </a:lnTo>
                  <a:lnTo>
                    <a:pt x="0" y="0"/>
                  </a:lnTo>
                  <a:lnTo>
                    <a:pt x="62008" y="0"/>
                  </a:lnTo>
                  <a:lnTo>
                    <a:pt x="62008" y="14383"/>
                  </a:lnTo>
                  <a:lnTo>
                    <a:pt x="38957" y="14383"/>
                  </a:lnTo>
                  <a:lnTo>
                    <a:pt x="38957" y="94869"/>
                  </a:lnTo>
                  <a:lnTo>
                    <a:pt x="2286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9" name="Gráfico 14">
              <a:extLst>
                <a:ext uri="{FF2B5EF4-FFF2-40B4-BE49-F238E27FC236}">
                  <a16:creationId xmlns:a16="http://schemas.microsoft.com/office/drawing/2014/main" id="{4D333F18-9B2C-47AE-BC21-DBE9492F421A}"/>
                </a:ext>
              </a:extLst>
            </p:cNvPr>
            <p:cNvSpPr/>
            <p:nvPr/>
          </p:nvSpPr>
          <p:spPr>
            <a:xfrm>
              <a:off x="6524148" y="3987640"/>
              <a:ext cx="46767" cy="94868"/>
            </a:xfrm>
            <a:custGeom>
              <a:avLst/>
              <a:gdLst>
                <a:gd name="connsiteX0" fmla="*/ 0 w 46767"/>
                <a:gd name="connsiteY0" fmla="*/ 0 h 94868"/>
                <a:gd name="connsiteX1" fmla="*/ 45244 w 46767"/>
                <a:gd name="connsiteY1" fmla="*/ 0 h 94868"/>
                <a:gd name="connsiteX2" fmla="*/ 45244 w 46767"/>
                <a:gd name="connsiteY2" fmla="*/ 14383 h 94868"/>
                <a:gd name="connsiteX3" fmla="*/ 16288 w 46767"/>
                <a:gd name="connsiteY3" fmla="*/ 14383 h 94868"/>
                <a:gd name="connsiteX4" fmla="*/ 16288 w 46767"/>
                <a:gd name="connsiteY4" fmla="*/ 39815 h 94868"/>
                <a:gd name="connsiteX5" fmla="*/ 39624 w 46767"/>
                <a:gd name="connsiteY5" fmla="*/ 39815 h 94868"/>
                <a:gd name="connsiteX6" fmla="*/ 39624 w 46767"/>
                <a:gd name="connsiteY6" fmla="*/ 54197 h 94868"/>
                <a:gd name="connsiteX7" fmla="*/ 16288 w 46767"/>
                <a:gd name="connsiteY7" fmla="*/ 54197 h 94868"/>
                <a:gd name="connsiteX8" fmla="*/ 16288 w 46767"/>
                <a:gd name="connsiteY8" fmla="*/ 80391 h 94868"/>
                <a:gd name="connsiteX9" fmla="*/ 46768 w 46767"/>
                <a:gd name="connsiteY9" fmla="*/ 80391 h 94868"/>
                <a:gd name="connsiteX10" fmla="*/ 46768 w 46767"/>
                <a:gd name="connsiteY10" fmla="*/ 94869 h 94868"/>
                <a:gd name="connsiteX11" fmla="*/ 0 w 46767"/>
                <a:gd name="connsiteY11" fmla="*/ 94869 h 9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67" h="94868">
                  <a:moveTo>
                    <a:pt x="0" y="0"/>
                  </a:moveTo>
                  <a:lnTo>
                    <a:pt x="45244" y="0"/>
                  </a:lnTo>
                  <a:lnTo>
                    <a:pt x="45244" y="14383"/>
                  </a:lnTo>
                  <a:lnTo>
                    <a:pt x="16288" y="14383"/>
                  </a:lnTo>
                  <a:lnTo>
                    <a:pt x="16288" y="39815"/>
                  </a:lnTo>
                  <a:lnTo>
                    <a:pt x="39624" y="39815"/>
                  </a:lnTo>
                  <a:lnTo>
                    <a:pt x="39624" y="54197"/>
                  </a:lnTo>
                  <a:lnTo>
                    <a:pt x="16288" y="54197"/>
                  </a:lnTo>
                  <a:lnTo>
                    <a:pt x="16288" y="80391"/>
                  </a:lnTo>
                  <a:lnTo>
                    <a:pt x="46768" y="80391"/>
                  </a:lnTo>
                  <a:lnTo>
                    <a:pt x="46768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0" name="Gráfico 14">
              <a:extLst>
                <a:ext uri="{FF2B5EF4-FFF2-40B4-BE49-F238E27FC236}">
                  <a16:creationId xmlns:a16="http://schemas.microsoft.com/office/drawing/2014/main" id="{6EF40A35-7E9C-402C-90B4-C97F612FEA41}"/>
                </a:ext>
              </a:extLst>
            </p:cNvPr>
            <p:cNvSpPr/>
            <p:nvPr/>
          </p:nvSpPr>
          <p:spPr>
            <a:xfrm>
              <a:off x="5322474" y="4034789"/>
              <a:ext cx="33528" cy="33432"/>
            </a:xfrm>
            <a:custGeom>
              <a:avLst/>
              <a:gdLst>
                <a:gd name="connsiteX0" fmla="*/ 33528 w 33528"/>
                <a:gd name="connsiteY0" fmla="*/ 33433 h 33432"/>
                <a:gd name="connsiteX1" fmla="*/ 20193 w 33528"/>
                <a:gd name="connsiteY1" fmla="*/ 0 h 33432"/>
                <a:gd name="connsiteX2" fmla="*/ 13049 w 33528"/>
                <a:gd name="connsiteY2" fmla="*/ 0 h 33432"/>
                <a:gd name="connsiteX3" fmla="*/ 0 w 33528"/>
                <a:gd name="connsiteY3" fmla="*/ 33433 h 33432"/>
                <a:gd name="connsiteX4" fmla="*/ 7144 w 33528"/>
                <a:gd name="connsiteY4" fmla="*/ 33433 h 33432"/>
                <a:gd name="connsiteX5" fmla="*/ 9906 w 33528"/>
                <a:gd name="connsiteY5" fmla="*/ 25813 h 33432"/>
                <a:gd name="connsiteX6" fmla="*/ 23336 w 33528"/>
                <a:gd name="connsiteY6" fmla="*/ 25813 h 33432"/>
                <a:gd name="connsiteX7" fmla="*/ 26194 w 33528"/>
                <a:gd name="connsiteY7" fmla="*/ 33433 h 33432"/>
                <a:gd name="connsiteX8" fmla="*/ 33528 w 33528"/>
                <a:gd name="connsiteY8" fmla="*/ 33433 h 33432"/>
                <a:gd name="connsiteX9" fmla="*/ 12001 w 33528"/>
                <a:gd name="connsiteY9" fmla="*/ 20193 h 33432"/>
                <a:gd name="connsiteX10" fmla="*/ 16478 w 33528"/>
                <a:gd name="connsiteY10" fmla="*/ 7810 h 33432"/>
                <a:gd name="connsiteX11" fmla="*/ 21050 w 33528"/>
                <a:gd name="connsiteY11" fmla="*/ 20193 h 33432"/>
                <a:gd name="connsiteX12" fmla="*/ 12001 w 33528"/>
                <a:gd name="connsiteY12" fmla="*/ 2019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8" h="33432">
                  <a:moveTo>
                    <a:pt x="33528" y="33433"/>
                  </a:moveTo>
                  <a:lnTo>
                    <a:pt x="20193" y="0"/>
                  </a:lnTo>
                  <a:lnTo>
                    <a:pt x="13049" y="0"/>
                  </a:ln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lnTo>
                    <a:pt x="23336" y="25813"/>
                  </a:lnTo>
                  <a:lnTo>
                    <a:pt x="26194" y="33433"/>
                  </a:lnTo>
                  <a:lnTo>
                    <a:pt x="33528" y="33433"/>
                  </a:lnTo>
                  <a:close/>
                  <a:moveTo>
                    <a:pt x="12001" y="20193"/>
                  </a:moveTo>
                  <a:lnTo>
                    <a:pt x="16478" y="7810"/>
                  </a:lnTo>
                  <a:lnTo>
                    <a:pt x="21050" y="20193"/>
                  </a:lnTo>
                  <a:lnTo>
                    <a:pt x="12001" y="20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1" name="Gráfico 14">
              <a:extLst>
                <a:ext uri="{FF2B5EF4-FFF2-40B4-BE49-F238E27FC236}">
                  <a16:creationId xmlns:a16="http://schemas.microsoft.com/office/drawing/2014/main" id="{A469180A-D47A-44FC-9A14-7319ABE5FBF1}"/>
                </a:ext>
              </a:extLst>
            </p:cNvPr>
            <p:cNvSpPr/>
            <p:nvPr/>
          </p:nvSpPr>
          <p:spPr>
            <a:xfrm>
              <a:off x="5357812" y="4035075"/>
              <a:ext cx="23526" cy="33146"/>
            </a:xfrm>
            <a:custGeom>
              <a:avLst/>
              <a:gdLst>
                <a:gd name="connsiteX0" fmla="*/ 23527 w 23526"/>
                <a:gd name="connsiteY0" fmla="*/ 27527 h 33146"/>
                <a:gd name="connsiteX1" fmla="*/ 6763 w 23526"/>
                <a:gd name="connsiteY1" fmla="*/ 27527 h 33146"/>
                <a:gd name="connsiteX2" fmla="*/ 6763 w 23526"/>
                <a:gd name="connsiteY2" fmla="*/ 0 h 33146"/>
                <a:gd name="connsiteX3" fmla="*/ 0 w 23526"/>
                <a:gd name="connsiteY3" fmla="*/ 0 h 33146"/>
                <a:gd name="connsiteX4" fmla="*/ 0 w 23526"/>
                <a:gd name="connsiteY4" fmla="*/ 33147 h 33146"/>
                <a:gd name="connsiteX5" fmla="*/ 23527 w 23526"/>
                <a:gd name="connsiteY5" fmla="*/ 33147 h 3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" h="33146">
                  <a:moveTo>
                    <a:pt x="23527" y="27527"/>
                  </a:moveTo>
                  <a:lnTo>
                    <a:pt x="6763" y="27527"/>
                  </a:lnTo>
                  <a:lnTo>
                    <a:pt x="6763" y="0"/>
                  </a:lnTo>
                  <a:lnTo>
                    <a:pt x="0" y="0"/>
                  </a:lnTo>
                  <a:lnTo>
                    <a:pt x="0" y="33147"/>
                  </a:lnTo>
                  <a:lnTo>
                    <a:pt x="23527" y="3314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2" name="Gráfico 14">
              <a:extLst>
                <a:ext uri="{FF2B5EF4-FFF2-40B4-BE49-F238E27FC236}">
                  <a16:creationId xmlns:a16="http://schemas.microsoft.com/office/drawing/2014/main" id="{1FE46F16-2BBC-4674-A157-4A0523B95F58}"/>
                </a:ext>
              </a:extLst>
            </p:cNvPr>
            <p:cNvSpPr/>
            <p:nvPr/>
          </p:nvSpPr>
          <p:spPr>
            <a:xfrm>
              <a:off x="5381339" y="4034218"/>
              <a:ext cx="29051" cy="34670"/>
            </a:xfrm>
            <a:custGeom>
              <a:avLst/>
              <a:gdLst>
                <a:gd name="connsiteX0" fmla="*/ 19812 w 29051"/>
                <a:gd name="connsiteY0" fmla="*/ 27051 h 34670"/>
                <a:gd name="connsiteX1" fmla="*/ 15145 w 29051"/>
                <a:gd name="connsiteY1" fmla="*/ 28766 h 34670"/>
                <a:gd name="connsiteX2" fmla="*/ 9239 w 29051"/>
                <a:gd name="connsiteY2" fmla="*/ 26098 h 34670"/>
                <a:gd name="connsiteX3" fmla="*/ 6953 w 29051"/>
                <a:gd name="connsiteY3" fmla="*/ 17050 h 34670"/>
                <a:gd name="connsiteX4" fmla="*/ 9239 w 29051"/>
                <a:gd name="connsiteY4" fmla="*/ 8477 h 34670"/>
                <a:gd name="connsiteX5" fmla="*/ 15335 w 29051"/>
                <a:gd name="connsiteY5" fmla="*/ 5810 h 34670"/>
                <a:gd name="connsiteX6" fmla="*/ 19907 w 29051"/>
                <a:gd name="connsiteY6" fmla="*/ 7334 h 34670"/>
                <a:gd name="connsiteX7" fmla="*/ 22384 w 29051"/>
                <a:gd name="connsiteY7" fmla="*/ 11430 h 34670"/>
                <a:gd name="connsiteX8" fmla="*/ 29051 w 29051"/>
                <a:gd name="connsiteY8" fmla="*/ 9811 h 34670"/>
                <a:gd name="connsiteX9" fmla="*/ 25622 w 29051"/>
                <a:gd name="connsiteY9" fmla="*/ 3619 h 34670"/>
                <a:gd name="connsiteX10" fmla="*/ 15621 w 29051"/>
                <a:gd name="connsiteY10" fmla="*/ 0 h 34670"/>
                <a:gd name="connsiteX11" fmla="*/ 4286 w 29051"/>
                <a:gd name="connsiteY11" fmla="*/ 4667 h 34670"/>
                <a:gd name="connsiteX12" fmla="*/ 0 w 29051"/>
                <a:gd name="connsiteY12" fmla="*/ 17621 h 34670"/>
                <a:gd name="connsiteX13" fmla="*/ 4286 w 29051"/>
                <a:gd name="connsiteY13" fmla="*/ 30099 h 34670"/>
                <a:gd name="connsiteX14" fmla="*/ 15240 w 29051"/>
                <a:gd name="connsiteY14" fmla="*/ 34671 h 34670"/>
                <a:gd name="connsiteX15" fmla="*/ 24098 w 29051"/>
                <a:gd name="connsiteY15" fmla="*/ 32004 h 34670"/>
                <a:gd name="connsiteX16" fmla="*/ 29051 w 29051"/>
                <a:gd name="connsiteY16" fmla="*/ 23813 h 34670"/>
                <a:gd name="connsiteX17" fmla="*/ 22479 w 29051"/>
                <a:gd name="connsiteY17" fmla="*/ 21717 h 34670"/>
                <a:gd name="connsiteX18" fmla="*/ 19812 w 29051"/>
                <a:gd name="connsiteY18" fmla="*/ 27051 h 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051" h="34670">
                  <a:moveTo>
                    <a:pt x="19812" y="27051"/>
                  </a:moveTo>
                  <a:cubicBezTo>
                    <a:pt x="18574" y="28194"/>
                    <a:pt x="16954" y="28766"/>
                    <a:pt x="15145" y="28766"/>
                  </a:cubicBezTo>
                  <a:cubicBezTo>
                    <a:pt x="12668" y="28766"/>
                    <a:pt x="10763" y="27813"/>
                    <a:pt x="9239" y="26098"/>
                  </a:cubicBezTo>
                  <a:cubicBezTo>
                    <a:pt x="7715" y="24289"/>
                    <a:pt x="6953" y="21336"/>
                    <a:pt x="6953" y="17050"/>
                  </a:cubicBezTo>
                  <a:cubicBezTo>
                    <a:pt x="6953" y="13049"/>
                    <a:pt x="7715" y="10192"/>
                    <a:pt x="9239" y="8477"/>
                  </a:cubicBezTo>
                  <a:cubicBezTo>
                    <a:pt x="10763" y="6668"/>
                    <a:pt x="12764" y="5810"/>
                    <a:pt x="15335" y="5810"/>
                  </a:cubicBezTo>
                  <a:cubicBezTo>
                    <a:pt x="17145" y="5810"/>
                    <a:pt x="18669" y="6286"/>
                    <a:pt x="19907" y="7334"/>
                  </a:cubicBezTo>
                  <a:cubicBezTo>
                    <a:pt x="21145" y="8287"/>
                    <a:pt x="22003" y="9716"/>
                    <a:pt x="22384" y="11430"/>
                  </a:cubicBezTo>
                  <a:lnTo>
                    <a:pt x="29051" y="9811"/>
                  </a:lnTo>
                  <a:cubicBezTo>
                    <a:pt x="28289" y="7144"/>
                    <a:pt x="27146" y="5048"/>
                    <a:pt x="25622" y="3619"/>
                  </a:cubicBezTo>
                  <a:cubicBezTo>
                    <a:pt x="23050" y="1238"/>
                    <a:pt x="19717" y="0"/>
                    <a:pt x="15621" y="0"/>
                  </a:cubicBezTo>
                  <a:cubicBezTo>
                    <a:pt x="10954" y="0"/>
                    <a:pt x="7144" y="1524"/>
                    <a:pt x="4286" y="4667"/>
                  </a:cubicBezTo>
                  <a:cubicBezTo>
                    <a:pt x="1429" y="7715"/>
                    <a:pt x="0" y="12001"/>
                    <a:pt x="0" y="17621"/>
                  </a:cubicBezTo>
                  <a:cubicBezTo>
                    <a:pt x="0" y="22860"/>
                    <a:pt x="1429" y="27051"/>
                    <a:pt x="4286" y="30099"/>
                  </a:cubicBezTo>
                  <a:cubicBezTo>
                    <a:pt x="7144" y="33147"/>
                    <a:pt x="10763" y="34671"/>
                    <a:pt x="15240" y="34671"/>
                  </a:cubicBezTo>
                  <a:cubicBezTo>
                    <a:pt x="18859" y="34671"/>
                    <a:pt x="21812" y="33814"/>
                    <a:pt x="24098" y="32004"/>
                  </a:cubicBezTo>
                  <a:cubicBezTo>
                    <a:pt x="26384" y="30194"/>
                    <a:pt x="28099" y="27527"/>
                    <a:pt x="29051" y="23813"/>
                  </a:cubicBezTo>
                  <a:lnTo>
                    <a:pt x="22479" y="21717"/>
                  </a:lnTo>
                  <a:cubicBezTo>
                    <a:pt x="22003" y="24098"/>
                    <a:pt x="21145" y="25908"/>
                    <a:pt x="19812" y="2705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3" name="Gráfico 14">
              <a:extLst>
                <a:ext uri="{FF2B5EF4-FFF2-40B4-BE49-F238E27FC236}">
                  <a16:creationId xmlns:a16="http://schemas.microsoft.com/office/drawing/2014/main" id="{3425683D-4354-4356-9D49-911E62F2C5EC}"/>
                </a:ext>
              </a:extLst>
            </p:cNvPr>
            <p:cNvSpPr/>
            <p:nvPr/>
          </p:nvSpPr>
          <p:spPr>
            <a:xfrm>
              <a:off x="5410485" y="4034789"/>
              <a:ext cx="33528" cy="33432"/>
            </a:xfrm>
            <a:custGeom>
              <a:avLst/>
              <a:gdLst>
                <a:gd name="connsiteX0" fmla="*/ 9906 w 33528"/>
                <a:gd name="connsiteY0" fmla="*/ 25813 h 33432"/>
                <a:gd name="connsiteX1" fmla="*/ 23241 w 33528"/>
                <a:gd name="connsiteY1" fmla="*/ 25813 h 33432"/>
                <a:gd name="connsiteX2" fmla="*/ 26194 w 33528"/>
                <a:gd name="connsiteY2" fmla="*/ 33433 h 33432"/>
                <a:gd name="connsiteX3" fmla="*/ 33528 w 33528"/>
                <a:gd name="connsiteY3" fmla="*/ 33433 h 33432"/>
                <a:gd name="connsiteX4" fmla="*/ 20098 w 33528"/>
                <a:gd name="connsiteY4" fmla="*/ 0 h 33432"/>
                <a:gd name="connsiteX5" fmla="*/ 13049 w 33528"/>
                <a:gd name="connsiteY5" fmla="*/ 0 h 33432"/>
                <a:gd name="connsiteX6" fmla="*/ 0 w 33528"/>
                <a:gd name="connsiteY6" fmla="*/ 33433 h 33432"/>
                <a:gd name="connsiteX7" fmla="*/ 7144 w 33528"/>
                <a:gd name="connsiteY7" fmla="*/ 33433 h 33432"/>
                <a:gd name="connsiteX8" fmla="*/ 9906 w 33528"/>
                <a:gd name="connsiteY8" fmla="*/ 25813 h 33432"/>
                <a:gd name="connsiteX9" fmla="*/ 16574 w 33528"/>
                <a:gd name="connsiteY9" fmla="*/ 7810 h 33432"/>
                <a:gd name="connsiteX10" fmla="*/ 21146 w 33528"/>
                <a:gd name="connsiteY10" fmla="*/ 20193 h 33432"/>
                <a:gd name="connsiteX11" fmla="*/ 12002 w 33528"/>
                <a:gd name="connsiteY11" fmla="*/ 20193 h 33432"/>
                <a:gd name="connsiteX12" fmla="*/ 16574 w 33528"/>
                <a:gd name="connsiteY12" fmla="*/ 7810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8" h="33432">
                  <a:moveTo>
                    <a:pt x="9906" y="25813"/>
                  </a:moveTo>
                  <a:lnTo>
                    <a:pt x="23241" y="25813"/>
                  </a:lnTo>
                  <a:lnTo>
                    <a:pt x="26194" y="33433"/>
                  </a:lnTo>
                  <a:lnTo>
                    <a:pt x="33528" y="33433"/>
                  </a:lnTo>
                  <a:lnTo>
                    <a:pt x="20098" y="0"/>
                  </a:lnTo>
                  <a:lnTo>
                    <a:pt x="13049" y="0"/>
                  </a:ln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close/>
                  <a:moveTo>
                    <a:pt x="16574" y="7810"/>
                  </a:moveTo>
                  <a:lnTo>
                    <a:pt x="21146" y="20193"/>
                  </a:lnTo>
                  <a:lnTo>
                    <a:pt x="12002" y="20193"/>
                  </a:lnTo>
                  <a:lnTo>
                    <a:pt x="16574" y="781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4" name="Gráfico 14">
              <a:extLst>
                <a:ext uri="{FF2B5EF4-FFF2-40B4-BE49-F238E27FC236}">
                  <a16:creationId xmlns:a16="http://schemas.microsoft.com/office/drawing/2014/main" id="{B47100D6-B327-4E13-81C1-B7276AC5FFC4}"/>
                </a:ext>
              </a:extLst>
            </p:cNvPr>
            <p:cNvSpPr/>
            <p:nvPr/>
          </p:nvSpPr>
          <p:spPr>
            <a:xfrm>
              <a:off x="5446490" y="4035075"/>
              <a:ext cx="23526" cy="33146"/>
            </a:xfrm>
            <a:custGeom>
              <a:avLst/>
              <a:gdLst>
                <a:gd name="connsiteX0" fmla="*/ 23527 w 23526"/>
                <a:gd name="connsiteY0" fmla="*/ 27527 h 33146"/>
                <a:gd name="connsiteX1" fmla="*/ 6763 w 23526"/>
                <a:gd name="connsiteY1" fmla="*/ 27527 h 33146"/>
                <a:gd name="connsiteX2" fmla="*/ 6763 w 23526"/>
                <a:gd name="connsiteY2" fmla="*/ 0 h 33146"/>
                <a:gd name="connsiteX3" fmla="*/ 0 w 23526"/>
                <a:gd name="connsiteY3" fmla="*/ 0 h 33146"/>
                <a:gd name="connsiteX4" fmla="*/ 0 w 23526"/>
                <a:gd name="connsiteY4" fmla="*/ 33147 h 33146"/>
                <a:gd name="connsiteX5" fmla="*/ 23527 w 23526"/>
                <a:gd name="connsiteY5" fmla="*/ 33147 h 3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" h="33146">
                  <a:moveTo>
                    <a:pt x="23527" y="27527"/>
                  </a:moveTo>
                  <a:lnTo>
                    <a:pt x="6763" y="27527"/>
                  </a:lnTo>
                  <a:lnTo>
                    <a:pt x="6763" y="0"/>
                  </a:lnTo>
                  <a:lnTo>
                    <a:pt x="0" y="0"/>
                  </a:lnTo>
                  <a:lnTo>
                    <a:pt x="0" y="33147"/>
                  </a:lnTo>
                  <a:lnTo>
                    <a:pt x="23527" y="3314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5" name="Gráfico 14">
              <a:extLst>
                <a:ext uri="{FF2B5EF4-FFF2-40B4-BE49-F238E27FC236}">
                  <a16:creationId xmlns:a16="http://schemas.microsoft.com/office/drawing/2014/main" id="{97EBCEF5-0818-4767-9BFB-F305A2AA4F9C}"/>
                </a:ext>
              </a:extLst>
            </p:cNvPr>
            <p:cNvSpPr/>
            <p:nvPr/>
          </p:nvSpPr>
          <p:spPr>
            <a:xfrm>
              <a:off x="5472779" y="4034789"/>
              <a:ext cx="28098" cy="33432"/>
            </a:xfrm>
            <a:custGeom>
              <a:avLst/>
              <a:gdLst>
                <a:gd name="connsiteX0" fmla="*/ 18669 w 28098"/>
                <a:gd name="connsiteY0" fmla="*/ 667 h 33432"/>
                <a:gd name="connsiteX1" fmla="*/ 12287 w 28098"/>
                <a:gd name="connsiteY1" fmla="*/ 0 h 33432"/>
                <a:gd name="connsiteX2" fmla="*/ 0 w 28098"/>
                <a:gd name="connsiteY2" fmla="*/ 0 h 33432"/>
                <a:gd name="connsiteX3" fmla="*/ 0 w 28098"/>
                <a:gd name="connsiteY3" fmla="*/ 33433 h 33432"/>
                <a:gd name="connsiteX4" fmla="*/ 12668 w 28098"/>
                <a:gd name="connsiteY4" fmla="*/ 33433 h 33432"/>
                <a:gd name="connsiteX5" fmla="*/ 18669 w 28098"/>
                <a:gd name="connsiteY5" fmla="*/ 32766 h 33432"/>
                <a:gd name="connsiteX6" fmla="*/ 23431 w 28098"/>
                <a:gd name="connsiteY6" fmla="*/ 30099 h 33432"/>
                <a:gd name="connsiteX7" fmla="*/ 27051 w 28098"/>
                <a:gd name="connsiteY7" fmla="*/ 24194 h 33432"/>
                <a:gd name="connsiteX8" fmla="*/ 28099 w 28098"/>
                <a:gd name="connsiteY8" fmla="*/ 17050 h 33432"/>
                <a:gd name="connsiteX9" fmla="*/ 27051 w 28098"/>
                <a:gd name="connsiteY9" fmla="*/ 9144 h 33432"/>
                <a:gd name="connsiteX10" fmla="*/ 23813 w 28098"/>
                <a:gd name="connsiteY10" fmla="*/ 3715 h 33432"/>
                <a:gd name="connsiteX11" fmla="*/ 18669 w 28098"/>
                <a:gd name="connsiteY11" fmla="*/ 667 h 33432"/>
                <a:gd name="connsiteX12" fmla="*/ 20383 w 28098"/>
                <a:gd name="connsiteY12" fmla="*/ 22860 h 33432"/>
                <a:gd name="connsiteX13" fmla="*/ 18669 w 28098"/>
                <a:gd name="connsiteY13" fmla="*/ 26099 h 33432"/>
                <a:gd name="connsiteX14" fmla="*/ 15907 w 28098"/>
                <a:gd name="connsiteY14" fmla="*/ 27432 h 33432"/>
                <a:gd name="connsiteX15" fmla="*/ 11811 w 28098"/>
                <a:gd name="connsiteY15" fmla="*/ 27718 h 33432"/>
                <a:gd name="connsiteX16" fmla="*/ 6763 w 28098"/>
                <a:gd name="connsiteY16" fmla="*/ 27718 h 33432"/>
                <a:gd name="connsiteX17" fmla="*/ 6763 w 28098"/>
                <a:gd name="connsiteY17" fmla="*/ 5715 h 33432"/>
                <a:gd name="connsiteX18" fmla="*/ 9811 w 28098"/>
                <a:gd name="connsiteY18" fmla="*/ 5715 h 33432"/>
                <a:gd name="connsiteX19" fmla="*/ 15335 w 28098"/>
                <a:gd name="connsiteY19" fmla="*/ 6001 h 33432"/>
                <a:gd name="connsiteX20" fmla="*/ 18479 w 28098"/>
                <a:gd name="connsiteY20" fmla="*/ 7525 h 33432"/>
                <a:gd name="connsiteX21" fmla="*/ 20383 w 28098"/>
                <a:gd name="connsiteY21" fmla="*/ 10763 h 33432"/>
                <a:gd name="connsiteX22" fmla="*/ 21050 w 28098"/>
                <a:gd name="connsiteY22" fmla="*/ 16669 h 33432"/>
                <a:gd name="connsiteX23" fmla="*/ 20383 w 28098"/>
                <a:gd name="connsiteY23" fmla="*/ 22860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098" h="33432">
                  <a:moveTo>
                    <a:pt x="18669" y="667"/>
                  </a:moveTo>
                  <a:cubicBezTo>
                    <a:pt x="17240" y="286"/>
                    <a:pt x="15050" y="0"/>
                    <a:pt x="12287" y="0"/>
                  </a:cubicBezTo>
                  <a:lnTo>
                    <a:pt x="0" y="0"/>
                  </a:lnTo>
                  <a:lnTo>
                    <a:pt x="0" y="33433"/>
                  </a:lnTo>
                  <a:lnTo>
                    <a:pt x="12668" y="33433"/>
                  </a:lnTo>
                  <a:cubicBezTo>
                    <a:pt x="15145" y="33433"/>
                    <a:pt x="17145" y="33242"/>
                    <a:pt x="18669" y="32766"/>
                  </a:cubicBezTo>
                  <a:cubicBezTo>
                    <a:pt x="20669" y="32195"/>
                    <a:pt x="22289" y="31242"/>
                    <a:pt x="23431" y="30099"/>
                  </a:cubicBezTo>
                  <a:cubicBezTo>
                    <a:pt x="24956" y="28575"/>
                    <a:pt x="26194" y="26670"/>
                    <a:pt x="27051" y="24194"/>
                  </a:cubicBezTo>
                  <a:cubicBezTo>
                    <a:pt x="27718" y="22193"/>
                    <a:pt x="28099" y="19812"/>
                    <a:pt x="28099" y="17050"/>
                  </a:cubicBezTo>
                  <a:cubicBezTo>
                    <a:pt x="28099" y="13907"/>
                    <a:pt x="27718" y="11335"/>
                    <a:pt x="27051" y="9144"/>
                  </a:cubicBezTo>
                  <a:cubicBezTo>
                    <a:pt x="26289" y="7049"/>
                    <a:pt x="25241" y="5239"/>
                    <a:pt x="23813" y="3715"/>
                  </a:cubicBezTo>
                  <a:cubicBezTo>
                    <a:pt x="22289" y="2286"/>
                    <a:pt x="20669" y="1238"/>
                    <a:pt x="18669" y="667"/>
                  </a:cubicBezTo>
                  <a:moveTo>
                    <a:pt x="20383" y="22860"/>
                  </a:moveTo>
                  <a:cubicBezTo>
                    <a:pt x="19907" y="24384"/>
                    <a:pt x="19336" y="25432"/>
                    <a:pt x="18669" y="26099"/>
                  </a:cubicBezTo>
                  <a:cubicBezTo>
                    <a:pt x="17907" y="26765"/>
                    <a:pt x="17050" y="27242"/>
                    <a:pt x="15907" y="27432"/>
                  </a:cubicBezTo>
                  <a:cubicBezTo>
                    <a:pt x="15050" y="27623"/>
                    <a:pt x="13716" y="27718"/>
                    <a:pt x="11811" y="27718"/>
                  </a:cubicBezTo>
                  <a:lnTo>
                    <a:pt x="6763" y="27718"/>
                  </a:lnTo>
                  <a:lnTo>
                    <a:pt x="6763" y="5715"/>
                  </a:lnTo>
                  <a:lnTo>
                    <a:pt x="9811" y="5715"/>
                  </a:lnTo>
                  <a:cubicBezTo>
                    <a:pt x="12573" y="5715"/>
                    <a:pt x="14383" y="5810"/>
                    <a:pt x="15335" y="6001"/>
                  </a:cubicBezTo>
                  <a:cubicBezTo>
                    <a:pt x="16573" y="6286"/>
                    <a:pt x="17621" y="6858"/>
                    <a:pt x="18479" y="7525"/>
                  </a:cubicBezTo>
                  <a:cubicBezTo>
                    <a:pt x="19336" y="8287"/>
                    <a:pt x="19907" y="9430"/>
                    <a:pt x="20383" y="10763"/>
                  </a:cubicBezTo>
                  <a:cubicBezTo>
                    <a:pt x="20860" y="12192"/>
                    <a:pt x="21050" y="14097"/>
                    <a:pt x="21050" y="16669"/>
                  </a:cubicBezTo>
                  <a:cubicBezTo>
                    <a:pt x="21050" y="19336"/>
                    <a:pt x="20765" y="21336"/>
                    <a:pt x="20383" y="2286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6" name="Gráfico 14">
              <a:extLst>
                <a:ext uri="{FF2B5EF4-FFF2-40B4-BE49-F238E27FC236}">
                  <a16:creationId xmlns:a16="http://schemas.microsoft.com/office/drawing/2014/main" id="{4A978E54-B3BE-4848-988C-F2C67C496BC1}"/>
                </a:ext>
              </a:extLst>
            </p:cNvPr>
            <p:cNvSpPr/>
            <p:nvPr/>
          </p:nvSpPr>
          <p:spPr>
            <a:xfrm>
              <a:off x="5505450" y="4024883"/>
              <a:ext cx="10382" cy="6857"/>
            </a:xfrm>
            <a:custGeom>
              <a:avLst/>
              <a:gdLst>
                <a:gd name="connsiteX0" fmla="*/ 3143 w 10382"/>
                <a:gd name="connsiteY0" fmla="*/ 0 h 6857"/>
                <a:gd name="connsiteX1" fmla="*/ 0 w 10382"/>
                <a:gd name="connsiteY1" fmla="*/ 6858 h 6857"/>
                <a:gd name="connsiteX2" fmla="*/ 4096 w 10382"/>
                <a:gd name="connsiteY2" fmla="*/ 6858 h 6857"/>
                <a:gd name="connsiteX3" fmla="*/ 10382 w 10382"/>
                <a:gd name="connsiteY3" fmla="*/ 0 h 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82" h="6857">
                  <a:moveTo>
                    <a:pt x="3143" y="0"/>
                  </a:moveTo>
                  <a:lnTo>
                    <a:pt x="0" y="6858"/>
                  </a:lnTo>
                  <a:lnTo>
                    <a:pt x="4096" y="6858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7" name="Gráfico 14">
              <a:extLst>
                <a:ext uri="{FF2B5EF4-FFF2-40B4-BE49-F238E27FC236}">
                  <a16:creationId xmlns:a16="http://schemas.microsoft.com/office/drawing/2014/main" id="{099223EC-5244-4336-B393-FD8C98C8FAC8}"/>
                </a:ext>
              </a:extLst>
            </p:cNvPr>
            <p:cNvSpPr/>
            <p:nvPr/>
          </p:nvSpPr>
          <p:spPr>
            <a:xfrm>
              <a:off x="5503830" y="4034789"/>
              <a:ext cx="6762" cy="33432"/>
            </a:xfrm>
            <a:custGeom>
              <a:avLst/>
              <a:gdLst>
                <a:gd name="connsiteX0" fmla="*/ 0 w 6762"/>
                <a:gd name="connsiteY0" fmla="*/ 0 h 33432"/>
                <a:gd name="connsiteX1" fmla="*/ 6763 w 6762"/>
                <a:gd name="connsiteY1" fmla="*/ 0 h 33432"/>
                <a:gd name="connsiteX2" fmla="*/ 6763 w 6762"/>
                <a:gd name="connsiteY2" fmla="*/ 33433 h 33432"/>
                <a:gd name="connsiteX3" fmla="*/ 0 w 6762"/>
                <a:gd name="connsiteY3" fmla="*/ 3343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" h="33432">
                  <a:moveTo>
                    <a:pt x="0" y="0"/>
                  </a:moveTo>
                  <a:lnTo>
                    <a:pt x="6763" y="0"/>
                  </a:lnTo>
                  <a:lnTo>
                    <a:pt x="6763" y="33433"/>
                  </a:lnTo>
                  <a:lnTo>
                    <a:pt x="0" y="3343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8" name="Gráfico 14">
              <a:extLst>
                <a:ext uri="{FF2B5EF4-FFF2-40B4-BE49-F238E27FC236}">
                  <a16:creationId xmlns:a16="http://schemas.microsoft.com/office/drawing/2014/main" id="{11BEF437-DAFC-4662-8580-DA01B7E202AA}"/>
                </a:ext>
              </a:extLst>
            </p:cNvPr>
            <p:cNvSpPr/>
            <p:nvPr/>
          </p:nvSpPr>
          <p:spPr>
            <a:xfrm>
              <a:off x="5513641" y="4034789"/>
              <a:ext cx="33527" cy="33432"/>
            </a:xfrm>
            <a:custGeom>
              <a:avLst/>
              <a:gdLst>
                <a:gd name="connsiteX0" fmla="*/ 13049 w 33527"/>
                <a:gd name="connsiteY0" fmla="*/ 0 h 33432"/>
                <a:gd name="connsiteX1" fmla="*/ 0 w 33527"/>
                <a:gd name="connsiteY1" fmla="*/ 33433 h 33432"/>
                <a:gd name="connsiteX2" fmla="*/ 7144 w 33527"/>
                <a:gd name="connsiteY2" fmla="*/ 33433 h 33432"/>
                <a:gd name="connsiteX3" fmla="*/ 9906 w 33527"/>
                <a:gd name="connsiteY3" fmla="*/ 25813 h 33432"/>
                <a:gd name="connsiteX4" fmla="*/ 23241 w 33527"/>
                <a:gd name="connsiteY4" fmla="*/ 25813 h 33432"/>
                <a:gd name="connsiteX5" fmla="*/ 26194 w 33527"/>
                <a:gd name="connsiteY5" fmla="*/ 33433 h 33432"/>
                <a:gd name="connsiteX6" fmla="*/ 33528 w 33527"/>
                <a:gd name="connsiteY6" fmla="*/ 33433 h 33432"/>
                <a:gd name="connsiteX7" fmla="*/ 20193 w 33527"/>
                <a:gd name="connsiteY7" fmla="*/ 0 h 33432"/>
                <a:gd name="connsiteX8" fmla="*/ 13049 w 33527"/>
                <a:gd name="connsiteY8" fmla="*/ 0 h 33432"/>
                <a:gd name="connsiteX9" fmla="*/ 12097 w 33527"/>
                <a:gd name="connsiteY9" fmla="*/ 20193 h 33432"/>
                <a:gd name="connsiteX10" fmla="*/ 16573 w 33527"/>
                <a:gd name="connsiteY10" fmla="*/ 7810 h 33432"/>
                <a:gd name="connsiteX11" fmla="*/ 21146 w 33527"/>
                <a:gd name="connsiteY11" fmla="*/ 20193 h 33432"/>
                <a:gd name="connsiteX12" fmla="*/ 12097 w 33527"/>
                <a:gd name="connsiteY12" fmla="*/ 2019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7" h="33432">
                  <a:moveTo>
                    <a:pt x="13049" y="0"/>
                  </a:move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lnTo>
                    <a:pt x="23241" y="25813"/>
                  </a:lnTo>
                  <a:lnTo>
                    <a:pt x="26194" y="33433"/>
                  </a:lnTo>
                  <a:lnTo>
                    <a:pt x="33528" y="33433"/>
                  </a:lnTo>
                  <a:lnTo>
                    <a:pt x="20193" y="0"/>
                  </a:lnTo>
                  <a:lnTo>
                    <a:pt x="13049" y="0"/>
                  </a:lnTo>
                  <a:close/>
                  <a:moveTo>
                    <a:pt x="12097" y="20193"/>
                  </a:moveTo>
                  <a:lnTo>
                    <a:pt x="16573" y="7810"/>
                  </a:lnTo>
                  <a:lnTo>
                    <a:pt x="21146" y="20193"/>
                  </a:lnTo>
                  <a:lnTo>
                    <a:pt x="12097" y="20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9" name="Gráfico 14">
              <a:extLst>
                <a:ext uri="{FF2B5EF4-FFF2-40B4-BE49-F238E27FC236}">
                  <a16:creationId xmlns:a16="http://schemas.microsoft.com/office/drawing/2014/main" id="{54A05A93-1F95-422A-80D0-DFC46B69BCCC}"/>
                </a:ext>
              </a:extLst>
            </p:cNvPr>
            <p:cNvSpPr/>
            <p:nvPr/>
          </p:nvSpPr>
          <p:spPr>
            <a:xfrm>
              <a:off x="5562981" y="4034789"/>
              <a:ext cx="32289" cy="33432"/>
            </a:xfrm>
            <a:custGeom>
              <a:avLst/>
              <a:gdLst>
                <a:gd name="connsiteX0" fmla="*/ 32290 w 32289"/>
                <a:gd name="connsiteY0" fmla="*/ 0 h 33432"/>
                <a:gd name="connsiteX1" fmla="*/ 22193 w 32289"/>
                <a:gd name="connsiteY1" fmla="*/ 0 h 33432"/>
                <a:gd name="connsiteX2" fmla="*/ 16192 w 32289"/>
                <a:gd name="connsiteY2" fmla="*/ 22860 h 33432"/>
                <a:gd name="connsiteX3" fmla="*/ 10096 w 32289"/>
                <a:gd name="connsiteY3" fmla="*/ 0 h 33432"/>
                <a:gd name="connsiteX4" fmla="*/ 0 w 32289"/>
                <a:gd name="connsiteY4" fmla="*/ 0 h 33432"/>
                <a:gd name="connsiteX5" fmla="*/ 0 w 32289"/>
                <a:gd name="connsiteY5" fmla="*/ 33433 h 33432"/>
                <a:gd name="connsiteX6" fmla="*/ 6286 w 32289"/>
                <a:gd name="connsiteY6" fmla="*/ 33433 h 33432"/>
                <a:gd name="connsiteX7" fmla="*/ 6286 w 32289"/>
                <a:gd name="connsiteY7" fmla="*/ 7144 h 33432"/>
                <a:gd name="connsiteX8" fmla="*/ 12859 w 32289"/>
                <a:gd name="connsiteY8" fmla="*/ 33433 h 33432"/>
                <a:gd name="connsiteX9" fmla="*/ 19431 w 32289"/>
                <a:gd name="connsiteY9" fmla="*/ 33433 h 33432"/>
                <a:gd name="connsiteX10" fmla="*/ 26003 w 32289"/>
                <a:gd name="connsiteY10" fmla="*/ 7144 h 33432"/>
                <a:gd name="connsiteX11" fmla="*/ 26003 w 32289"/>
                <a:gd name="connsiteY11" fmla="*/ 33433 h 33432"/>
                <a:gd name="connsiteX12" fmla="*/ 32290 w 32289"/>
                <a:gd name="connsiteY12" fmla="*/ 3343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289" h="33432">
                  <a:moveTo>
                    <a:pt x="32290" y="0"/>
                  </a:moveTo>
                  <a:lnTo>
                    <a:pt x="22193" y="0"/>
                  </a:lnTo>
                  <a:lnTo>
                    <a:pt x="16192" y="22860"/>
                  </a:lnTo>
                  <a:lnTo>
                    <a:pt x="10096" y="0"/>
                  </a:lnTo>
                  <a:lnTo>
                    <a:pt x="0" y="0"/>
                  </a:lnTo>
                  <a:lnTo>
                    <a:pt x="0" y="33433"/>
                  </a:lnTo>
                  <a:lnTo>
                    <a:pt x="6286" y="33433"/>
                  </a:lnTo>
                  <a:lnTo>
                    <a:pt x="6286" y="7144"/>
                  </a:lnTo>
                  <a:lnTo>
                    <a:pt x="12859" y="33433"/>
                  </a:lnTo>
                  <a:lnTo>
                    <a:pt x="19431" y="33433"/>
                  </a:lnTo>
                  <a:lnTo>
                    <a:pt x="26003" y="7144"/>
                  </a:lnTo>
                  <a:lnTo>
                    <a:pt x="26003" y="33433"/>
                  </a:lnTo>
                  <a:lnTo>
                    <a:pt x="32290" y="3343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0" name="Gráfico 14">
              <a:extLst>
                <a:ext uri="{FF2B5EF4-FFF2-40B4-BE49-F238E27FC236}">
                  <a16:creationId xmlns:a16="http://schemas.microsoft.com/office/drawing/2014/main" id="{F9817813-99C6-431E-928C-7BAE1466DA22}"/>
                </a:ext>
              </a:extLst>
            </p:cNvPr>
            <p:cNvSpPr/>
            <p:nvPr/>
          </p:nvSpPr>
          <p:spPr>
            <a:xfrm>
              <a:off x="5597842" y="4034789"/>
              <a:ext cx="33528" cy="33432"/>
            </a:xfrm>
            <a:custGeom>
              <a:avLst/>
              <a:gdLst>
                <a:gd name="connsiteX0" fmla="*/ 33528 w 33528"/>
                <a:gd name="connsiteY0" fmla="*/ 33433 h 33432"/>
                <a:gd name="connsiteX1" fmla="*/ 20193 w 33528"/>
                <a:gd name="connsiteY1" fmla="*/ 0 h 33432"/>
                <a:gd name="connsiteX2" fmla="*/ 12954 w 33528"/>
                <a:gd name="connsiteY2" fmla="*/ 0 h 33432"/>
                <a:gd name="connsiteX3" fmla="*/ 0 w 33528"/>
                <a:gd name="connsiteY3" fmla="*/ 33433 h 33432"/>
                <a:gd name="connsiteX4" fmla="*/ 7144 w 33528"/>
                <a:gd name="connsiteY4" fmla="*/ 33433 h 33432"/>
                <a:gd name="connsiteX5" fmla="*/ 9906 w 33528"/>
                <a:gd name="connsiteY5" fmla="*/ 25813 h 33432"/>
                <a:gd name="connsiteX6" fmla="*/ 23241 w 33528"/>
                <a:gd name="connsiteY6" fmla="*/ 25813 h 33432"/>
                <a:gd name="connsiteX7" fmla="*/ 26194 w 33528"/>
                <a:gd name="connsiteY7" fmla="*/ 33433 h 33432"/>
                <a:gd name="connsiteX8" fmla="*/ 33528 w 33528"/>
                <a:gd name="connsiteY8" fmla="*/ 33433 h 33432"/>
                <a:gd name="connsiteX9" fmla="*/ 11906 w 33528"/>
                <a:gd name="connsiteY9" fmla="*/ 20193 h 33432"/>
                <a:gd name="connsiteX10" fmla="*/ 16478 w 33528"/>
                <a:gd name="connsiteY10" fmla="*/ 7810 h 33432"/>
                <a:gd name="connsiteX11" fmla="*/ 21050 w 33528"/>
                <a:gd name="connsiteY11" fmla="*/ 20193 h 33432"/>
                <a:gd name="connsiteX12" fmla="*/ 11906 w 33528"/>
                <a:gd name="connsiteY12" fmla="*/ 20193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8" h="33432">
                  <a:moveTo>
                    <a:pt x="33528" y="33433"/>
                  </a:moveTo>
                  <a:lnTo>
                    <a:pt x="20193" y="0"/>
                  </a:lnTo>
                  <a:lnTo>
                    <a:pt x="12954" y="0"/>
                  </a:lnTo>
                  <a:lnTo>
                    <a:pt x="0" y="33433"/>
                  </a:lnTo>
                  <a:lnTo>
                    <a:pt x="7144" y="33433"/>
                  </a:lnTo>
                  <a:lnTo>
                    <a:pt x="9906" y="25813"/>
                  </a:lnTo>
                  <a:lnTo>
                    <a:pt x="23241" y="25813"/>
                  </a:lnTo>
                  <a:lnTo>
                    <a:pt x="26194" y="33433"/>
                  </a:lnTo>
                  <a:lnTo>
                    <a:pt x="33528" y="33433"/>
                  </a:lnTo>
                  <a:close/>
                  <a:moveTo>
                    <a:pt x="11906" y="20193"/>
                  </a:moveTo>
                  <a:lnTo>
                    <a:pt x="16478" y="7810"/>
                  </a:lnTo>
                  <a:lnTo>
                    <a:pt x="21050" y="20193"/>
                  </a:lnTo>
                  <a:lnTo>
                    <a:pt x="11906" y="20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1" name="Gráfico 14">
              <a:extLst>
                <a:ext uri="{FF2B5EF4-FFF2-40B4-BE49-F238E27FC236}">
                  <a16:creationId xmlns:a16="http://schemas.microsoft.com/office/drawing/2014/main" id="{554D756A-3F2F-49B1-8EAC-276F5B970B86}"/>
                </a:ext>
              </a:extLst>
            </p:cNvPr>
            <p:cNvSpPr/>
            <p:nvPr/>
          </p:nvSpPr>
          <p:spPr>
            <a:xfrm>
              <a:off x="5622988" y="4034789"/>
              <a:ext cx="31337" cy="33432"/>
            </a:xfrm>
            <a:custGeom>
              <a:avLst/>
              <a:gdLst>
                <a:gd name="connsiteX0" fmla="*/ 0 w 31337"/>
                <a:gd name="connsiteY0" fmla="*/ 0 h 33432"/>
                <a:gd name="connsiteX1" fmla="*/ 12287 w 31337"/>
                <a:gd name="connsiteY1" fmla="*/ 19336 h 33432"/>
                <a:gd name="connsiteX2" fmla="*/ 12287 w 31337"/>
                <a:gd name="connsiteY2" fmla="*/ 33433 h 33432"/>
                <a:gd name="connsiteX3" fmla="*/ 19050 w 31337"/>
                <a:gd name="connsiteY3" fmla="*/ 33433 h 33432"/>
                <a:gd name="connsiteX4" fmla="*/ 19050 w 31337"/>
                <a:gd name="connsiteY4" fmla="*/ 19431 h 33432"/>
                <a:gd name="connsiteX5" fmla="*/ 31337 w 31337"/>
                <a:gd name="connsiteY5" fmla="*/ 0 h 33432"/>
                <a:gd name="connsiteX6" fmla="*/ 23527 w 31337"/>
                <a:gd name="connsiteY6" fmla="*/ 0 h 33432"/>
                <a:gd name="connsiteX7" fmla="*/ 15907 w 31337"/>
                <a:gd name="connsiteY7" fmla="*/ 13240 h 33432"/>
                <a:gd name="connsiteX8" fmla="*/ 8001 w 31337"/>
                <a:gd name="connsiteY8" fmla="*/ 0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337" h="33432">
                  <a:moveTo>
                    <a:pt x="0" y="0"/>
                  </a:moveTo>
                  <a:lnTo>
                    <a:pt x="12287" y="19336"/>
                  </a:lnTo>
                  <a:lnTo>
                    <a:pt x="12287" y="33433"/>
                  </a:lnTo>
                  <a:lnTo>
                    <a:pt x="19050" y="33433"/>
                  </a:lnTo>
                  <a:lnTo>
                    <a:pt x="19050" y="19431"/>
                  </a:lnTo>
                  <a:lnTo>
                    <a:pt x="31337" y="0"/>
                  </a:lnTo>
                  <a:lnTo>
                    <a:pt x="23527" y="0"/>
                  </a:lnTo>
                  <a:lnTo>
                    <a:pt x="15907" y="13240"/>
                  </a:lnTo>
                  <a:lnTo>
                    <a:pt x="8001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2" name="Gráfico 14">
              <a:extLst>
                <a:ext uri="{FF2B5EF4-FFF2-40B4-BE49-F238E27FC236}">
                  <a16:creationId xmlns:a16="http://schemas.microsoft.com/office/drawing/2014/main" id="{ADFD9EB9-F960-4B76-9C01-A846D15F54D6}"/>
                </a:ext>
              </a:extLst>
            </p:cNvPr>
            <p:cNvSpPr/>
            <p:nvPr/>
          </p:nvSpPr>
          <p:spPr>
            <a:xfrm>
              <a:off x="5651468" y="4034218"/>
              <a:ext cx="32480" cy="34575"/>
            </a:xfrm>
            <a:custGeom>
              <a:avLst/>
              <a:gdLst>
                <a:gd name="connsiteX0" fmla="*/ 0 w 32480"/>
                <a:gd name="connsiteY0" fmla="*/ 17526 h 34575"/>
                <a:gd name="connsiteX1" fmla="*/ 4381 w 32480"/>
                <a:gd name="connsiteY1" fmla="*/ 30004 h 34575"/>
                <a:gd name="connsiteX2" fmla="*/ 16288 w 32480"/>
                <a:gd name="connsiteY2" fmla="*/ 34576 h 34575"/>
                <a:gd name="connsiteX3" fmla="*/ 28099 w 32480"/>
                <a:gd name="connsiteY3" fmla="*/ 30004 h 34575"/>
                <a:gd name="connsiteX4" fmla="*/ 32480 w 32480"/>
                <a:gd name="connsiteY4" fmla="*/ 17335 h 34575"/>
                <a:gd name="connsiteX5" fmla="*/ 28099 w 32480"/>
                <a:gd name="connsiteY5" fmla="*/ 4572 h 34575"/>
                <a:gd name="connsiteX6" fmla="*/ 16288 w 32480"/>
                <a:gd name="connsiteY6" fmla="*/ 0 h 34575"/>
                <a:gd name="connsiteX7" fmla="*/ 9049 w 32480"/>
                <a:gd name="connsiteY7" fmla="*/ 1333 h 34575"/>
                <a:gd name="connsiteX8" fmla="*/ 4667 w 32480"/>
                <a:gd name="connsiteY8" fmla="*/ 4381 h 34575"/>
                <a:gd name="connsiteX9" fmla="*/ 1524 w 32480"/>
                <a:gd name="connsiteY9" fmla="*/ 8953 h 34575"/>
                <a:gd name="connsiteX10" fmla="*/ 0 w 32480"/>
                <a:gd name="connsiteY10" fmla="*/ 17526 h 34575"/>
                <a:gd name="connsiteX11" fmla="*/ 9525 w 32480"/>
                <a:gd name="connsiteY11" fmla="*/ 8668 h 34575"/>
                <a:gd name="connsiteX12" fmla="*/ 16288 w 32480"/>
                <a:gd name="connsiteY12" fmla="*/ 5810 h 34575"/>
                <a:gd name="connsiteX13" fmla="*/ 22955 w 32480"/>
                <a:gd name="connsiteY13" fmla="*/ 8668 h 34575"/>
                <a:gd name="connsiteX14" fmla="*/ 25432 w 32480"/>
                <a:gd name="connsiteY14" fmla="*/ 17240 h 34575"/>
                <a:gd name="connsiteX15" fmla="*/ 22860 w 32480"/>
                <a:gd name="connsiteY15" fmla="*/ 25908 h 34575"/>
                <a:gd name="connsiteX16" fmla="*/ 16288 w 32480"/>
                <a:gd name="connsiteY16" fmla="*/ 28861 h 34575"/>
                <a:gd name="connsiteX17" fmla="*/ 9620 w 32480"/>
                <a:gd name="connsiteY17" fmla="*/ 25908 h 34575"/>
                <a:gd name="connsiteX18" fmla="*/ 7048 w 32480"/>
                <a:gd name="connsiteY18" fmla="*/ 17335 h 34575"/>
                <a:gd name="connsiteX19" fmla="*/ 9525 w 32480"/>
                <a:gd name="connsiteY19" fmla="*/ 8668 h 3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480" h="34575">
                  <a:moveTo>
                    <a:pt x="0" y="17526"/>
                  </a:moveTo>
                  <a:cubicBezTo>
                    <a:pt x="0" y="22860"/>
                    <a:pt x="1429" y="27051"/>
                    <a:pt x="4381" y="30004"/>
                  </a:cubicBezTo>
                  <a:cubicBezTo>
                    <a:pt x="7334" y="33052"/>
                    <a:pt x="11240" y="34576"/>
                    <a:pt x="16288" y="34576"/>
                  </a:cubicBezTo>
                  <a:cubicBezTo>
                    <a:pt x="21146" y="34576"/>
                    <a:pt x="25146" y="33052"/>
                    <a:pt x="28099" y="30004"/>
                  </a:cubicBezTo>
                  <a:cubicBezTo>
                    <a:pt x="30956" y="26956"/>
                    <a:pt x="32480" y="22765"/>
                    <a:pt x="32480" y="17335"/>
                  </a:cubicBezTo>
                  <a:cubicBezTo>
                    <a:pt x="32480" y="11906"/>
                    <a:pt x="31051" y="7620"/>
                    <a:pt x="28099" y="4572"/>
                  </a:cubicBezTo>
                  <a:cubicBezTo>
                    <a:pt x="25146" y="1524"/>
                    <a:pt x="21146" y="0"/>
                    <a:pt x="16288" y="0"/>
                  </a:cubicBezTo>
                  <a:cubicBezTo>
                    <a:pt x="13525" y="0"/>
                    <a:pt x="11144" y="476"/>
                    <a:pt x="9049" y="1333"/>
                  </a:cubicBezTo>
                  <a:cubicBezTo>
                    <a:pt x="7525" y="2000"/>
                    <a:pt x="6001" y="3048"/>
                    <a:pt x="4667" y="4381"/>
                  </a:cubicBezTo>
                  <a:cubicBezTo>
                    <a:pt x="3334" y="5715"/>
                    <a:pt x="2381" y="7239"/>
                    <a:pt x="1524" y="8953"/>
                  </a:cubicBezTo>
                  <a:cubicBezTo>
                    <a:pt x="476" y="11240"/>
                    <a:pt x="0" y="14097"/>
                    <a:pt x="0" y="17526"/>
                  </a:cubicBezTo>
                  <a:moveTo>
                    <a:pt x="9525" y="8668"/>
                  </a:moveTo>
                  <a:cubicBezTo>
                    <a:pt x="11240" y="6763"/>
                    <a:pt x="13525" y="5810"/>
                    <a:pt x="16288" y="5810"/>
                  </a:cubicBezTo>
                  <a:cubicBezTo>
                    <a:pt x="19050" y="5810"/>
                    <a:pt x="21241" y="6763"/>
                    <a:pt x="22955" y="8668"/>
                  </a:cubicBezTo>
                  <a:cubicBezTo>
                    <a:pt x="24670" y="10573"/>
                    <a:pt x="25432" y="13430"/>
                    <a:pt x="25432" y="17240"/>
                  </a:cubicBezTo>
                  <a:cubicBezTo>
                    <a:pt x="25432" y="21145"/>
                    <a:pt x="24575" y="24003"/>
                    <a:pt x="22860" y="25908"/>
                  </a:cubicBezTo>
                  <a:cubicBezTo>
                    <a:pt x="21146" y="27813"/>
                    <a:pt x="18955" y="28861"/>
                    <a:pt x="16288" y="28861"/>
                  </a:cubicBezTo>
                  <a:cubicBezTo>
                    <a:pt x="13621" y="28861"/>
                    <a:pt x="11335" y="27908"/>
                    <a:pt x="9620" y="25908"/>
                  </a:cubicBezTo>
                  <a:cubicBezTo>
                    <a:pt x="7906" y="24003"/>
                    <a:pt x="7048" y="21145"/>
                    <a:pt x="7048" y="17335"/>
                  </a:cubicBezTo>
                  <a:cubicBezTo>
                    <a:pt x="6953" y="13430"/>
                    <a:pt x="7810" y="10573"/>
                    <a:pt x="9525" y="86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3" name="Gráfico 14">
              <a:extLst>
                <a:ext uri="{FF2B5EF4-FFF2-40B4-BE49-F238E27FC236}">
                  <a16:creationId xmlns:a16="http://schemas.microsoft.com/office/drawing/2014/main" id="{83C200B8-6700-4633-AD31-4176E376EEA9}"/>
                </a:ext>
              </a:extLst>
            </p:cNvPr>
            <p:cNvSpPr/>
            <p:nvPr/>
          </p:nvSpPr>
          <p:spPr>
            <a:xfrm>
              <a:off x="5686043" y="4034789"/>
              <a:ext cx="30003" cy="33432"/>
            </a:xfrm>
            <a:custGeom>
              <a:avLst/>
              <a:gdLst>
                <a:gd name="connsiteX0" fmla="*/ 26098 w 30003"/>
                <a:gd name="connsiteY0" fmla="*/ 26956 h 33432"/>
                <a:gd name="connsiteX1" fmla="*/ 22289 w 30003"/>
                <a:gd name="connsiteY1" fmla="*/ 21527 h 33432"/>
                <a:gd name="connsiteX2" fmla="*/ 18669 w 30003"/>
                <a:gd name="connsiteY2" fmla="*/ 18764 h 33432"/>
                <a:gd name="connsiteX3" fmla="*/ 25241 w 30003"/>
                <a:gd name="connsiteY3" fmla="*/ 15716 h 33432"/>
                <a:gd name="connsiteX4" fmla="*/ 27432 w 30003"/>
                <a:gd name="connsiteY4" fmla="*/ 9525 h 33432"/>
                <a:gd name="connsiteX5" fmla="*/ 25908 w 30003"/>
                <a:gd name="connsiteY5" fmla="*/ 4191 h 33432"/>
                <a:gd name="connsiteX6" fmla="*/ 22003 w 30003"/>
                <a:gd name="connsiteY6" fmla="*/ 953 h 33432"/>
                <a:gd name="connsiteX7" fmla="*/ 14192 w 30003"/>
                <a:gd name="connsiteY7" fmla="*/ 0 h 33432"/>
                <a:gd name="connsiteX8" fmla="*/ 0 w 30003"/>
                <a:gd name="connsiteY8" fmla="*/ 0 h 33432"/>
                <a:gd name="connsiteX9" fmla="*/ 0 w 30003"/>
                <a:gd name="connsiteY9" fmla="*/ 33433 h 33432"/>
                <a:gd name="connsiteX10" fmla="*/ 6763 w 30003"/>
                <a:gd name="connsiteY10" fmla="*/ 33433 h 33432"/>
                <a:gd name="connsiteX11" fmla="*/ 6763 w 30003"/>
                <a:gd name="connsiteY11" fmla="*/ 19526 h 33432"/>
                <a:gd name="connsiteX12" fmla="*/ 8096 w 30003"/>
                <a:gd name="connsiteY12" fmla="*/ 19526 h 33432"/>
                <a:gd name="connsiteX13" fmla="*/ 11525 w 30003"/>
                <a:gd name="connsiteY13" fmla="*/ 19907 h 33432"/>
                <a:gd name="connsiteX14" fmla="*/ 13525 w 30003"/>
                <a:gd name="connsiteY14" fmla="*/ 21241 h 33432"/>
                <a:gd name="connsiteX15" fmla="*/ 17050 w 30003"/>
                <a:gd name="connsiteY15" fmla="*/ 26194 h 33432"/>
                <a:gd name="connsiteX16" fmla="*/ 21908 w 30003"/>
                <a:gd name="connsiteY16" fmla="*/ 33433 h 33432"/>
                <a:gd name="connsiteX17" fmla="*/ 30004 w 30003"/>
                <a:gd name="connsiteY17" fmla="*/ 33433 h 33432"/>
                <a:gd name="connsiteX18" fmla="*/ 26098 w 30003"/>
                <a:gd name="connsiteY18" fmla="*/ 26956 h 33432"/>
                <a:gd name="connsiteX19" fmla="*/ 11811 w 30003"/>
                <a:gd name="connsiteY19" fmla="*/ 14192 h 33432"/>
                <a:gd name="connsiteX20" fmla="*/ 6858 w 30003"/>
                <a:gd name="connsiteY20" fmla="*/ 14192 h 33432"/>
                <a:gd name="connsiteX21" fmla="*/ 6858 w 30003"/>
                <a:gd name="connsiteY21" fmla="*/ 5715 h 33432"/>
                <a:gd name="connsiteX22" fmla="*/ 12097 w 30003"/>
                <a:gd name="connsiteY22" fmla="*/ 5715 h 33432"/>
                <a:gd name="connsiteX23" fmla="*/ 16954 w 30003"/>
                <a:gd name="connsiteY23" fmla="*/ 5810 h 33432"/>
                <a:gd name="connsiteX24" fmla="*/ 19431 w 30003"/>
                <a:gd name="connsiteY24" fmla="*/ 7144 h 33432"/>
                <a:gd name="connsiteX25" fmla="*/ 20383 w 30003"/>
                <a:gd name="connsiteY25" fmla="*/ 9906 h 33432"/>
                <a:gd name="connsiteX26" fmla="*/ 19717 w 30003"/>
                <a:gd name="connsiteY26" fmla="*/ 12383 h 33432"/>
                <a:gd name="connsiteX27" fmla="*/ 17812 w 30003"/>
                <a:gd name="connsiteY27" fmla="*/ 13811 h 33432"/>
                <a:gd name="connsiteX28" fmla="*/ 11811 w 30003"/>
                <a:gd name="connsiteY28" fmla="*/ 14192 h 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003" h="33432">
                  <a:moveTo>
                    <a:pt x="26098" y="26956"/>
                  </a:moveTo>
                  <a:cubicBezTo>
                    <a:pt x="24479" y="24384"/>
                    <a:pt x="23241" y="22574"/>
                    <a:pt x="22289" y="21527"/>
                  </a:cubicBezTo>
                  <a:cubicBezTo>
                    <a:pt x="21336" y="20479"/>
                    <a:pt x="20193" y="19526"/>
                    <a:pt x="18669" y="18764"/>
                  </a:cubicBezTo>
                  <a:cubicBezTo>
                    <a:pt x="21622" y="18383"/>
                    <a:pt x="23717" y="17335"/>
                    <a:pt x="25241" y="15716"/>
                  </a:cubicBezTo>
                  <a:cubicBezTo>
                    <a:pt x="26670" y="14097"/>
                    <a:pt x="27432" y="12002"/>
                    <a:pt x="27432" y="9525"/>
                  </a:cubicBezTo>
                  <a:cubicBezTo>
                    <a:pt x="27432" y="7525"/>
                    <a:pt x="26956" y="5810"/>
                    <a:pt x="25908" y="4191"/>
                  </a:cubicBezTo>
                  <a:cubicBezTo>
                    <a:pt x="24956" y="2667"/>
                    <a:pt x="23622" y="1619"/>
                    <a:pt x="22003" y="953"/>
                  </a:cubicBezTo>
                  <a:cubicBezTo>
                    <a:pt x="20383" y="381"/>
                    <a:pt x="17812" y="0"/>
                    <a:pt x="14192" y="0"/>
                  </a:cubicBezTo>
                  <a:lnTo>
                    <a:pt x="0" y="0"/>
                  </a:lnTo>
                  <a:lnTo>
                    <a:pt x="0" y="33433"/>
                  </a:lnTo>
                  <a:lnTo>
                    <a:pt x="6763" y="33433"/>
                  </a:lnTo>
                  <a:lnTo>
                    <a:pt x="6763" y="19526"/>
                  </a:lnTo>
                  <a:lnTo>
                    <a:pt x="8096" y="19526"/>
                  </a:lnTo>
                  <a:cubicBezTo>
                    <a:pt x="9620" y="19526"/>
                    <a:pt x="10763" y="19622"/>
                    <a:pt x="11525" y="19907"/>
                  </a:cubicBezTo>
                  <a:cubicBezTo>
                    <a:pt x="12192" y="20193"/>
                    <a:pt x="12859" y="20669"/>
                    <a:pt x="13525" y="21241"/>
                  </a:cubicBezTo>
                  <a:cubicBezTo>
                    <a:pt x="14097" y="21908"/>
                    <a:pt x="15335" y="23527"/>
                    <a:pt x="17050" y="26194"/>
                  </a:cubicBezTo>
                  <a:lnTo>
                    <a:pt x="21908" y="33433"/>
                  </a:lnTo>
                  <a:lnTo>
                    <a:pt x="30004" y="33433"/>
                  </a:lnTo>
                  <a:lnTo>
                    <a:pt x="26098" y="26956"/>
                  </a:lnTo>
                  <a:close/>
                  <a:moveTo>
                    <a:pt x="11811" y="14192"/>
                  </a:moveTo>
                  <a:lnTo>
                    <a:pt x="6858" y="14192"/>
                  </a:lnTo>
                  <a:lnTo>
                    <a:pt x="6858" y="5715"/>
                  </a:lnTo>
                  <a:lnTo>
                    <a:pt x="12097" y="5715"/>
                  </a:lnTo>
                  <a:cubicBezTo>
                    <a:pt x="14859" y="5715"/>
                    <a:pt x="16478" y="5715"/>
                    <a:pt x="16954" y="5810"/>
                  </a:cubicBezTo>
                  <a:cubicBezTo>
                    <a:pt x="18098" y="6001"/>
                    <a:pt x="18860" y="6477"/>
                    <a:pt x="19431" y="7144"/>
                  </a:cubicBezTo>
                  <a:cubicBezTo>
                    <a:pt x="20098" y="7810"/>
                    <a:pt x="20383" y="8763"/>
                    <a:pt x="20383" y="9906"/>
                  </a:cubicBezTo>
                  <a:cubicBezTo>
                    <a:pt x="20383" y="10859"/>
                    <a:pt x="20193" y="11716"/>
                    <a:pt x="19717" y="12383"/>
                  </a:cubicBezTo>
                  <a:cubicBezTo>
                    <a:pt x="19241" y="13049"/>
                    <a:pt x="18669" y="13526"/>
                    <a:pt x="17812" y="13811"/>
                  </a:cubicBezTo>
                  <a:cubicBezTo>
                    <a:pt x="17050" y="14002"/>
                    <a:pt x="15145" y="14192"/>
                    <a:pt x="11811" y="1419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4" name="Gráfico 14">
              <a:extLst>
                <a:ext uri="{FF2B5EF4-FFF2-40B4-BE49-F238E27FC236}">
                  <a16:creationId xmlns:a16="http://schemas.microsoft.com/office/drawing/2014/main" id="{9CBBE4B0-5FAE-44C7-B97D-238D2D5DA9AD}"/>
                </a:ext>
              </a:extLst>
            </p:cNvPr>
            <p:cNvSpPr/>
            <p:nvPr/>
          </p:nvSpPr>
          <p:spPr>
            <a:xfrm>
              <a:off x="5648896" y="4115942"/>
              <a:ext cx="6286" cy="6286"/>
            </a:xfrm>
            <a:custGeom>
              <a:avLst/>
              <a:gdLst>
                <a:gd name="connsiteX0" fmla="*/ 0 w 6286"/>
                <a:gd name="connsiteY0" fmla="*/ 0 h 6286"/>
                <a:gd name="connsiteX1" fmla="*/ 6287 w 6286"/>
                <a:gd name="connsiteY1" fmla="*/ 0 h 6286"/>
                <a:gd name="connsiteX2" fmla="*/ 6287 w 6286"/>
                <a:gd name="connsiteY2" fmla="*/ 6286 h 6286"/>
                <a:gd name="connsiteX3" fmla="*/ 0 w 6286"/>
                <a:gd name="connsiteY3" fmla="*/ 6286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" h="6286">
                  <a:moveTo>
                    <a:pt x="0" y="0"/>
                  </a:moveTo>
                  <a:lnTo>
                    <a:pt x="6287" y="0"/>
                  </a:lnTo>
                  <a:lnTo>
                    <a:pt x="6287" y="6286"/>
                  </a:lnTo>
                  <a:lnTo>
                    <a:pt x="0" y="628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5" name="Gráfico 14">
              <a:extLst>
                <a:ext uri="{FF2B5EF4-FFF2-40B4-BE49-F238E27FC236}">
                  <a16:creationId xmlns:a16="http://schemas.microsoft.com/office/drawing/2014/main" id="{935EF835-1B7B-451B-94A9-E2AB88610E26}"/>
                </a:ext>
              </a:extLst>
            </p:cNvPr>
            <p:cNvSpPr/>
            <p:nvPr/>
          </p:nvSpPr>
          <p:spPr>
            <a:xfrm>
              <a:off x="5346287" y="4089272"/>
              <a:ext cx="27431" cy="32861"/>
            </a:xfrm>
            <a:custGeom>
              <a:avLst/>
              <a:gdLst>
                <a:gd name="connsiteX0" fmla="*/ 23336 w 27431"/>
                <a:gd name="connsiteY0" fmla="*/ 3715 h 32861"/>
                <a:gd name="connsiteX1" fmla="*/ 18383 w 27431"/>
                <a:gd name="connsiteY1" fmla="*/ 667 h 32861"/>
                <a:gd name="connsiteX2" fmla="*/ 12097 w 27431"/>
                <a:gd name="connsiteY2" fmla="*/ 0 h 32861"/>
                <a:gd name="connsiteX3" fmla="*/ 0 w 27431"/>
                <a:gd name="connsiteY3" fmla="*/ 0 h 32861"/>
                <a:gd name="connsiteX4" fmla="*/ 0 w 27431"/>
                <a:gd name="connsiteY4" fmla="*/ 32861 h 32861"/>
                <a:gd name="connsiteX5" fmla="*/ 12478 w 27431"/>
                <a:gd name="connsiteY5" fmla="*/ 32861 h 32861"/>
                <a:gd name="connsiteX6" fmla="*/ 18288 w 27431"/>
                <a:gd name="connsiteY6" fmla="*/ 32099 h 32861"/>
                <a:gd name="connsiteX7" fmla="*/ 22955 w 27431"/>
                <a:gd name="connsiteY7" fmla="*/ 29527 h 32861"/>
                <a:gd name="connsiteX8" fmla="*/ 26479 w 27431"/>
                <a:gd name="connsiteY8" fmla="*/ 23717 h 32861"/>
                <a:gd name="connsiteX9" fmla="*/ 27432 w 27431"/>
                <a:gd name="connsiteY9" fmla="*/ 16669 h 32861"/>
                <a:gd name="connsiteX10" fmla="*/ 26384 w 27431"/>
                <a:gd name="connsiteY10" fmla="*/ 8953 h 32861"/>
                <a:gd name="connsiteX11" fmla="*/ 23336 w 27431"/>
                <a:gd name="connsiteY11" fmla="*/ 3715 h 32861"/>
                <a:gd name="connsiteX12" fmla="*/ 20098 w 27431"/>
                <a:gd name="connsiteY12" fmla="*/ 22479 h 32861"/>
                <a:gd name="connsiteX13" fmla="*/ 18383 w 27431"/>
                <a:gd name="connsiteY13" fmla="*/ 25622 h 32861"/>
                <a:gd name="connsiteX14" fmla="*/ 15716 w 27431"/>
                <a:gd name="connsiteY14" fmla="*/ 26956 h 32861"/>
                <a:gd name="connsiteX15" fmla="*/ 11716 w 27431"/>
                <a:gd name="connsiteY15" fmla="*/ 27242 h 32861"/>
                <a:gd name="connsiteX16" fmla="*/ 6763 w 27431"/>
                <a:gd name="connsiteY16" fmla="*/ 27242 h 32861"/>
                <a:gd name="connsiteX17" fmla="*/ 6763 w 27431"/>
                <a:gd name="connsiteY17" fmla="*/ 5525 h 32861"/>
                <a:gd name="connsiteX18" fmla="*/ 9716 w 27431"/>
                <a:gd name="connsiteY18" fmla="*/ 5525 h 32861"/>
                <a:gd name="connsiteX19" fmla="*/ 15145 w 27431"/>
                <a:gd name="connsiteY19" fmla="*/ 5810 h 32861"/>
                <a:gd name="connsiteX20" fmla="*/ 18193 w 27431"/>
                <a:gd name="connsiteY20" fmla="*/ 7334 h 32861"/>
                <a:gd name="connsiteX21" fmla="*/ 20098 w 27431"/>
                <a:gd name="connsiteY21" fmla="*/ 10477 h 32861"/>
                <a:gd name="connsiteX22" fmla="*/ 20765 w 27431"/>
                <a:gd name="connsiteY22" fmla="*/ 16288 h 32861"/>
                <a:gd name="connsiteX23" fmla="*/ 20098 w 27431"/>
                <a:gd name="connsiteY23" fmla="*/ 22479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431" h="32861">
                  <a:moveTo>
                    <a:pt x="23336" y="3715"/>
                  </a:moveTo>
                  <a:cubicBezTo>
                    <a:pt x="21907" y="2286"/>
                    <a:pt x="20288" y="1238"/>
                    <a:pt x="18383" y="667"/>
                  </a:cubicBezTo>
                  <a:cubicBezTo>
                    <a:pt x="16954" y="286"/>
                    <a:pt x="14859" y="0"/>
                    <a:pt x="12097" y="0"/>
                  </a:cubicBezTo>
                  <a:lnTo>
                    <a:pt x="0" y="0"/>
                  </a:lnTo>
                  <a:lnTo>
                    <a:pt x="0" y="32861"/>
                  </a:lnTo>
                  <a:lnTo>
                    <a:pt x="12478" y="32861"/>
                  </a:lnTo>
                  <a:cubicBezTo>
                    <a:pt x="14954" y="32861"/>
                    <a:pt x="16859" y="32671"/>
                    <a:pt x="18288" y="32099"/>
                  </a:cubicBezTo>
                  <a:cubicBezTo>
                    <a:pt x="20193" y="31528"/>
                    <a:pt x="21812" y="30575"/>
                    <a:pt x="22955" y="29527"/>
                  </a:cubicBezTo>
                  <a:cubicBezTo>
                    <a:pt x="24479" y="28099"/>
                    <a:pt x="25622" y="26099"/>
                    <a:pt x="26479" y="23717"/>
                  </a:cubicBezTo>
                  <a:cubicBezTo>
                    <a:pt x="27146" y="21717"/>
                    <a:pt x="27432" y="19431"/>
                    <a:pt x="27432" y="16669"/>
                  </a:cubicBezTo>
                  <a:cubicBezTo>
                    <a:pt x="27432" y="13621"/>
                    <a:pt x="27051" y="11049"/>
                    <a:pt x="26384" y="8953"/>
                  </a:cubicBezTo>
                  <a:cubicBezTo>
                    <a:pt x="25813" y="6953"/>
                    <a:pt x="24765" y="5144"/>
                    <a:pt x="23336" y="3715"/>
                  </a:cubicBezTo>
                  <a:moveTo>
                    <a:pt x="20098" y="22479"/>
                  </a:moveTo>
                  <a:cubicBezTo>
                    <a:pt x="19621" y="23908"/>
                    <a:pt x="19050" y="24955"/>
                    <a:pt x="18383" y="25622"/>
                  </a:cubicBezTo>
                  <a:cubicBezTo>
                    <a:pt x="17717" y="26289"/>
                    <a:pt x="16764" y="26765"/>
                    <a:pt x="15716" y="26956"/>
                  </a:cubicBezTo>
                  <a:cubicBezTo>
                    <a:pt x="14859" y="27146"/>
                    <a:pt x="13525" y="27242"/>
                    <a:pt x="11716" y="27242"/>
                  </a:cubicBezTo>
                  <a:lnTo>
                    <a:pt x="6763" y="27242"/>
                  </a:lnTo>
                  <a:lnTo>
                    <a:pt x="6763" y="5525"/>
                  </a:lnTo>
                  <a:lnTo>
                    <a:pt x="9716" y="5525"/>
                  </a:lnTo>
                  <a:cubicBezTo>
                    <a:pt x="12382" y="5525"/>
                    <a:pt x="14288" y="5620"/>
                    <a:pt x="15145" y="5810"/>
                  </a:cubicBezTo>
                  <a:cubicBezTo>
                    <a:pt x="16383" y="6096"/>
                    <a:pt x="17431" y="6572"/>
                    <a:pt x="18193" y="7334"/>
                  </a:cubicBezTo>
                  <a:cubicBezTo>
                    <a:pt x="18955" y="8096"/>
                    <a:pt x="19621" y="9144"/>
                    <a:pt x="20098" y="10477"/>
                  </a:cubicBezTo>
                  <a:cubicBezTo>
                    <a:pt x="20574" y="11811"/>
                    <a:pt x="20765" y="13811"/>
                    <a:pt x="20765" y="16288"/>
                  </a:cubicBezTo>
                  <a:cubicBezTo>
                    <a:pt x="20765" y="19050"/>
                    <a:pt x="20479" y="21050"/>
                    <a:pt x="20098" y="2247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6" name="Gráfico 14">
              <a:extLst>
                <a:ext uri="{FF2B5EF4-FFF2-40B4-BE49-F238E27FC236}">
                  <a16:creationId xmlns:a16="http://schemas.microsoft.com/office/drawing/2014/main" id="{A047825F-6ECD-4CA3-86E3-5856FDD3372B}"/>
                </a:ext>
              </a:extLst>
            </p:cNvPr>
            <p:cNvSpPr/>
            <p:nvPr/>
          </p:nvSpPr>
          <p:spPr>
            <a:xfrm>
              <a:off x="5376100" y="4089272"/>
              <a:ext cx="24955" cy="32861"/>
            </a:xfrm>
            <a:custGeom>
              <a:avLst/>
              <a:gdLst>
                <a:gd name="connsiteX0" fmla="*/ 6668 w 24955"/>
                <a:gd name="connsiteY0" fmla="*/ 18478 h 32861"/>
                <a:gd name="connsiteX1" fmla="*/ 23051 w 24955"/>
                <a:gd name="connsiteY1" fmla="*/ 18478 h 32861"/>
                <a:gd name="connsiteX2" fmla="*/ 23051 w 24955"/>
                <a:gd name="connsiteY2" fmla="*/ 12859 h 32861"/>
                <a:gd name="connsiteX3" fmla="*/ 6668 w 24955"/>
                <a:gd name="connsiteY3" fmla="*/ 12859 h 32861"/>
                <a:gd name="connsiteX4" fmla="*/ 6668 w 24955"/>
                <a:gd name="connsiteY4" fmla="*/ 5620 h 32861"/>
                <a:gd name="connsiteX5" fmla="*/ 24289 w 24955"/>
                <a:gd name="connsiteY5" fmla="*/ 5620 h 32861"/>
                <a:gd name="connsiteX6" fmla="*/ 24289 w 24955"/>
                <a:gd name="connsiteY6" fmla="*/ 0 h 32861"/>
                <a:gd name="connsiteX7" fmla="*/ 0 w 24955"/>
                <a:gd name="connsiteY7" fmla="*/ 0 h 32861"/>
                <a:gd name="connsiteX8" fmla="*/ 0 w 24955"/>
                <a:gd name="connsiteY8" fmla="*/ 32861 h 32861"/>
                <a:gd name="connsiteX9" fmla="*/ 24956 w 24955"/>
                <a:gd name="connsiteY9" fmla="*/ 32861 h 32861"/>
                <a:gd name="connsiteX10" fmla="*/ 24956 w 24955"/>
                <a:gd name="connsiteY10" fmla="*/ 27337 h 32861"/>
                <a:gd name="connsiteX11" fmla="*/ 6668 w 24955"/>
                <a:gd name="connsiteY11" fmla="*/ 27337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955" h="32861">
                  <a:moveTo>
                    <a:pt x="6668" y="18478"/>
                  </a:moveTo>
                  <a:lnTo>
                    <a:pt x="23051" y="18478"/>
                  </a:lnTo>
                  <a:lnTo>
                    <a:pt x="23051" y="12859"/>
                  </a:lnTo>
                  <a:lnTo>
                    <a:pt x="6668" y="12859"/>
                  </a:lnTo>
                  <a:lnTo>
                    <a:pt x="6668" y="5620"/>
                  </a:lnTo>
                  <a:lnTo>
                    <a:pt x="24289" y="5620"/>
                  </a:lnTo>
                  <a:lnTo>
                    <a:pt x="24289" y="0"/>
                  </a:lnTo>
                  <a:lnTo>
                    <a:pt x="0" y="0"/>
                  </a:lnTo>
                  <a:lnTo>
                    <a:pt x="0" y="32861"/>
                  </a:lnTo>
                  <a:lnTo>
                    <a:pt x="24956" y="32861"/>
                  </a:lnTo>
                  <a:lnTo>
                    <a:pt x="24956" y="27337"/>
                  </a:lnTo>
                  <a:lnTo>
                    <a:pt x="6668" y="2733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7" name="Gráfico 14">
              <a:extLst>
                <a:ext uri="{FF2B5EF4-FFF2-40B4-BE49-F238E27FC236}">
                  <a16:creationId xmlns:a16="http://schemas.microsoft.com/office/drawing/2014/main" id="{92505A05-DE52-4DDF-94C1-31AD3CE7FAF7}"/>
                </a:ext>
              </a:extLst>
            </p:cNvPr>
            <p:cNvSpPr/>
            <p:nvPr/>
          </p:nvSpPr>
          <p:spPr>
            <a:xfrm>
              <a:off x="5417058" y="4089463"/>
              <a:ext cx="27527" cy="32861"/>
            </a:xfrm>
            <a:custGeom>
              <a:avLst/>
              <a:gdLst>
                <a:gd name="connsiteX0" fmla="*/ 21336 w 27527"/>
                <a:gd name="connsiteY0" fmla="*/ 15240 h 32861"/>
                <a:gd name="connsiteX1" fmla="*/ 24670 w 27527"/>
                <a:gd name="connsiteY1" fmla="*/ 12382 h 32861"/>
                <a:gd name="connsiteX2" fmla="*/ 25908 w 27527"/>
                <a:gd name="connsiteY2" fmla="*/ 8192 h 32861"/>
                <a:gd name="connsiteX3" fmla="*/ 24860 w 27527"/>
                <a:gd name="connsiteY3" fmla="*/ 4381 h 32861"/>
                <a:gd name="connsiteX4" fmla="*/ 22384 w 27527"/>
                <a:gd name="connsiteY4" fmla="*/ 1619 h 32861"/>
                <a:gd name="connsiteX5" fmla="*/ 18955 w 27527"/>
                <a:gd name="connsiteY5" fmla="*/ 286 h 32861"/>
                <a:gd name="connsiteX6" fmla="*/ 13144 w 27527"/>
                <a:gd name="connsiteY6" fmla="*/ 0 h 32861"/>
                <a:gd name="connsiteX7" fmla="*/ 0 w 27527"/>
                <a:gd name="connsiteY7" fmla="*/ 0 h 32861"/>
                <a:gd name="connsiteX8" fmla="*/ 0 w 27527"/>
                <a:gd name="connsiteY8" fmla="*/ 32861 h 32861"/>
                <a:gd name="connsiteX9" fmla="*/ 11144 w 27527"/>
                <a:gd name="connsiteY9" fmla="*/ 32861 h 32861"/>
                <a:gd name="connsiteX10" fmla="*/ 19145 w 27527"/>
                <a:gd name="connsiteY10" fmla="*/ 32671 h 32861"/>
                <a:gd name="connsiteX11" fmla="*/ 23622 w 27527"/>
                <a:gd name="connsiteY11" fmla="*/ 31051 h 32861"/>
                <a:gd name="connsiteX12" fmla="*/ 26479 w 27527"/>
                <a:gd name="connsiteY12" fmla="*/ 27623 h 32861"/>
                <a:gd name="connsiteX13" fmla="*/ 27527 w 27527"/>
                <a:gd name="connsiteY13" fmla="*/ 23241 h 32861"/>
                <a:gd name="connsiteX14" fmla="*/ 25908 w 27527"/>
                <a:gd name="connsiteY14" fmla="*/ 18288 h 32861"/>
                <a:gd name="connsiteX15" fmla="*/ 21336 w 27527"/>
                <a:gd name="connsiteY15" fmla="*/ 15240 h 32861"/>
                <a:gd name="connsiteX16" fmla="*/ 6667 w 27527"/>
                <a:gd name="connsiteY16" fmla="*/ 5334 h 32861"/>
                <a:gd name="connsiteX17" fmla="*/ 10477 w 27527"/>
                <a:gd name="connsiteY17" fmla="*/ 5334 h 32861"/>
                <a:gd name="connsiteX18" fmla="*/ 16192 w 27527"/>
                <a:gd name="connsiteY18" fmla="*/ 5429 h 32861"/>
                <a:gd name="connsiteX19" fmla="*/ 18669 w 27527"/>
                <a:gd name="connsiteY19" fmla="*/ 6572 h 32861"/>
                <a:gd name="connsiteX20" fmla="*/ 19526 w 27527"/>
                <a:gd name="connsiteY20" fmla="*/ 9049 h 32861"/>
                <a:gd name="connsiteX21" fmla="*/ 18574 w 27527"/>
                <a:gd name="connsiteY21" fmla="*/ 11621 h 32861"/>
                <a:gd name="connsiteX22" fmla="*/ 15907 w 27527"/>
                <a:gd name="connsiteY22" fmla="*/ 12764 h 32861"/>
                <a:gd name="connsiteX23" fmla="*/ 11049 w 27527"/>
                <a:gd name="connsiteY23" fmla="*/ 12859 h 32861"/>
                <a:gd name="connsiteX24" fmla="*/ 6667 w 27527"/>
                <a:gd name="connsiteY24" fmla="*/ 12859 h 32861"/>
                <a:gd name="connsiteX25" fmla="*/ 6667 w 27527"/>
                <a:gd name="connsiteY25" fmla="*/ 5334 h 32861"/>
                <a:gd name="connsiteX26" fmla="*/ 19812 w 27527"/>
                <a:gd name="connsiteY26" fmla="*/ 25622 h 32861"/>
                <a:gd name="connsiteX27" fmla="*/ 17431 w 27527"/>
                <a:gd name="connsiteY27" fmla="*/ 26956 h 32861"/>
                <a:gd name="connsiteX28" fmla="*/ 12859 w 27527"/>
                <a:gd name="connsiteY28" fmla="*/ 27146 h 32861"/>
                <a:gd name="connsiteX29" fmla="*/ 6763 w 27527"/>
                <a:gd name="connsiteY29" fmla="*/ 27146 h 32861"/>
                <a:gd name="connsiteX30" fmla="*/ 6763 w 27527"/>
                <a:gd name="connsiteY30" fmla="*/ 18383 h 32861"/>
                <a:gd name="connsiteX31" fmla="*/ 12097 w 27527"/>
                <a:gd name="connsiteY31" fmla="*/ 18383 h 32861"/>
                <a:gd name="connsiteX32" fmla="*/ 18002 w 27527"/>
                <a:gd name="connsiteY32" fmla="*/ 18859 h 32861"/>
                <a:gd name="connsiteX33" fmla="*/ 20098 w 27527"/>
                <a:gd name="connsiteY33" fmla="*/ 20383 h 32861"/>
                <a:gd name="connsiteX34" fmla="*/ 20860 w 27527"/>
                <a:gd name="connsiteY34" fmla="*/ 22860 h 32861"/>
                <a:gd name="connsiteX35" fmla="*/ 19812 w 27527"/>
                <a:gd name="connsiteY35" fmla="*/ 25622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7527" h="32861">
                  <a:moveTo>
                    <a:pt x="21336" y="15240"/>
                  </a:moveTo>
                  <a:cubicBezTo>
                    <a:pt x="22765" y="14573"/>
                    <a:pt x="23908" y="13621"/>
                    <a:pt x="24670" y="12382"/>
                  </a:cubicBezTo>
                  <a:cubicBezTo>
                    <a:pt x="25527" y="11144"/>
                    <a:pt x="25908" y="9716"/>
                    <a:pt x="25908" y="8192"/>
                  </a:cubicBezTo>
                  <a:cubicBezTo>
                    <a:pt x="25908" y="6763"/>
                    <a:pt x="25622" y="5524"/>
                    <a:pt x="24860" y="4381"/>
                  </a:cubicBezTo>
                  <a:cubicBezTo>
                    <a:pt x="24193" y="3239"/>
                    <a:pt x="23336" y="2381"/>
                    <a:pt x="22384" y="1619"/>
                  </a:cubicBezTo>
                  <a:cubicBezTo>
                    <a:pt x="21336" y="952"/>
                    <a:pt x="20193" y="476"/>
                    <a:pt x="18955" y="286"/>
                  </a:cubicBezTo>
                  <a:cubicBezTo>
                    <a:pt x="17621" y="95"/>
                    <a:pt x="15716" y="0"/>
                    <a:pt x="13144" y="0"/>
                  </a:cubicBezTo>
                  <a:lnTo>
                    <a:pt x="0" y="0"/>
                  </a:lnTo>
                  <a:lnTo>
                    <a:pt x="0" y="32861"/>
                  </a:lnTo>
                  <a:lnTo>
                    <a:pt x="11144" y="32861"/>
                  </a:lnTo>
                  <a:cubicBezTo>
                    <a:pt x="15335" y="32861"/>
                    <a:pt x="18002" y="32766"/>
                    <a:pt x="19145" y="32671"/>
                  </a:cubicBezTo>
                  <a:cubicBezTo>
                    <a:pt x="20860" y="32480"/>
                    <a:pt x="22384" y="31909"/>
                    <a:pt x="23622" y="31051"/>
                  </a:cubicBezTo>
                  <a:cubicBezTo>
                    <a:pt x="24765" y="30194"/>
                    <a:pt x="25717" y="29051"/>
                    <a:pt x="26479" y="27623"/>
                  </a:cubicBezTo>
                  <a:cubicBezTo>
                    <a:pt x="27146" y="26194"/>
                    <a:pt x="27527" y="24765"/>
                    <a:pt x="27527" y="23241"/>
                  </a:cubicBezTo>
                  <a:cubicBezTo>
                    <a:pt x="27527" y="21336"/>
                    <a:pt x="26956" y="19717"/>
                    <a:pt x="25908" y="18288"/>
                  </a:cubicBezTo>
                  <a:cubicBezTo>
                    <a:pt x="24860" y="16859"/>
                    <a:pt x="23336" y="15811"/>
                    <a:pt x="21336" y="15240"/>
                  </a:cubicBezTo>
                  <a:moveTo>
                    <a:pt x="6667" y="5334"/>
                  </a:moveTo>
                  <a:lnTo>
                    <a:pt x="10477" y="5334"/>
                  </a:lnTo>
                  <a:cubicBezTo>
                    <a:pt x="13621" y="5334"/>
                    <a:pt x="15526" y="5429"/>
                    <a:pt x="16192" y="5429"/>
                  </a:cubicBezTo>
                  <a:cubicBezTo>
                    <a:pt x="17335" y="5524"/>
                    <a:pt x="18097" y="5905"/>
                    <a:pt x="18669" y="6572"/>
                  </a:cubicBezTo>
                  <a:cubicBezTo>
                    <a:pt x="19241" y="7239"/>
                    <a:pt x="19526" y="8001"/>
                    <a:pt x="19526" y="9049"/>
                  </a:cubicBezTo>
                  <a:cubicBezTo>
                    <a:pt x="19526" y="10097"/>
                    <a:pt x="19241" y="10954"/>
                    <a:pt x="18574" y="11621"/>
                  </a:cubicBezTo>
                  <a:cubicBezTo>
                    <a:pt x="17907" y="12287"/>
                    <a:pt x="17050" y="12668"/>
                    <a:pt x="15907" y="12764"/>
                  </a:cubicBezTo>
                  <a:cubicBezTo>
                    <a:pt x="15240" y="12859"/>
                    <a:pt x="13716" y="12859"/>
                    <a:pt x="11049" y="12859"/>
                  </a:cubicBezTo>
                  <a:lnTo>
                    <a:pt x="6667" y="12859"/>
                  </a:lnTo>
                  <a:lnTo>
                    <a:pt x="6667" y="5334"/>
                  </a:lnTo>
                  <a:close/>
                  <a:moveTo>
                    <a:pt x="19812" y="25622"/>
                  </a:moveTo>
                  <a:cubicBezTo>
                    <a:pt x="19145" y="26289"/>
                    <a:pt x="18383" y="26765"/>
                    <a:pt x="17431" y="26956"/>
                  </a:cubicBezTo>
                  <a:cubicBezTo>
                    <a:pt x="16764" y="27146"/>
                    <a:pt x="15240" y="27146"/>
                    <a:pt x="12859" y="27146"/>
                  </a:cubicBezTo>
                  <a:lnTo>
                    <a:pt x="6763" y="27146"/>
                  </a:lnTo>
                  <a:lnTo>
                    <a:pt x="6763" y="18383"/>
                  </a:lnTo>
                  <a:lnTo>
                    <a:pt x="12097" y="18383"/>
                  </a:lnTo>
                  <a:cubicBezTo>
                    <a:pt x="15145" y="18383"/>
                    <a:pt x="17050" y="18574"/>
                    <a:pt x="18002" y="18859"/>
                  </a:cubicBezTo>
                  <a:cubicBezTo>
                    <a:pt x="18859" y="19145"/>
                    <a:pt x="19621" y="19717"/>
                    <a:pt x="20098" y="20383"/>
                  </a:cubicBezTo>
                  <a:cubicBezTo>
                    <a:pt x="20574" y="21050"/>
                    <a:pt x="20860" y="21907"/>
                    <a:pt x="20860" y="22860"/>
                  </a:cubicBezTo>
                  <a:cubicBezTo>
                    <a:pt x="20765" y="24003"/>
                    <a:pt x="20383" y="24955"/>
                    <a:pt x="19812" y="2562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8" name="Gráfico 14">
              <a:extLst>
                <a:ext uri="{FF2B5EF4-FFF2-40B4-BE49-F238E27FC236}">
                  <a16:creationId xmlns:a16="http://schemas.microsoft.com/office/drawing/2014/main" id="{196CEC4E-A8F4-499A-8250-4AC9AF7B9FDF}"/>
                </a:ext>
              </a:extLst>
            </p:cNvPr>
            <p:cNvSpPr/>
            <p:nvPr/>
          </p:nvSpPr>
          <p:spPr>
            <a:xfrm>
              <a:off x="5446871" y="4088796"/>
              <a:ext cx="31718" cy="33909"/>
            </a:xfrm>
            <a:custGeom>
              <a:avLst/>
              <a:gdLst>
                <a:gd name="connsiteX0" fmla="*/ 15907 w 31718"/>
                <a:gd name="connsiteY0" fmla="*/ 0 h 33909"/>
                <a:gd name="connsiteX1" fmla="*/ 8858 w 31718"/>
                <a:gd name="connsiteY1" fmla="*/ 1333 h 33909"/>
                <a:gd name="connsiteX2" fmla="*/ 4572 w 31718"/>
                <a:gd name="connsiteY2" fmla="*/ 4286 h 33909"/>
                <a:gd name="connsiteX3" fmla="*/ 1524 w 31718"/>
                <a:gd name="connsiteY3" fmla="*/ 8763 h 33909"/>
                <a:gd name="connsiteX4" fmla="*/ 0 w 31718"/>
                <a:gd name="connsiteY4" fmla="*/ 17145 h 33909"/>
                <a:gd name="connsiteX5" fmla="*/ 4286 w 31718"/>
                <a:gd name="connsiteY5" fmla="*/ 29432 h 33909"/>
                <a:gd name="connsiteX6" fmla="*/ 15907 w 31718"/>
                <a:gd name="connsiteY6" fmla="*/ 33909 h 33909"/>
                <a:gd name="connsiteX7" fmla="*/ 27432 w 31718"/>
                <a:gd name="connsiteY7" fmla="*/ 29432 h 33909"/>
                <a:gd name="connsiteX8" fmla="*/ 31718 w 31718"/>
                <a:gd name="connsiteY8" fmla="*/ 17050 h 33909"/>
                <a:gd name="connsiteX9" fmla="*/ 27337 w 31718"/>
                <a:gd name="connsiteY9" fmla="*/ 4572 h 33909"/>
                <a:gd name="connsiteX10" fmla="*/ 15907 w 31718"/>
                <a:gd name="connsiteY10" fmla="*/ 0 h 33909"/>
                <a:gd name="connsiteX11" fmla="*/ 22574 w 31718"/>
                <a:gd name="connsiteY11" fmla="*/ 25432 h 33909"/>
                <a:gd name="connsiteX12" fmla="*/ 16097 w 31718"/>
                <a:gd name="connsiteY12" fmla="*/ 28289 h 33909"/>
                <a:gd name="connsiteX13" fmla="*/ 9525 w 31718"/>
                <a:gd name="connsiteY13" fmla="*/ 25432 h 33909"/>
                <a:gd name="connsiteX14" fmla="*/ 6953 w 31718"/>
                <a:gd name="connsiteY14" fmla="*/ 17050 h 33909"/>
                <a:gd name="connsiteX15" fmla="*/ 9430 w 31718"/>
                <a:gd name="connsiteY15" fmla="*/ 8572 h 33909"/>
                <a:gd name="connsiteX16" fmla="*/ 16002 w 31718"/>
                <a:gd name="connsiteY16" fmla="*/ 5810 h 33909"/>
                <a:gd name="connsiteX17" fmla="*/ 22574 w 31718"/>
                <a:gd name="connsiteY17" fmla="*/ 8572 h 33909"/>
                <a:gd name="connsiteX18" fmla="*/ 25051 w 31718"/>
                <a:gd name="connsiteY18" fmla="*/ 16954 h 33909"/>
                <a:gd name="connsiteX19" fmla="*/ 22574 w 31718"/>
                <a:gd name="connsiteY19" fmla="*/ 25432 h 3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718" h="33909">
                  <a:moveTo>
                    <a:pt x="15907" y="0"/>
                  </a:moveTo>
                  <a:cubicBezTo>
                    <a:pt x="13240" y="0"/>
                    <a:pt x="10859" y="476"/>
                    <a:pt x="8858" y="1333"/>
                  </a:cubicBezTo>
                  <a:cubicBezTo>
                    <a:pt x="7334" y="2000"/>
                    <a:pt x="5906" y="2953"/>
                    <a:pt x="4572" y="4286"/>
                  </a:cubicBezTo>
                  <a:cubicBezTo>
                    <a:pt x="3334" y="5620"/>
                    <a:pt x="2286" y="7144"/>
                    <a:pt x="1524" y="8763"/>
                  </a:cubicBezTo>
                  <a:cubicBezTo>
                    <a:pt x="572" y="11049"/>
                    <a:pt x="0" y="13811"/>
                    <a:pt x="0" y="17145"/>
                  </a:cubicBezTo>
                  <a:cubicBezTo>
                    <a:pt x="0" y="22384"/>
                    <a:pt x="1429" y="26479"/>
                    <a:pt x="4286" y="29432"/>
                  </a:cubicBezTo>
                  <a:cubicBezTo>
                    <a:pt x="7144" y="32385"/>
                    <a:pt x="11049" y="33909"/>
                    <a:pt x="15907" y="33909"/>
                  </a:cubicBezTo>
                  <a:cubicBezTo>
                    <a:pt x="20765" y="33909"/>
                    <a:pt x="24575" y="32385"/>
                    <a:pt x="27432" y="29432"/>
                  </a:cubicBezTo>
                  <a:cubicBezTo>
                    <a:pt x="30290" y="26479"/>
                    <a:pt x="31718" y="22289"/>
                    <a:pt x="31718" y="17050"/>
                  </a:cubicBezTo>
                  <a:cubicBezTo>
                    <a:pt x="31718" y="11716"/>
                    <a:pt x="30290" y="7525"/>
                    <a:pt x="27337" y="4572"/>
                  </a:cubicBezTo>
                  <a:cubicBezTo>
                    <a:pt x="24670" y="1429"/>
                    <a:pt x="20765" y="0"/>
                    <a:pt x="15907" y="0"/>
                  </a:cubicBezTo>
                  <a:moveTo>
                    <a:pt x="22574" y="25432"/>
                  </a:moveTo>
                  <a:cubicBezTo>
                    <a:pt x="20860" y="27337"/>
                    <a:pt x="18669" y="28289"/>
                    <a:pt x="16097" y="28289"/>
                  </a:cubicBezTo>
                  <a:cubicBezTo>
                    <a:pt x="13430" y="28289"/>
                    <a:pt x="11240" y="27337"/>
                    <a:pt x="9525" y="25432"/>
                  </a:cubicBezTo>
                  <a:cubicBezTo>
                    <a:pt x="7810" y="23527"/>
                    <a:pt x="6953" y="20669"/>
                    <a:pt x="6953" y="17050"/>
                  </a:cubicBezTo>
                  <a:cubicBezTo>
                    <a:pt x="6953" y="13240"/>
                    <a:pt x="7810" y="10477"/>
                    <a:pt x="9430" y="8572"/>
                  </a:cubicBezTo>
                  <a:cubicBezTo>
                    <a:pt x="11144" y="6668"/>
                    <a:pt x="13335" y="5810"/>
                    <a:pt x="16002" y="5810"/>
                  </a:cubicBezTo>
                  <a:cubicBezTo>
                    <a:pt x="18764" y="5810"/>
                    <a:pt x="20955" y="6763"/>
                    <a:pt x="22574" y="8572"/>
                  </a:cubicBezTo>
                  <a:cubicBezTo>
                    <a:pt x="24194" y="10382"/>
                    <a:pt x="25051" y="13240"/>
                    <a:pt x="25051" y="16954"/>
                  </a:cubicBezTo>
                  <a:cubicBezTo>
                    <a:pt x="25051" y="20669"/>
                    <a:pt x="24194" y="23527"/>
                    <a:pt x="22574" y="2543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99" name="Gráfico 14">
              <a:extLst>
                <a:ext uri="{FF2B5EF4-FFF2-40B4-BE49-F238E27FC236}">
                  <a16:creationId xmlns:a16="http://schemas.microsoft.com/office/drawing/2014/main" id="{2BFD00C7-13C5-4F49-9B67-75CB11F62210}"/>
                </a:ext>
              </a:extLst>
            </p:cNvPr>
            <p:cNvSpPr/>
            <p:nvPr/>
          </p:nvSpPr>
          <p:spPr>
            <a:xfrm>
              <a:off x="5481732" y="4088605"/>
              <a:ext cx="30765" cy="34004"/>
            </a:xfrm>
            <a:custGeom>
              <a:avLst/>
              <a:gdLst>
                <a:gd name="connsiteX0" fmla="*/ 16478 w 30765"/>
                <a:gd name="connsiteY0" fmla="*/ 21526 h 34004"/>
                <a:gd name="connsiteX1" fmla="*/ 24098 w 30765"/>
                <a:gd name="connsiteY1" fmla="*/ 21526 h 34004"/>
                <a:gd name="connsiteX2" fmla="*/ 24098 w 30765"/>
                <a:gd name="connsiteY2" fmla="*/ 25622 h 34004"/>
                <a:gd name="connsiteX3" fmla="*/ 20479 w 30765"/>
                <a:gd name="connsiteY3" fmla="*/ 27623 h 34004"/>
                <a:gd name="connsiteX4" fmla="*/ 16288 w 30765"/>
                <a:gd name="connsiteY4" fmla="*/ 28384 h 34004"/>
                <a:gd name="connsiteX5" fmla="*/ 9525 w 30765"/>
                <a:gd name="connsiteY5" fmla="*/ 25432 h 34004"/>
                <a:gd name="connsiteX6" fmla="*/ 6953 w 30765"/>
                <a:gd name="connsiteY6" fmla="*/ 16669 h 34004"/>
                <a:gd name="connsiteX7" fmla="*/ 9525 w 30765"/>
                <a:gd name="connsiteY7" fmla="*/ 8477 h 34004"/>
                <a:gd name="connsiteX8" fmla="*/ 16383 w 30765"/>
                <a:gd name="connsiteY8" fmla="*/ 5715 h 34004"/>
                <a:gd name="connsiteX9" fmla="*/ 21146 w 30765"/>
                <a:gd name="connsiteY9" fmla="*/ 7144 h 34004"/>
                <a:gd name="connsiteX10" fmla="*/ 23717 w 30765"/>
                <a:gd name="connsiteY10" fmla="*/ 10954 h 34004"/>
                <a:gd name="connsiteX11" fmla="*/ 30290 w 30765"/>
                <a:gd name="connsiteY11" fmla="*/ 9716 h 34004"/>
                <a:gd name="connsiteX12" fmla="*/ 25908 w 30765"/>
                <a:gd name="connsiteY12" fmla="*/ 2572 h 34004"/>
                <a:gd name="connsiteX13" fmla="*/ 16383 w 30765"/>
                <a:gd name="connsiteY13" fmla="*/ 0 h 34004"/>
                <a:gd name="connsiteX14" fmla="*/ 8477 w 30765"/>
                <a:gd name="connsiteY14" fmla="*/ 1619 h 34004"/>
                <a:gd name="connsiteX15" fmla="*/ 2191 w 30765"/>
                <a:gd name="connsiteY15" fmla="*/ 7810 h 34004"/>
                <a:gd name="connsiteX16" fmla="*/ 0 w 30765"/>
                <a:gd name="connsiteY16" fmla="*/ 16859 h 34004"/>
                <a:gd name="connsiteX17" fmla="*/ 1905 w 30765"/>
                <a:gd name="connsiteY17" fmla="*/ 25622 h 34004"/>
                <a:gd name="connsiteX18" fmla="*/ 7715 w 30765"/>
                <a:gd name="connsiteY18" fmla="*/ 31814 h 34004"/>
                <a:gd name="connsiteX19" fmla="*/ 16669 w 30765"/>
                <a:gd name="connsiteY19" fmla="*/ 34004 h 34004"/>
                <a:gd name="connsiteX20" fmla="*/ 24670 w 30765"/>
                <a:gd name="connsiteY20" fmla="*/ 32480 h 34004"/>
                <a:gd name="connsiteX21" fmla="*/ 30766 w 30765"/>
                <a:gd name="connsiteY21" fmla="*/ 28956 h 34004"/>
                <a:gd name="connsiteX22" fmla="*/ 30766 w 30765"/>
                <a:gd name="connsiteY22" fmla="*/ 15907 h 34004"/>
                <a:gd name="connsiteX23" fmla="*/ 16478 w 30765"/>
                <a:gd name="connsiteY23" fmla="*/ 15907 h 34004"/>
                <a:gd name="connsiteX24" fmla="*/ 16478 w 30765"/>
                <a:gd name="connsiteY24" fmla="*/ 21526 h 3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765" h="34004">
                  <a:moveTo>
                    <a:pt x="16478" y="21526"/>
                  </a:moveTo>
                  <a:lnTo>
                    <a:pt x="24098" y="21526"/>
                  </a:lnTo>
                  <a:lnTo>
                    <a:pt x="24098" y="25622"/>
                  </a:lnTo>
                  <a:cubicBezTo>
                    <a:pt x="23050" y="26384"/>
                    <a:pt x="21907" y="27051"/>
                    <a:pt x="20479" y="27623"/>
                  </a:cubicBezTo>
                  <a:cubicBezTo>
                    <a:pt x="19050" y="28099"/>
                    <a:pt x="17717" y="28384"/>
                    <a:pt x="16288" y="28384"/>
                  </a:cubicBezTo>
                  <a:cubicBezTo>
                    <a:pt x="13525" y="28384"/>
                    <a:pt x="11240" y="27432"/>
                    <a:pt x="9525" y="25432"/>
                  </a:cubicBezTo>
                  <a:cubicBezTo>
                    <a:pt x="7810" y="23527"/>
                    <a:pt x="6953" y="20574"/>
                    <a:pt x="6953" y="16669"/>
                  </a:cubicBezTo>
                  <a:cubicBezTo>
                    <a:pt x="6953" y="13049"/>
                    <a:pt x="7810" y="10382"/>
                    <a:pt x="9525" y="8477"/>
                  </a:cubicBezTo>
                  <a:cubicBezTo>
                    <a:pt x="11240" y="6668"/>
                    <a:pt x="13525" y="5715"/>
                    <a:pt x="16383" y="5715"/>
                  </a:cubicBezTo>
                  <a:cubicBezTo>
                    <a:pt x="18288" y="5715"/>
                    <a:pt x="19907" y="6191"/>
                    <a:pt x="21146" y="7144"/>
                  </a:cubicBezTo>
                  <a:cubicBezTo>
                    <a:pt x="22384" y="8096"/>
                    <a:pt x="23336" y="9334"/>
                    <a:pt x="23717" y="10954"/>
                  </a:cubicBezTo>
                  <a:lnTo>
                    <a:pt x="30290" y="9716"/>
                  </a:lnTo>
                  <a:cubicBezTo>
                    <a:pt x="29623" y="6668"/>
                    <a:pt x="28194" y="4286"/>
                    <a:pt x="25908" y="2572"/>
                  </a:cubicBezTo>
                  <a:cubicBezTo>
                    <a:pt x="23622" y="857"/>
                    <a:pt x="20383" y="0"/>
                    <a:pt x="16383" y="0"/>
                  </a:cubicBezTo>
                  <a:cubicBezTo>
                    <a:pt x="13240" y="0"/>
                    <a:pt x="10573" y="572"/>
                    <a:pt x="8477" y="1619"/>
                  </a:cubicBezTo>
                  <a:cubicBezTo>
                    <a:pt x="5715" y="3048"/>
                    <a:pt x="3619" y="5048"/>
                    <a:pt x="2191" y="7810"/>
                  </a:cubicBezTo>
                  <a:cubicBezTo>
                    <a:pt x="762" y="10477"/>
                    <a:pt x="0" y="13430"/>
                    <a:pt x="0" y="16859"/>
                  </a:cubicBezTo>
                  <a:cubicBezTo>
                    <a:pt x="0" y="20002"/>
                    <a:pt x="667" y="22955"/>
                    <a:pt x="1905" y="25622"/>
                  </a:cubicBezTo>
                  <a:cubicBezTo>
                    <a:pt x="3238" y="28289"/>
                    <a:pt x="5144" y="30385"/>
                    <a:pt x="7715" y="31814"/>
                  </a:cubicBezTo>
                  <a:cubicBezTo>
                    <a:pt x="10287" y="33242"/>
                    <a:pt x="13240" y="34004"/>
                    <a:pt x="16669" y="34004"/>
                  </a:cubicBezTo>
                  <a:cubicBezTo>
                    <a:pt x="19336" y="34004"/>
                    <a:pt x="22003" y="33528"/>
                    <a:pt x="24670" y="32480"/>
                  </a:cubicBezTo>
                  <a:cubicBezTo>
                    <a:pt x="27337" y="31432"/>
                    <a:pt x="29337" y="30290"/>
                    <a:pt x="30766" y="28956"/>
                  </a:cubicBezTo>
                  <a:lnTo>
                    <a:pt x="30766" y="15907"/>
                  </a:lnTo>
                  <a:lnTo>
                    <a:pt x="16478" y="15907"/>
                  </a:lnTo>
                  <a:lnTo>
                    <a:pt x="16478" y="2152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0" name="Gráfico 14">
              <a:extLst>
                <a:ext uri="{FF2B5EF4-FFF2-40B4-BE49-F238E27FC236}">
                  <a16:creationId xmlns:a16="http://schemas.microsoft.com/office/drawing/2014/main" id="{B32CE819-5DDC-4EEC-B3B9-58DB52773889}"/>
                </a:ext>
              </a:extLst>
            </p:cNvPr>
            <p:cNvSpPr/>
            <p:nvPr/>
          </p:nvSpPr>
          <p:spPr>
            <a:xfrm>
              <a:off x="5515356" y="4088796"/>
              <a:ext cx="31718" cy="33909"/>
            </a:xfrm>
            <a:custGeom>
              <a:avLst/>
              <a:gdLst>
                <a:gd name="connsiteX0" fmla="*/ 15907 w 31718"/>
                <a:gd name="connsiteY0" fmla="*/ 0 h 33909"/>
                <a:gd name="connsiteX1" fmla="*/ 8858 w 31718"/>
                <a:gd name="connsiteY1" fmla="*/ 1333 h 33909"/>
                <a:gd name="connsiteX2" fmla="*/ 4572 w 31718"/>
                <a:gd name="connsiteY2" fmla="*/ 4286 h 33909"/>
                <a:gd name="connsiteX3" fmla="*/ 1524 w 31718"/>
                <a:gd name="connsiteY3" fmla="*/ 8763 h 33909"/>
                <a:gd name="connsiteX4" fmla="*/ 0 w 31718"/>
                <a:gd name="connsiteY4" fmla="*/ 17145 h 33909"/>
                <a:gd name="connsiteX5" fmla="*/ 4286 w 31718"/>
                <a:gd name="connsiteY5" fmla="*/ 29432 h 33909"/>
                <a:gd name="connsiteX6" fmla="*/ 15907 w 31718"/>
                <a:gd name="connsiteY6" fmla="*/ 33909 h 33909"/>
                <a:gd name="connsiteX7" fmla="*/ 27432 w 31718"/>
                <a:gd name="connsiteY7" fmla="*/ 29432 h 33909"/>
                <a:gd name="connsiteX8" fmla="*/ 31718 w 31718"/>
                <a:gd name="connsiteY8" fmla="*/ 17050 h 33909"/>
                <a:gd name="connsiteX9" fmla="*/ 27432 w 31718"/>
                <a:gd name="connsiteY9" fmla="*/ 4572 h 33909"/>
                <a:gd name="connsiteX10" fmla="*/ 15907 w 31718"/>
                <a:gd name="connsiteY10" fmla="*/ 0 h 33909"/>
                <a:gd name="connsiteX11" fmla="*/ 22479 w 31718"/>
                <a:gd name="connsiteY11" fmla="*/ 25432 h 33909"/>
                <a:gd name="connsiteX12" fmla="*/ 15907 w 31718"/>
                <a:gd name="connsiteY12" fmla="*/ 28289 h 33909"/>
                <a:gd name="connsiteX13" fmla="*/ 9430 w 31718"/>
                <a:gd name="connsiteY13" fmla="*/ 25432 h 33909"/>
                <a:gd name="connsiteX14" fmla="*/ 6858 w 31718"/>
                <a:gd name="connsiteY14" fmla="*/ 17050 h 33909"/>
                <a:gd name="connsiteX15" fmla="*/ 9334 w 31718"/>
                <a:gd name="connsiteY15" fmla="*/ 8572 h 33909"/>
                <a:gd name="connsiteX16" fmla="*/ 15907 w 31718"/>
                <a:gd name="connsiteY16" fmla="*/ 5810 h 33909"/>
                <a:gd name="connsiteX17" fmla="*/ 22574 w 31718"/>
                <a:gd name="connsiteY17" fmla="*/ 8572 h 33909"/>
                <a:gd name="connsiteX18" fmla="*/ 25051 w 31718"/>
                <a:gd name="connsiteY18" fmla="*/ 16954 h 33909"/>
                <a:gd name="connsiteX19" fmla="*/ 22479 w 31718"/>
                <a:gd name="connsiteY19" fmla="*/ 25432 h 3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718" h="33909">
                  <a:moveTo>
                    <a:pt x="15907" y="0"/>
                  </a:moveTo>
                  <a:cubicBezTo>
                    <a:pt x="13240" y="0"/>
                    <a:pt x="10858" y="476"/>
                    <a:pt x="8858" y="1333"/>
                  </a:cubicBezTo>
                  <a:cubicBezTo>
                    <a:pt x="7334" y="2000"/>
                    <a:pt x="5906" y="2953"/>
                    <a:pt x="4572" y="4286"/>
                  </a:cubicBezTo>
                  <a:cubicBezTo>
                    <a:pt x="3334" y="5620"/>
                    <a:pt x="2286" y="7144"/>
                    <a:pt x="1524" y="8763"/>
                  </a:cubicBezTo>
                  <a:cubicBezTo>
                    <a:pt x="476" y="11049"/>
                    <a:pt x="0" y="13811"/>
                    <a:pt x="0" y="17145"/>
                  </a:cubicBezTo>
                  <a:cubicBezTo>
                    <a:pt x="0" y="22384"/>
                    <a:pt x="1429" y="26479"/>
                    <a:pt x="4286" y="29432"/>
                  </a:cubicBezTo>
                  <a:cubicBezTo>
                    <a:pt x="7144" y="32385"/>
                    <a:pt x="11049" y="33909"/>
                    <a:pt x="15907" y="33909"/>
                  </a:cubicBezTo>
                  <a:cubicBezTo>
                    <a:pt x="20765" y="33909"/>
                    <a:pt x="24575" y="32385"/>
                    <a:pt x="27432" y="29432"/>
                  </a:cubicBezTo>
                  <a:cubicBezTo>
                    <a:pt x="30290" y="26479"/>
                    <a:pt x="31718" y="22289"/>
                    <a:pt x="31718" y="17050"/>
                  </a:cubicBezTo>
                  <a:cubicBezTo>
                    <a:pt x="31718" y="11716"/>
                    <a:pt x="30290" y="7525"/>
                    <a:pt x="27432" y="4572"/>
                  </a:cubicBezTo>
                  <a:cubicBezTo>
                    <a:pt x="24575" y="1429"/>
                    <a:pt x="20669" y="0"/>
                    <a:pt x="15907" y="0"/>
                  </a:cubicBezTo>
                  <a:moveTo>
                    <a:pt x="22479" y="25432"/>
                  </a:moveTo>
                  <a:cubicBezTo>
                    <a:pt x="20765" y="27337"/>
                    <a:pt x="18574" y="28289"/>
                    <a:pt x="15907" y="28289"/>
                  </a:cubicBezTo>
                  <a:cubicBezTo>
                    <a:pt x="13335" y="28289"/>
                    <a:pt x="11144" y="27337"/>
                    <a:pt x="9430" y="25432"/>
                  </a:cubicBezTo>
                  <a:cubicBezTo>
                    <a:pt x="7715" y="23527"/>
                    <a:pt x="6858" y="20669"/>
                    <a:pt x="6858" y="17050"/>
                  </a:cubicBezTo>
                  <a:cubicBezTo>
                    <a:pt x="6858" y="13240"/>
                    <a:pt x="7715" y="10477"/>
                    <a:pt x="9334" y="8572"/>
                  </a:cubicBezTo>
                  <a:cubicBezTo>
                    <a:pt x="11049" y="6668"/>
                    <a:pt x="13240" y="5810"/>
                    <a:pt x="15907" y="5810"/>
                  </a:cubicBezTo>
                  <a:cubicBezTo>
                    <a:pt x="18669" y="5810"/>
                    <a:pt x="20860" y="6763"/>
                    <a:pt x="22574" y="8572"/>
                  </a:cubicBezTo>
                  <a:cubicBezTo>
                    <a:pt x="24194" y="10382"/>
                    <a:pt x="25051" y="13240"/>
                    <a:pt x="25051" y="16954"/>
                  </a:cubicBezTo>
                  <a:cubicBezTo>
                    <a:pt x="24956" y="20669"/>
                    <a:pt x="24194" y="23527"/>
                    <a:pt x="22479" y="2543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1" name="Gráfico 14">
              <a:extLst>
                <a:ext uri="{FF2B5EF4-FFF2-40B4-BE49-F238E27FC236}">
                  <a16:creationId xmlns:a16="http://schemas.microsoft.com/office/drawing/2014/main" id="{65E7FE71-DA7E-4BCB-A012-F7787584F67D}"/>
                </a:ext>
              </a:extLst>
            </p:cNvPr>
            <p:cNvSpPr/>
            <p:nvPr/>
          </p:nvSpPr>
          <p:spPr>
            <a:xfrm>
              <a:off x="5547264" y="4089272"/>
              <a:ext cx="26098" cy="32861"/>
            </a:xfrm>
            <a:custGeom>
              <a:avLst/>
              <a:gdLst>
                <a:gd name="connsiteX0" fmla="*/ 26098 w 26098"/>
                <a:gd name="connsiteY0" fmla="*/ 0 h 32861"/>
                <a:gd name="connsiteX1" fmla="*/ 0 w 26098"/>
                <a:gd name="connsiteY1" fmla="*/ 0 h 32861"/>
                <a:gd name="connsiteX2" fmla="*/ 0 w 26098"/>
                <a:gd name="connsiteY2" fmla="*/ 5620 h 32861"/>
                <a:gd name="connsiteX3" fmla="*/ 9716 w 26098"/>
                <a:gd name="connsiteY3" fmla="*/ 5620 h 32861"/>
                <a:gd name="connsiteX4" fmla="*/ 9716 w 26098"/>
                <a:gd name="connsiteY4" fmla="*/ 32861 h 32861"/>
                <a:gd name="connsiteX5" fmla="*/ 16383 w 26098"/>
                <a:gd name="connsiteY5" fmla="*/ 32861 h 32861"/>
                <a:gd name="connsiteX6" fmla="*/ 16383 w 26098"/>
                <a:gd name="connsiteY6" fmla="*/ 5620 h 32861"/>
                <a:gd name="connsiteX7" fmla="*/ 26098 w 26098"/>
                <a:gd name="connsiteY7" fmla="*/ 5620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98" h="32861">
                  <a:moveTo>
                    <a:pt x="26098" y="0"/>
                  </a:moveTo>
                  <a:lnTo>
                    <a:pt x="0" y="0"/>
                  </a:lnTo>
                  <a:lnTo>
                    <a:pt x="0" y="5620"/>
                  </a:lnTo>
                  <a:lnTo>
                    <a:pt x="9716" y="5620"/>
                  </a:lnTo>
                  <a:lnTo>
                    <a:pt x="9716" y="32861"/>
                  </a:lnTo>
                  <a:lnTo>
                    <a:pt x="16383" y="32861"/>
                  </a:lnTo>
                  <a:lnTo>
                    <a:pt x="16383" y="5620"/>
                  </a:lnTo>
                  <a:lnTo>
                    <a:pt x="26098" y="562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2" name="Gráfico 14">
              <a:extLst>
                <a:ext uri="{FF2B5EF4-FFF2-40B4-BE49-F238E27FC236}">
                  <a16:creationId xmlns:a16="http://schemas.microsoft.com/office/drawing/2014/main" id="{E22428E1-3C69-4B5B-9AB3-02D87A3D30EC}"/>
                </a:ext>
              </a:extLst>
            </p:cNvPr>
            <p:cNvSpPr/>
            <p:nvPr/>
          </p:nvSpPr>
          <p:spPr>
            <a:xfrm>
              <a:off x="5570124" y="4089272"/>
              <a:ext cx="32956" cy="32861"/>
            </a:xfrm>
            <a:custGeom>
              <a:avLst/>
              <a:gdLst>
                <a:gd name="connsiteX0" fmla="*/ 12763 w 32956"/>
                <a:gd name="connsiteY0" fmla="*/ 0 h 32861"/>
                <a:gd name="connsiteX1" fmla="*/ 0 w 32956"/>
                <a:gd name="connsiteY1" fmla="*/ 32861 h 32861"/>
                <a:gd name="connsiteX2" fmla="*/ 7048 w 32956"/>
                <a:gd name="connsiteY2" fmla="*/ 32861 h 32861"/>
                <a:gd name="connsiteX3" fmla="*/ 9715 w 32956"/>
                <a:gd name="connsiteY3" fmla="*/ 25336 h 32861"/>
                <a:gd name="connsiteX4" fmla="*/ 22860 w 32956"/>
                <a:gd name="connsiteY4" fmla="*/ 25336 h 32861"/>
                <a:gd name="connsiteX5" fmla="*/ 25717 w 32956"/>
                <a:gd name="connsiteY5" fmla="*/ 32861 h 32861"/>
                <a:gd name="connsiteX6" fmla="*/ 32956 w 32956"/>
                <a:gd name="connsiteY6" fmla="*/ 32861 h 32861"/>
                <a:gd name="connsiteX7" fmla="*/ 19812 w 32956"/>
                <a:gd name="connsiteY7" fmla="*/ 0 h 32861"/>
                <a:gd name="connsiteX8" fmla="*/ 12763 w 32956"/>
                <a:gd name="connsiteY8" fmla="*/ 0 h 32861"/>
                <a:gd name="connsiteX9" fmla="*/ 11811 w 32956"/>
                <a:gd name="connsiteY9" fmla="*/ 19812 h 32861"/>
                <a:gd name="connsiteX10" fmla="*/ 16192 w 32956"/>
                <a:gd name="connsiteY10" fmla="*/ 7715 h 32861"/>
                <a:gd name="connsiteX11" fmla="*/ 20765 w 32956"/>
                <a:gd name="connsiteY11" fmla="*/ 19812 h 32861"/>
                <a:gd name="connsiteX12" fmla="*/ 11811 w 32956"/>
                <a:gd name="connsiteY12" fmla="*/ 19812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956" h="32861">
                  <a:moveTo>
                    <a:pt x="12763" y="0"/>
                  </a:moveTo>
                  <a:lnTo>
                    <a:pt x="0" y="32861"/>
                  </a:lnTo>
                  <a:lnTo>
                    <a:pt x="7048" y="32861"/>
                  </a:lnTo>
                  <a:lnTo>
                    <a:pt x="9715" y="25336"/>
                  </a:lnTo>
                  <a:lnTo>
                    <a:pt x="22860" y="25336"/>
                  </a:lnTo>
                  <a:lnTo>
                    <a:pt x="25717" y="32861"/>
                  </a:lnTo>
                  <a:lnTo>
                    <a:pt x="32956" y="32861"/>
                  </a:lnTo>
                  <a:lnTo>
                    <a:pt x="19812" y="0"/>
                  </a:lnTo>
                  <a:lnTo>
                    <a:pt x="12763" y="0"/>
                  </a:lnTo>
                  <a:close/>
                  <a:moveTo>
                    <a:pt x="11811" y="19812"/>
                  </a:moveTo>
                  <a:lnTo>
                    <a:pt x="16192" y="7715"/>
                  </a:lnTo>
                  <a:lnTo>
                    <a:pt x="20765" y="19812"/>
                  </a:lnTo>
                  <a:lnTo>
                    <a:pt x="11811" y="19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3" name="Gráfico 14">
              <a:extLst>
                <a:ext uri="{FF2B5EF4-FFF2-40B4-BE49-F238E27FC236}">
                  <a16:creationId xmlns:a16="http://schemas.microsoft.com/office/drawing/2014/main" id="{859ADD54-C5B8-4434-87DD-F5A7A6419ECE}"/>
                </a:ext>
              </a:extLst>
            </p:cNvPr>
            <p:cNvSpPr/>
            <p:nvPr/>
          </p:nvSpPr>
          <p:spPr>
            <a:xfrm>
              <a:off x="5584031" y="4079652"/>
              <a:ext cx="10096" cy="6667"/>
            </a:xfrm>
            <a:custGeom>
              <a:avLst/>
              <a:gdLst>
                <a:gd name="connsiteX0" fmla="*/ 0 w 10096"/>
                <a:gd name="connsiteY0" fmla="*/ 6667 h 6667"/>
                <a:gd name="connsiteX1" fmla="*/ 4000 w 10096"/>
                <a:gd name="connsiteY1" fmla="*/ 6667 h 6667"/>
                <a:gd name="connsiteX2" fmla="*/ 10096 w 10096"/>
                <a:gd name="connsiteY2" fmla="*/ 0 h 6667"/>
                <a:gd name="connsiteX3" fmla="*/ 3048 w 10096"/>
                <a:gd name="connsiteY3" fmla="*/ 0 h 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6" h="6667">
                  <a:moveTo>
                    <a:pt x="0" y="6667"/>
                  </a:moveTo>
                  <a:lnTo>
                    <a:pt x="4000" y="6667"/>
                  </a:lnTo>
                  <a:lnTo>
                    <a:pt x="10096" y="0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4" name="Gráfico 14">
              <a:extLst>
                <a:ext uri="{FF2B5EF4-FFF2-40B4-BE49-F238E27FC236}">
                  <a16:creationId xmlns:a16="http://schemas.microsoft.com/office/drawing/2014/main" id="{0C018C7B-55BD-46E3-85AF-52520ED56473}"/>
                </a:ext>
              </a:extLst>
            </p:cNvPr>
            <p:cNvSpPr/>
            <p:nvPr/>
          </p:nvSpPr>
          <p:spPr>
            <a:xfrm>
              <a:off x="5621369" y="4089272"/>
              <a:ext cx="27622" cy="32861"/>
            </a:xfrm>
            <a:custGeom>
              <a:avLst/>
              <a:gdLst>
                <a:gd name="connsiteX0" fmla="*/ 23336 w 27622"/>
                <a:gd name="connsiteY0" fmla="*/ 3715 h 32861"/>
                <a:gd name="connsiteX1" fmla="*/ 18383 w 27622"/>
                <a:gd name="connsiteY1" fmla="*/ 667 h 32861"/>
                <a:gd name="connsiteX2" fmla="*/ 12192 w 27622"/>
                <a:gd name="connsiteY2" fmla="*/ 0 h 32861"/>
                <a:gd name="connsiteX3" fmla="*/ 0 w 27622"/>
                <a:gd name="connsiteY3" fmla="*/ 0 h 32861"/>
                <a:gd name="connsiteX4" fmla="*/ 0 w 27622"/>
                <a:gd name="connsiteY4" fmla="*/ 32861 h 32861"/>
                <a:gd name="connsiteX5" fmla="*/ 12478 w 27622"/>
                <a:gd name="connsiteY5" fmla="*/ 32861 h 32861"/>
                <a:gd name="connsiteX6" fmla="*/ 18383 w 27622"/>
                <a:gd name="connsiteY6" fmla="*/ 32099 h 32861"/>
                <a:gd name="connsiteX7" fmla="*/ 23050 w 27622"/>
                <a:gd name="connsiteY7" fmla="*/ 29527 h 32861"/>
                <a:gd name="connsiteX8" fmla="*/ 26575 w 27622"/>
                <a:gd name="connsiteY8" fmla="*/ 23717 h 32861"/>
                <a:gd name="connsiteX9" fmla="*/ 27623 w 27622"/>
                <a:gd name="connsiteY9" fmla="*/ 16669 h 32861"/>
                <a:gd name="connsiteX10" fmla="*/ 26575 w 27622"/>
                <a:gd name="connsiteY10" fmla="*/ 8953 h 32861"/>
                <a:gd name="connsiteX11" fmla="*/ 23336 w 27622"/>
                <a:gd name="connsiteY11" fmla="*/ 3715 h 32861"/>
                <a:gd name="connsiteX12" fmla="*/ 20002 w 27622"/>
                <a:gd name="connsiteY12" fmla="*/ 22479 h 32861"/>
                <a:gd name="connsiteX13" fmla="*/ 18288 w 27622"/>
                <a:gd name="connsiteY13" fmla="*/ 25622 h 32861"/>
                <a:gd name="connsiteX14" fmla="*/ 15621 w 27622"/>
                <a:gd name="connsiteY14" fmla="*/ 26956 h 32861"/>
                <a:gd name="connsiteX15" fmla="*/ 11621 w 27622"/>
                <a:gd name="connsiteY15" fmla="*/ 27242 h 32861"/>
                <a:gd name="connsiteX16" fmla="*/ 6668 w 27622"/>
                <a:gd name="connsiteY16" fmla="*/ 27242 h 32861"/>
                <a:gd name="connsiteX17" fmla="*/ 6668 w 27622"/>
                <a:gd name="connsiteY17" fmla="*/ 5525 h 32861"/>
                <a:gd name="connsiteX18" fmla="*/ 9620 w 27622"/>
                <a:gd name="connsiteY18" fmla="*/ 5525 h 32861"/>
                <a:gd name="connsiteX19" fmla="*/ 15050 w 27622"/>
                <a:gd name="connsiteY19" fmla="*/ 5810 h 32861"/>
                <a:gd name="connsiteX20" fmla="*/ 18098 w 27622"/>
                <a:gd name="connsiteY20" fmla="*/ 7334 h 32861"/>
                <a:gd name="connsiteX21" fmla="*/ 20002 w 27622"/>
                <a:gd name="connsiteY21" fmla="*/ 10477 h 32861"/>
                <a:gd name="connsiteX22" fmla="*/ 20669 w 27622"/>
                <a:gd name="connsiteY22" fmla="*/ 16288 h 32861"/>
                <a:gd name="connsiteX23" fmla="*/ 20002 w 27622"/>
                <a:gd name="connsiteY23" fmla="*/ 22479 h 3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622" h="32861">
                  <a:moveTo>
                    <a:pt x="23336" y="3715"/>
                  </a:moveTo>
                  <a:cubicBezTo>
                    <a:pt x="22003" y="2286"/>
                    <a:pt x="20288" y="1238"/>
                    <a:pt x="18383" y="667"/>
                  </a:cubicBezTo>
                  <a:cubicBezTo>
                    <a:pt x="16954" y="286"/>
                    <a:pt x="14859" y="0"/>
                    <a:pt x="12192" y="0"/>
                  </a:cubicBezTo>
                  <a:lnTo>
                    <a:pt x="0" y="0"/>
                  </a:lnTo>
                  <a:lnTo>
                    <a:pt x="0" y="32861"/>
                  </a:lnTo>
                  <a:lnTo>
                    <a:pt x="12478" y="32861"/>
                  </a:lnTo>
                  <a:cubicBezTo>
                    <a:pt x="14954" y="32861"/>
                    <a:pt x="16859" y="32671"/>
                    <a:pt x="18383" y="32099"/>
                  </a:cubicBezTo>
                  <a:cubicBezTo>
                    <a:pt x="20288" y="31528"/>
                    <a:pt x="21908" y="30575"/>
                    <a:pt x="23050" y="29527"/>
                  </a:cubicBezTo>
                  <a:cubicBezTo>
                    <a:pt x="24575" y="28099"/>
                    <a:pt x="25813" y="26099"/>
                    <a:pt x="26575" y="23717"/>
                  </a:cubicBezTo>
                  <a:cubicBezTo>
                    <a:pt x="27242" y="21717"/>
                    <a:pt x="27623" y="19431"/>
                    <a:pt x="27623" y="16669"/>
                  </a:cubicBezTo>
                  <a:cubicBezTo>
                    <a:pt x="27623" y="13621"/>
                    <a:pt x="27242" y="11049"/>
                    <a:pt x="26575" y="8953"/>
                  </a:cubicBezTo>
                  <a:cubicBezTo>
                    <a:pt x="25718" y="6953"/>
                    <a:pt x="24670" y="5144"/>
                    <a:pt x="23336" y="3715"/>
                  </a:cubicBezTo>
                  <a:moveTo>
                    <a:pt x="20002" y="22479"/>
                  </a:moveTo>
                  <a:cubicBezTo>
                    <a:pt x="19526" y="23908"/>
                    <a:pt x="18955" y="24955"/>
                    <a:pt x="18288" y="25622"/>
                  </a:cubicBezTo>
                  <a:cubicBezTo>
                    <a:pt x="17526" y="26289"/>
                    <a:pt x="16669" y="26765"/>
                    <a:pt x="15621" y="26956"/>
                  </a:cubicBezTo>
                  <a:cubicBezTo>
                    <a:pt x="14764" y="27146"/>
                    <a:pt x="13430" y="27242"/>
                    <a:pt x="11621" y="27242"/>
                  </a:cubicBezTo>
                  <a:lnTo>
                    <a:pt x="6668" y="27242"/>
                  </a:lnTo>
                  <a:lnTo>
                    <a:pt x="6668" y="5525"/>
                  </a:lnTo>
                  <a:lnTo>
                    <a:pt x="9620" y="5525"/>
                  </a:lnTo>
                  <a:cubicBezTo>
                    <a:pt x="12287" y="5525"/>
                    <a:pt x="14192" y="5620"/>
                    <a:pt x="15050" y="5810"/>
                  </a:cubicBezTo>
                  <a:cubicBezTo>
                    <a:pt x="16288" y="6096"/>
                    <a:pt x="17335" y="6572"/>
                    <a:pt x="18098" y="7334"/>
                  </a:cubicBezTo>
                  <a:cubicBezTo>
                    <a:pt x="18955" y="8096"/>
                    <a:pt x="19526" y="9144"/>
                    <a:pt x="20002" y="10477"/>
                  </a:cubicBezTo>
                  <a:cubicBezTo>
                    <a:pt x="20479" y="11811"/>
                    <a:pt x="20669" y="13811"/>
                    <a:pt x="20669" y="16288"/>
                  </a:cubicBezTo>
                  <a:cubicBezTo>
                    <a:pt x="20669" y="19050"/>
                    <a:pt x="20479" y="21050"/>
                    <a:pt x="20002" y="2247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5" name="Gráfico 14">
              <a:extLst>
                <a:ext uri="{FF2B5EF4-FFF2-40B4-BE49-F238E27FC236}">
                  <a16:creationId xmlns:a16="http://schemas.microsoft.com/office/drawing/2014/main" id="{B29E699B-A91E-40DD-AFF4-82318B5FB95E}"/>
                </a:ext>
              </a:extLst>
            </p:cNvPr>
            <p:cNvSpPr/>
            <p:nvPr/>
          </p:nvSpPr>
          <p:spPr>
            <a:xfrm>
              <a:off x="5655849" y="4088796"/>
              <a:ext cx="28670" cy="34004"/>
            </a:xfrm>
            <a:custGeom>
              <a:avLst/>
              <a:gdLst>
                <a:gd name="connsiteX0" fmla="*/ 19336 w 28670"/>
                <a:gd name="connsiteY0" fmla="*/ 26575 h 34004"/>
                <a:gd name="connsiteX1" fmla="*/ 14764 w 28670"/>
                <a:gd name="connsiteY1" fmla="*/ 28289 h 34004"/>
                <a:gd name="connsiteX2" fmla="*/ 8954 w 28670"/>
                <a:gd name="connsiteY2" fmla="*/ 25622 h 34004"/>
                <a:gd name="connsiteX3" fmla="*/ 6763 w 28670"/>
                <a:gd name="connsiteY3" fmla="*/ 16764 h 34004"/>
                <a:gd name="connsiteX4" fmla="*/ 9049 w 28670"/>
                <a:gd name="connsiteY4" fmla="*/ 8287 h 34004"/>
                <a:gd name="connsiteX5" fmla="*/ 15050 w 28670"/>
                <a:gd name="connsiteY5" fmla="*/ 5715 h 34004"/>
                <a:gd name="connsiteX6" fmla="*/ 19526 w 28670"/>
                <a:gd name="connsiteY6" fmla="*/ 7239 h 34004"/>
                <a:gd name="connsiteX7" fmla="*/ 22003 w 28670"/>
                <a:gd name="connsiteY7" fmla="*/ 11240 h 34004"/>
                <a:gd name="connsiteX8" fmla="*/ 28575 w 28670"/>
                <a:gd name="connsiteY8" fmla="*/ 9716 h 34004"/>
                <a:gd name="connsiteX9" fmla="*/ 25241 w 28670"/>
                <a:gd name="connsiteY9" fmla="*/ 3620 h 34004"/>
                <a:gd name="connsiteX10" fmla="*/ 15431 w 28670"/>
                <a:gd name="connsiteY10" fmla="*/ 0 h 34004"/>
                <a:gd name="connsiteX11" fmla="*/ 4286 w 28670"/>
                <a:gd name="connsiteY11" fmla="*/ 4572 h 34004"/>
                <a:gd name="connsiteX12" fmla="*/ 0 w 28670"/>
                <a:gd name="connsiteY12" fmla="*/ 17240 h 34004"/>
                <a:gd name="connsiteX13" fmla="*/ 4286 w 28670"/>
                <a:gd name="connsiteY13" fmla="*/ 29527 h 34004"/>
                <a:gd name="connsiteX14" fmla="*/ 15050 w 28670"/>
                <a:gd name="connsiteY14" fmla="*/ 34004 h 34004"/>
                <a:gd name="connsiteX15" fmla="*/ 23813 w 28670"/>
                <a:gd name="connsiteY15" fmla="*/ 31337 h 34004"/>
                <a:gd name="connsiteX16" fmla="*/ 28670 w 28670"/>
                <a:gd name="connsiteY16" fmla="*/ 23336 h 34004"/>
                <a:gd name="connsiteX17" fmla="*/ 22098 w 28670"/>
                <a:gd name="connsiteY17" fmla="*/ 21241 h 34004"/>
                <a:gd name="connsiteX18" fmla="*/ 19336 w 28670"/>
                <a:gd name="connsiteY18" fmla="*/ 26575 h 3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670" h="34004">
                  <a:moveTo>
                    <a:pt x="19336" y="26575"/>
                  </a:moveTo>
                  <a:cubicBezTo>
                    <a:pt x="18098" y="27718"/>
                    <a:pt x="16573" y="28289"/>
                    <a:pt x="14764" y="28289"/>
                  </a:cubicBezTo>
                  <a:cubicBezTo>
                    <a:pt x="12382" y="28289"/>
                    <a:pt x="10382" y="27432"/>
                    <a:pt x="8954" y="25622"/>
                  </a:cubicBezTo>
                  <a:cubicBezTo>
                    <a:pt x="7429" y="23908"/>
                    <a:pt x="6763" y="20955"/>
                    <a:pt x="6763" y="16764"/>
                  </a:cubicBezTo>
                  <a:cubicBezTo>
                    <a:pt x="6763" y="12859"/>
                    <a:pt x="7525" y="10001"/>
                    <a:pt x="9049" y="8287"/>
                  </a:cubicBezTo>
                  <a:cubicBezTo>
                    <a:pt x="10573" y="6572"/>
                    <a:pt x="12478" y="5715"/>
                    <a:pt x="15050" y="5715"/>
                  </a:cubicBezTo>
                  <a:cubicBezTo>
                    <a:pt x="16764" y="5715"/>
                    <a:pt x="18288" y="6191"/>
                    <a:pt x="19526" y="7239"/>
                  </a:cubicBezTo>
                  <a:cubicBezTo>
                    <a:pt x="20765" y="8192"/>
                    <a:pt x="21622" y="9525"/>
                    <a:pt x="22003" y="11240"/>
                  </a:cubicBezTo>
                  <a:lnTo>
                    <a:pt x="28575" y="9716"/>
                  </a:lnTo>
                  <a:cubicBezTo>
                    <a:pt x="27813" y="7048"/>
                    <a:pt x="26670" y="5048"/>
                    <a:pt x="25241" y="3620"/>
                  </a:cubicBezTo>
                  <a:cubicBezTo>
                    <a:pt x="22765" y="1238"/>
                    <a:pt x="19431" y="0"/>
                    <a:pt x="15431" y="0"/>
                  </a:cubicBezTo>
                  <a:cubicBezTo>
                    <a:pt x="10858" y="0"/>
                    <a:pt x="7144" y="1524"/>
                    <a:pt x="4286" y="4572"/>
                  </a:cubicBezTo>
                  <a:cubicBezTo>
                    <a:pt x="1429" y="7620"/>
                    <a:pt x="0" y="11811"/>
                    <a:pt x="0" y="17240"/>
                  </a:cubicBezTo>
                  <a:cubicBezTo>
                    <a:pt x="0" y="22384"/>
                    <a:pt x="1429" y="26479"/>
                    <a:pt x="4286" y="29527"/>
                  </a:cubicBezTo>
                  <a:cubicBezTo>
                    <a:pt x="7048" y="32480"/>
                    <a:pt x="10668" y="34004"/>
                    <a:pt x="15050" y="34004"/>
                  </a:cubicBezTo>
                  <a:cubicBezTo>
                    <a:pt x="18574" y="34004"/>
                    <a:pt x="21527" y="33147"/>
                    <a:pt x="23813" y="31337"/>
                  </a:cubicBezTo>
                  <a:cubicBezTo>
                    <a:pt x="26098" y="29623"/>
                    <a:pt x="27718" y="26860"/>
                    <a:pt x="28670" y="23336"/>
                  </a:cubicBezTo>
                  <a:lnTo>
                    <a:pt x="22098" y="21241"/>
                  </a:lnTo>
                  <a:cubicBezTo>
                    <a:pt x="21527" y="23622"/>
                    <a:pt x="20669" y="25432"/>
                    <a:pt x="19336" y="2657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6" name="Gráfico 14">
              <a:extLst>
                <a:ext uri="{FF2B5EF4-FFF2-40B4-BE49-F238E27FC236}">
                  <a16:creationId xmlns:a16="http://schemas.microsoft.com/office/drawing/2014/main" id="{E243BB2C-73D1-4227-A246-B5867B0C73A3}"/>
                </a:ext>
              </a:extLst>
            </p:cNvPr>
            <p:cNvSpPr/>
            <p:nvPr/>
          </p:nvSpPr>
          <p:spPr>
            <a:xfrm>
              <a:off x="5685377" y="4116037"/>
              <a:ext cx="6286" cy="6286"/>
            </a:xfrm>
            <a:custGeom>
              <a:avLst/>
              <a:gdLst>
                <a:gd name="connsiteX0" fmla="*/ 0 w 6286"/>
                <a:gd name="connsiteY0" fmla="*/ 0 h 6286"/>
                <a:gd name="connsiteX1" fmla="*/ 6287 w 6286"/>
                <a:gd name="connsiteY1" fmla="*/ 0 h 6286"/>
                <a:gd name="connsiteX2" fmla="*/ 6287 w 6286"/>
                <a:gd name="connsiteY2" fmla="*/ 6287 h 6286"/>
                <a:gd name="connsiteX3" fmla="*/ 0 w 6286"/>
                <a:gd name="connsiteY3" fmla="*/ 6287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" h="6286">
                  <a:moveTo>
                    <a:pt x="0" y="0"/>
                  </a:moveTo>
                  <a:lnTo>
                    <a:pt x="6287" y="0"/>
                  </a:lnTo>
                  <a:lnTo>
                    <a:pt x="6287" y="6287"/>
                  </a:lnTo>
                  <a:lnTo>
                    <a:pt x="0" y="62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7" name="Gráfico 14">
              <a:extLst>
                <a:ext uri="{FF2B5EF4-FFF2-40B4-BE49-F238E27FC236}">
                  <a16:creationId xmlns:a16="http://schemas.microsoft.com/office/drawing/2014/main" id="{762A9D0D-A995-464E-8738-129BEA0FBDE8}"/>
                </a:ext>
              </a:extLst>
            </p:cNvPr>
            <p:cNvSpPr/>
            <p:nvPr/>
          </p:nvSpPr>
          <p:spPr>
            <a:xfrm>
              <a:off x="5482858" y="3757040"/>
              <a:ext cx="19448" cy="11070"/>
            </a:xfrm>
            <a:custGeom>
              <a:avLst/>
              <a:gdLst>
                <a:gd name="connsiteX0" fmla="*/ 8971 w 19448"/>
                <a:gd name="connsiteY0" fmla="*/ 11049 h 11070"/>
                <a:gd name="connsiteX1" fmla="*/ 19448 w 19448"/>
                <a:gd name="connsiteY1" fmla="*/ 5524 h 11070"/>
                <a:gd name="connsiteX2" fmla="*/ 8685 w 19448"/>
                <a:gd name="connsiteY2" fmla="*/ 0 h 11070"/>
                <a:gd name="connsiteX3" fmla="*/ 17 w 19448"/>
                <a:gd name="connsiteY3" fmla="*/ 5810 h 11070"/>
                <a:gd name="connsiteX4" fmla="*/ 8971 w 19448"/>
                <a:gd name="connsiteY4" fmla="*/ 11049 h 1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8" h="11070">
                  <a:moveTo>
                    <a:pt x="8971" y="11049"/>
                  </a:moveTo>
                  <a:cubicBezTo>
                    <a:pt x="14686" y="10763"/>
                    <a:pt x="19163" y="8477"/>
                    <a:pt x="19448" y="5524"/>
                  </a:cubicBezTo>
                  <a:cubicBezTo>
                    <a:pt x="19448" y="2953"/>
                    <a:pt x="14686" y="0"/>
                    <a:pt x="8685" y="0"/>
                  </a:cubicBezTo>
                  <a:cubicBezTo>
                    <a:pt x="2970" y="286"/>
                    <a:pt x="17" y="3143"/>
                    <a:pt x="17" y="5810"/>
                  </a:cubicBezTo>
                  <a:cubicBezTo>
                    <a:pt x="-268" y="8763"/>
                    <a:pt x="2970" y="11335"/>
                    <a:pt x="8971" y="1104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8" name="Gráfico 14">
              <a:extLst>
                <a:ext uri="{FF2B5EF4-FFF2-40B4-BE49-F238E27FC236}">
                  <a16:creationId xmlns:a16="http://schemas.microsoft.com/office/drawing/2014/main" id="{8C2710BB-48CB-43C4-9B60-D750972EF779}"/>
                </a:ext>
              </a:extLst>
            </p:cNvPr>
            <p:cNvSpPr/>
            <p:nvPr/>
          </p:nvSpPr>
          <p:spPr>
            <a:xfrm>
              <a:off x="5421939" y="3938069"/>
              <a:ext cx="14212" cy="16582"/>
            </a:xfrm>
            <a:custGeom>
              <a:avLst/>
              <a:gdLst>
                <a:gd name="connsiteX0" fmla="*/ 12169 w 14212"/>
                <a:gd name="connsiteY0" fmla="*/ 5947 h 16582"/>
                <a:gd name="connsiteX1" fmla="*/ 1691 w 14212"/>
                <a:gd name="connsiteY1" fmla="*/ 422 h 16582"/>
                <a:gd name="connsiteX2" fmla="*/ 2548 w 14212"/>
                <a:gd name="connsiteY2" fmla="*/ 11662 h 16582"/>
                <a:gd name="connsiteX3" fmla="*/ 12169 w 14212"/>
                <a:gd name="connsiteY3" fmla="*/ 15948 h 16582"/>
                <a:gd name="connsiteX4" fmla="*/ 12169 w 14212"/>
                <a:gd name="connsiteY4" fmla="*/ 5947 h 1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2" h="16582">
                  <a:moveTo>
                    <a:pt x="12169" y="5947"/>
                  </a:moveTo>
                  <a:cubicBezTo>
                    <a:pt x="8930" y="1279"/>
                    <a:pt x="4072" y="-1007"/>
                    <a:pt x="1691" y="422"/>
                  </a:cubicBezTo>
                  <a:cubicBezTo>
                    <a:pt x="-690" y="1851"/>
                    <a:pt x="-690" y="7090"/>
                    <a:pt x="2548" y="11662"/>
                  </a:cubicBezTo>
                  <a:cubicBezTo>
                    <a:pt x="5882" y="16329"/>
                    <a:pt x="9692" y="17472"/>
                    <a:pt x="12169" y="15948"/>
                  </a:cubicBezTo>
                  <a:cubicBezTo>
                    <a:pt x="14550" y="14519"/>
                    <a:pt x="15217" y="10519"/>
                    <a:pt x="12169" y="594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9" name="Gráfico 14">
              <a:extLst>
                <a:ext uri="{FF2B5EF4-FFF2-40B4-BE49-F238E27FC236}">
                  <a16:creationId xmlns:a16="http://schemas.microsoft.com/office/drawing/2014/main" id="{FAB7256F-D6E1-4874-882C-953FC34A2852}"/>
                </a:ext>
              </a:extLst>
            </p:cNvPr>
            <p:cNvSpPr/>
            <p:nvPr/>
          </p:nvSpPr>
          <p:spPr>
            <a:xfrm>
              <a:off x="5535834" y="3757040"/>
              <a:ext cx="19447" cy="10991"/>
            </a:xfrm>
            <a:custGeom>
              <a:avLst/>
              <a:gdLst>
                <a:gd name="connsiteX0" fmla="*/ 19431 w 19447"/>
                <a:gd name="connsiteY0" fmla="*/ 5810 h 10991"/>
                <a:gd name="connsiteX1" fmla="*/ 10763 w 19447"/>
                <a:gd name="connsiteY1" fmla="*/ 0 h 10991"/>
                <a:gd name="connsiteX2" fmla="*/ 0 w 19447"/>
                <a:gd name="connsiteY2" fmla="*/ 5429 h 10991"/>
                <a:gd name="connsiteX3" fmla="*/ 10477 w 19447"/>
                <a:gd name="connsiteY3" fmla="*/ 10954 h 10991"/>
                <a:gd name="connsiteX4" fmla="*/ 19431 w 19447"/>
                <a:gd name="connsiteY4" fmla="*/ 5810 h 1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7" h="10991">
                  <a:moveTo>
                    <a:pt x="19431" y="5810"/>
                  </a:moveTo>
                  <a:cubicBezTo>
                    <a:pt x="19431" y="3239"/>
                    <a:pt x="16383" y="381"/>
                    <a:pt x="10763" y="0"/>
                  </a:cubicBezTo>
                  <a:cubicBezTo>
                    <a:pt x="4763" y="0"/>
                    <a:pt x="0" y="2953"/>
                    <a:pt x="0" y="5429"/>
                  </a:cubicBezTo>
                  <a:cubicBezTo>
                    <a:pt x="286" y="8287"/>
                    <a:pt x="4763" y="10668"/>
                    <a:pt x="10477" y="10954"/>
                  </a:cubicBezTo>
                  <a:cubicBezTo>
                    <a:pt x="16383" y="11335"/>
                    <a:pt x="19717" y="8763"/>
                    <a:pt x="19431" y="581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0" name="Gráfico 14">
              <a:extLst>
                <a:ext uri="{FF2B5EF4-FFF2-40B4-BE49-F238E27FC236}">
                  <a16:creationId xmlns:a16="http://schemas.microsoft.com/office/drawing/2014/main" id="{24F8FE79-4584-4D5E-8A88-CA714C040851}"/>
                </a:ext>
              </a:extLst>
            </p:cNvPr>
            <p:cNvSpPr/>
            <p:nvPr/>
          </p:nvSpPr>
          <p:spPr>
            <a:xfrm>
              <a:off x="5494630" y="3971961"/>
              <a:ext cx="19284" cy="11338"/>
            </a:xfrm>
            <a:custGeom>
              <a:avLst/>
              <a:gdLst>
                <a:gd name="connsiteX0" fmla="*/ 11677 w 19284"/>
                <a:gd name="connsiteY0" fmla="*/ 248 h 11338"/>
                <a:gd name="connsiteX1" fmla="*/ 57 w 19284"/>
                <a:gd name="connsiteY1" fmla="*/ 3487 h 11338"/>
                <a:gd name="connsiteX2" fmla="*/ 9010 w 19284"/>
                <a:gd name="connsiteY2" fmla="*/ 11012 h 11338"/>
                <a:gd name="connsiteX3" fmla="*/ 19202 w 19284"/>
                <a:gd name="connsiteY3" fmla="*/ 7297 h 11338"/>
                <a:gd name="connsiteX4" fmla="*/ 11677 w 19284"/>
                <a:gd name="connsiteY4" fmla="*/ 248 h 1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84" h="11338">
                  <a:moveTo>
                    <a:pt x="11677" y="248"/>
                  </a:moveTo>
                  <a:cubicBezTo>
                    <a:pt x="5676" y="-609"/>
                    <a:pt x="628" y="820"/>
                    <a:pt x="57" y="3487"/>
                  </a:cubicBezTo>
                  <a:cubicBezTo>
                    <a:pt x="-515" y="6059"/>
                    <a:pt x="3295" y="9869"/>
                    <a:pt x="9010" y="11012"/>
                  </a:cubicBezTo>
                  <a:cubicBezTo>
                    <a:pt x="14725" y="12155"/>
                    <a:pt x="18535" y="10155"/>
                    <a:pt x="19202" y="7297"/>
                  </a:cubicBezTo>
                  <a:cubicBezTo>
                    <a:pt x="19773" y="4630"/>
                    <a:pt x="17392" y="1392"/>
                    <a:pt x="11677" y="24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1" name="Gráfico 14">
              <a:extLst>
                <a:ext uri="{FF2B5EF4-FFF2-40B4-BE49-F238E27FC236}">
                  <a16:creationId xmlns:a16="http://schemas.microsoft.com/office/drawing/2014/main" id="{4A577A13-6645-4132-AD94-DE35C3616BBF}"/>
                </a:ext>
              </a:extLst>
            </p:cNvPr>
            <p:cNvSpPr/>
            <p:nvPr/>
          </p:nvSpPr>
          <p:spPr>
            <a:xfrm>
              <a:off x="5608965" y="3855134"/>
              <a:ext cx="11379" cy="18796"/>
            </a:xfrm>
            <a:custGeom>
              <a:avLst/>
              <a:gdLst>
                <a:gd name="connsiteX0" fmla="*/ 11356 w 11379"/>
                <a:gd name="connsiteY0" fmla="*/ 10681 h 18796"/>
                <a:gd name="connsiteX1" fmla="*/ 6593 w 11379"/>
                <a:gd name="connsiteY1" fmla="*/ 13 h 18796"/>
                <a:gd name="connsiteX2" fmla="*/ 21 w 11379"/>
                <a:gd name="connsiteY2" fmla="*/ 9824 h 18796"/>
                <a:gd name="connsiteX3" fmla="*/ 5069 w 11379"/>
                <a:gd name="connsiteY3" fmla="*/ 18778 h 18796"/>
                <a:gd name="connsiteX4" fmla="*/ 11356 w 11379"/>
                <a:gd name="connsiteY4" fmla="*/ 10681 h 1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9" h="18796">
                  <a:moveTo>
                    <a:pt x="11356" y="10681"/>
                  </a:moveTo>
                  <a:cubicBezTo>
                    <a:pt x="11642" y="4871"/>
                    <a:pt x="9260" y="299"/>
                    <a:pt x="6593" y="13"/>
                  </a:cubicBezTo>
                  <a:cubicBezTo>
                    <a:pt x="3545" y="-272"/>
                    <a:pt x="307" y="4014"/>
                    <a:pt x="21" y="9824"/>
                  </a:cubicBezTo>
                  <a:cubicBezTo>
                    <a:pt x="-265" y="15349"/>
                    <a:pt x="2402" y="18492"/>
                    <a:pt x="5069" y="18778"/>
                  </a:cubicBezTo>
                  <a:cubicBezTo>
                    <a:pt x="8117" y="19063"/>
                    <a:pt x="11070" y="16111"/>
                    <a:pt x="11356" y="1068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2" name="Gráfico 14">
              <a:extLst>
                <a:ext uri="{FF2B5EF4-FFF2-40B4-BE49-F238E27FC236}">
                  <a16:creationId xmlns:a16="http://schemas.microsoft.com/office/drawing/2014/main" id="{8A639EE0-F190-402C-ADFD-FA2A6D250839}"/>
                </a:ext>
              </a:extLst>
            </p:cNvPr>
            <p:cNvSpPr/>
            <p:nvPr/>
          </p:nvSpPr>
          <p:spPr>
            <a:xfrm>
              <a:off x="5418365" y="3855134"/>
              <a:ext cx="11099" cy="18796"/>
            </a:xfrm>
            <a:custGeom>
              <a:avLst/>
              <a:gdLst>
                <a:gd name="connsiteX0" fmla="*/ 11075 w 11099"/>
                <a:gd name="connsiteY0" fmla="*/ 9824 h 18796"/>
                <a:gd name="connsiteX1" fmla="*/ 4503 w 11099"/>
                <a:gd name="connsiteY1" fmla="*/ 13 h 18796"/>
                <a:gd name="connsiteX2" fmla="*/ 26 w 11099"/>
                <a:gd name="connsiteY2" fmla="*/ 10681 h 18796"/>
                <a:gd name="connsiteX3" fmla="*/ 6027 w 11099"/>
                <a:gd name="connsiteY3" fmla="*/ 18778 h 18796"/>
                <a:gd name="connsiteX4" fmla="*/ 11075 w 11099"/>
                <a:gd name="connsiteY4" fmla="*/ 9824 h 1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9" h="18796">
                  <a:moveTo>
                    <a:pt x="11075" y="9824"/>
                  </a:moveTo>
                  <a:cubicBezTo>
                    <a:pt x="10789" y="4014"/>
                    <a:pt x="7456" y="-272"/>
                    <a:pt x="4503" y="13"/>
                  </a:cubicBezTo>
                  <a:cubicBezTo>
                    <a:pt x="1836" y="299"/>
                    <a:pt x="-260" y="4966"/>
                    <a:pt x="26" y="10681"/>
                  </a:cubicBezTo>
                  <a:cubicBezTo>
                    <a:pt x="312" y="16111"/>
                    <a:pt x="3265" y="19063"/>
                    <a:pt x="6027" y="18778"/>
                  </a:cubicBezTo>
                  <a:cubicBezTo>
                    <a:pt x="9075" y="18492"/>
                    <a:pt x="11361" y="15253"/>
                    <a:pt x="11075" y="982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3" name="Gráfico 14">
              <a:extLst>
                <a:ext uri="{FF2B5EF4-FFF2-40B4-BE49-F238E27FC236}">
                  <a16:creationId xmlns:a16="http://schemas.microsoft.com/office/drawing/2014/main" id="{9E5E5738-75C4-44C2-AF69-F6195A0A364B}"/>
                </a:ext>
              </a:extLst>
            </p:cNvPr>
            <p:cNvSpPr/>
            <p:nvPr/>
          </p:nvSpPr>
          <p:spPr>
            <a:xfrm>
              <a:off x="5610677" y="3770362"/>
              <a:ext cx="11379" cy="18796"/>
            </a:xfrm>
            <a:custGeom>
              <a:avLst/>
              <a:gdLst>
                <a:gd name="connsiteX0" fmla="*/ 6310 w 11379"/>
                <a:gd name="connsiteY0" fmla="*/ 18777 h 18796"/>
                <a:gd name="connsiteX1" fmla="*/ 11358 w 11379"/>
                <a:gd name="connsiteY1" fmla="*/ 9824 h 18796"/>
                <a:gd name="connsiteX2" fmla="*/ 4786 w 11379"/>
                <a:gd name="connsiteY2" fmla="*/ 13 h 18796"/>
                <a:gd name="connsiteX3" fmla="*/ 23 w 11379"/>
                <a:gd name="connsiteY3" fmla="*/ 10681 h 18796"/>
                <a:gd name="connsiteX4" fmla="*/ 6310 w 11379"/>
                <a:gd name="connsiteY4" fmla="*/ 18777 h 1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9" h="18796">
                  <a:moveTo>
                    <a:pt x="6310" y="18777"/>
                  </a:moveTo>
                  <a:cubicBezTo>
                    <a:pt x="8977" y="18492"/>
                    <a:pt x="11644" y="15348"/>
                    <a:pt x="11358" y="9824"/>
                  </a:cubicBezTo>
                  <a:cubicBezTo>
                    <a:pt x="11072" y="4109"/>
                    <a:pt x="7739" y="-273"/>
                    <a:pt x="4786" y="13"/>
                  </a:cubicBezTo>
                  <a:cubicBezTo>
                    <a:pt x="2119" y="299"/>
                    <a:pt x="-262" y="4871"/>
                    <a:pt x="23" y="10681"/>
                  </a:cubicBezTo>
                  <a:cubicBezTo>
                    <a:pt x="309" y="16206"/>
                    <a:pt x="3262" y="19063"/>
                    <a:pt x="6310" y="1877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4" name="Gráfico 14">
              <a:extLst>
                <a:ext uri="{FF2B5EF4-FFF2-40B4-BE49-F238E27FC236}">
                  <a16:creationId xmlns:a16="http://schemas.microsoft.com/office/drawing/2014/main" id="{BFAC3746-8F54-4927-B2A0-69931BC1B950}"/>
                </a:ext>
              </a:extLst>
            </p:cNvPr>
            <p:cNvSpPr/>
            <p:nvPr/>
          </p:nvSpPr>
          <p:spPr>
            <a:xfrm>
              <a:off x="5602195" y="3938068"/>
              <a:ext cx="14364" cy="16526"/>
            </a:xfrm>
            <a:custGeom>
              <a:avLst/>
              <a:gdLst>
                <a:gd name="connsiteX0" fmla="*/ 2220 w 14364"/>
                <a:gd name="connsiteY0" fmla="*/ 5852 h 16526"/>
                <a:gd name="connsiteX1" fmla="*/ 2220 w 14364"/>
                <a:gd name="connsiteY1" fmla="*/ 15949 h 16526"/>
                <a:gd name="connsiteX2" fmla="*/ 11745 w 14364"/>
                <a:gd name="connsiteY2" fmla="*/ 11662 h 16526"/>
                <a:gd name="connsiteX3" fmla="*/ 12602 w 14364"/>
                <a:gd name="connsiteY3" fmla="*/ 423 h 16526"/>
                <a:gd name="connsiteX4" fmla="*/ 2220 w 14364"/>
                <a:gd name="connsiteY4" fmla="*/ 5852 h 1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64" h="16526">
                  <a:moveTo>
                    <a:pt x="2220" y="5852"/>
                  </a:moveTo>
                  <a:cubicBezTo>
                    <a:pt x="-1019" y="10519"/>
                    <a:pt x="-447" y="14520"/>
                    <a:pt x="2220" y="15949"/>
                  </a:cubicBezTo>
                  <a:cubicBezTo>
                    <a:pt x="4601" y="17377"/>
                    <a:pt x="8506" y="16234"/>
                    <a:pt x="11745" y="11662"/>
                  </a:cubicBezTo>
                  <a:cubicBezTo>
                    <a:pt x="15078" y="7090"/>
                    <a:pt x="15078" y="1852"/>
                    <a:pt x="12602" y="423"/>
                  </a:cubicBezTo>
                  <a:cubicBezTo>
                    <a:pt x="10316" y="-1006"/>
                    <a:pt x="5553" y="1280"/>
                    <a:pt x="2220" y="585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5" name="Gráfico 14">
              <a:extLst>
                <a:ext uri="{FF2B5EF4-FFF2-40B4-BE49-F238E27FC236}">
                  <a16:creationId xmlns:a16="http://schemas.microsoft.com/office/drawing/2014/main" id="{03211A8B-D001-44BC-BD9D-46419AA7F51D}"/>
                </a:ext>
              </a:extLst>
            </p:cNvPr>
            <p:cNvSpPr/>
            <p:nvPr/>
          </p:nvSpPr>
          <p:spPr>
            <a:xfrm>
              <a:off x="5416542" y="3770362"/>
              <a:ext cx="11113" cy="18797"/>
            </a:xfrm>
            <a:custGeom>
              <a:avLst/>
              <a:gdLst>
                <a:gd name="connsiteX0" fmla="*/ 5087 w 11113"/>
                <a:gd name="connsiteY0" fmla="*/ 18778 h 18797"/>
                <a:gd name="connsiteX1" fmla="*/ 11088 w 11113"/>
                <a:gd name="connsiteY1" fmla="*/ 10681 h 18797"/>
                <a:gd name="connsiteX2" fmla="*/ 6611 w 11113"/>
                <a:gd name="connsiteY2" fmla="*/ 13 h 18797"/>
                <a:gd name="connsiteX3" fmla="*/ 39 w 11113"/>
                <a:gd name="connsiteY3" fmla="*/ 9824 h 18797"/>
                <a:gd name="connsiteX4" fmla="*/ 5087 w 11113"/>
                <a:gd name="connsiteY4" fmla="*/ 18778 h 1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3" h="18797">
                  <a:moveTo>
                    <a:pt x="5087" y="18778"/>
                  </a:moveTo>
                  <a:cubicBezTo>
                    <a:pt x="7754" y="19063"/>
                    <a:pt x="10802" y="16206"/>
                    <a:pt x="11088" y="10681"/>
                  </a:cubicBezTo>
                  <a:cubicBezTo>
                    <a:pt x="11374" y="4871"/>
                    <a:pt x="9278" y="299"/>
                    <a:pt x="6611" y="13"/>
                  </a:cubicBezTo>
                  <a:cubicBezTo>
                    <a:pt x="3658" y="-272"/>
                    <a:pt x="325" y="4014"/>
                    <a:pt x="39" y="9824"/>
                  </a:cubicBezTo>
                  <a:cubicBezTo>
                    <a:pt x="-342" y="15349"/>
                    <a:pt x="2134" y="18492"/>
                    <a:pt x="5087" y="1877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6" name="Gráfico 14">
              <a:extLst>
                <a:ext uri="{FF2B5EF4-FFF2-40B4-BE49-F238E27FC236}">
                  <a16:creationId xmlns:a16="http://schemas.microsoft.com/office/drawing/2014/main" id="{BB925C93-FF86-4614-B8F8-2A5F3A6AC303}"/>
                </a:ext>
              </a:extLst>
            </p:cNvPr>
            <p:cNvSpPr/>
            <p:nvPr/>
          </p:nvSpPr>
          <p:spPr>
            <a:xfrm>
              <a:off x="5576506" y="3879040"/>
              <a:ext cx="13430" cy="9749"/>
            </a:xfrm>
            <a:custGeom>
              <a:avLst/>
              <a:gdLst>
                <a:gd name="connsiteX0" fmla="*/ 9906 w 13430"/>
                <a:gd name="connsiteY0" fmla="*/ 16 h 9749"/>
                <a:gd name="connsiteX1" fmla="*/ 5429 w 13430"/>
                <a:gd name="connsiteY1" fmla="*/ 3445 h 9749"/>
                <a:gd name="connsiteX2" fmla="*/ 0 w 13430"/>
                <a:gd name="connsiteY2" fmla="*/ 587 h 9749"/>
                <a:gd name="connsiteX3" fmla="*/ 0 w 13430"/>
                <a:gd name="connsiteY3" fmla="*/ 1730 h 9749"/>
                <a:gd name="connsiteX4" fmla="*/ 2667 w 13430"/>
                <a:gd name="connsiteY4" fmla="*/ 7540 h 9749"/>
                <a:gd name="connsiteX5" fmla="*/ 6287 w 13430"/>
                <a:gd name="connsiteY5" fmla="*/ 9541 h 9749"/>
                <a:gd name="connsiteX6" fmla="*/ 12859 w 13430"/>
                <a:gd name="connsiteY6" fmla="*/ 9541 h 9749"/>
                <a:gd name="connsiteX7" fmla="*/ 13430 w 13430"/>
                <a:gd name="connsiteY7" fmla="*/ 8969 h 9749"/>
                <a:gd name="connsiteX8" fmla="*/ 8954 w 13430"/>
                <a:gd name="connsiteY8" fmla="*/ 5540 h 9749"/>
                <a:gd name="connsiteX9" fmla="*/ 9906 w 13430"/>
                <a:gd name="connsiteY9" fmla="*/ 16 h 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0" h="9749">
                  <a:moveTo>
                    <a:pt x="9906" y="16"/>
                  </a:moveTo>
                  <a:cubicBezTo>
                    <a:pt x="9049" y="-270"/>
                    <a:pt x="5429" y="3445"/>
                    <a:pt x="5429" y="3445"/>
                  </a:cubicBezTo>
                  <a:cubicBezTo>
                    <a:pt x="4477" y="587"/>
                    <a:pt x="0" y="587"/>
                    <a:pt x="0" y="587"/>
                  </a:cubicBezTo>
                  <a:lnTo>
                    <a:pt x="0" y="1730"/>
                  </a:lnTo>
                  <a:cubicBezTo>
                    <a:pt x="3048" y="2016"/>
                    <a:pt x="3619" y="6016"/>
                    <a:pt x="2667" y="7540"/>
                  </a:cubicBezTo>
                  <a:cubicBezTo>
                    <a:pt x="2381" y="8398"/>
                    <a:pt x="5620" y="10398"/>
                    <a:pt x="6287" y="9541"/>
                  </a:cubicBezTo>
                  <a:cubicBezTo>
                    <a:pt x="7144" y="8112"/>
                    <a:pt x="11049" y="6969"/>
                    <a:pt x="12859" y="9541"/>
                  </a:cubicBezTo>
                  <a:lnTo>
                    <a:pt x="13430" y="8969"/>
                  </a:lnTo>
                  <a:cubicBezTo>
                    <a:pt x="13430" y="8969"/>
                    <a:pt x="12002" y="4969"/>
                    <a:pt x="8954" y="5540"/>
                  </a:cubicBezTo>
                  <a:cubicBezTo>
                    <a:pt x="9049" y="5445"/>
                    <a:pt x="10858" y="587"/>
                    <a:pt x="9906" y="1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7" name="Gráfico 14">
              <a:extLst>
                <a:ext uri="{FF2B5EF4-FFF2-40B4-BE49-F238E27FC236}">
                  <a16:creationId xmlns:a16="http://schemas.microsoft.com/office/drawing/2014/main" id="{55DFD62E-8AC3-4E8A-B2AD-56E6A0ECBCAD}"/>
                </a:ext>
              </a:extLst>
            </p:cNvPr>
            <p:cNvSpPr/>
            <p:nvPr/>
          </p:nvSpPr>
          <p:spPr>
            <a:xfrm>
              <a:off x="5448681" y="3790854"/>
              <a:ext cx="140017" cy="158876"/>
            </a:xfrm>
            <a:custGeom>
              <a:avLst/>
              <a:gdLst>
                <a:gd name="connsiteX0" fmla="*/ 131445 w 140017"/>
                <a:gd name="connsiteY0" fmla="*/ 97441 h 158876"/>
                <a:gd name="connsiteX1" fmla="*/ 113538 w 140017"/>
                <a:gd name="connsiteY1" fmla="*/ 99441 h 158876"/>
                <a:gd name="connsiteX2" fmla="*/ 118872 w 140017"/>
                <a:gd name="connsiteY2" fmla="*/ 115443 h 158876"/>
                <a:gd name="connsiteX3" fmla="*/ 108680 w 140017"/>
                <a:gd name="connsiteY3" fmla="*/ 109823 h 158876"/>
                <a:gd name="connsiteX4" fmla="*/ 114300 w 140017"/>
                <a:gd name="connsiteY4" fmla="*/ 118396 h 158876"/>
                <a:gd name="connsiteX5" fmla="*/ 112967 w 140017"/>
                <a:gd name="connsiteY5" fmla="*/ 119539 h 158876"/>
                <a:gd name="connsiteX6" fmla="*/ 108299 w 140017"/>
                <a:gd name="connsiteY6" fmla="*/ 120206 h 158876"/>
                <a:gd name="connsiteX7" fmla="*/ 94679 w 140017"/>
                <a:gd name="connsiteY7" fmla="*/ 106204 h 158876"/>
                <a:gd name="connsiteX8" fmla="*/ 99631 w 140017"/>
                <a:gd name="connsiteY8" fmla="*/ 105251 h 158876"/>
                <a:gd name="connsiteX9" fmla="*/ 79819 w 140017"/>
                <a:gd name="connsiteY9" fmla="*/ 90107 h 158876"/>
                <a:gd name="connsiteX10" fmla="*/ 81725 w 140017"/>
                <a:gd name="connsiteY10" fmla="*/ 85916 h 158876"/>
                <a:gd name="connsiteX11" fmla="*/ 105061 w 140017"/>
                <a:gd name="connsiteY11" fmla="*/ 89154 h 158876"/>
                <a:gd name="connsiteX12" fmla="*/ 92202 w 140017"/>
                <a:gd name="connsiteY12" fmla="*/ 76391 h 158876"/>
                <a:gd name="connsiteX13" fmla="*/ 123920 w 140017"/>
                <a:gd name="connsiteY13" fmla="*/ 74962 h 158876"/>
                <a:gd name="connsiteX14" fmla="*/ 102679 w 140017"/>
                <a:gd name="connsiteY14" fmla="*/ 65723 h 158876"/>
                <a:gd name="connsiteX15" fmla="*/ 134017 w 140017"/>
                <a:gd name="connsiteY15" fmla="*/ 57626 h 158876"/>
                <a:gd name="connsiteX16" fmla="*/ 110109 w 140017"/>
                <a:gd name="connsiteY16" fmla="*/ 50959 h 158876"/>
                <a:gd name="connsiteX17" fmla="*/ 140017 w 140017"/>
                <a:gd name="connsiteY17" fmla="*/ 30766 h 158876"/>
                <a:gd name="connsiteX18" fmla="*/ 112490 w 140017"/>
                <a:gd name="connsiteY18" fmla="*/ 33433 h 158876"/>
                <a:gd name="connsiteX19" fmla="*/ 138779 w 140017"/>
                <a:gd name="connsiteY19" fmla="*/ 0 h 158876"/>
                <a:gd name="connsiteX20" fmla="*/ 105346 w 140017"/>
                <a:gd name="connsiteY20" fmla="*/ 17621 h 158876"/>
                <a:gd name="connsiteX21" fmla="*/ 91916 w 140017"/>
                <a:gd name="connsiteY21" fmla="*/ 34290 h 158876"/>
                <a:gd name="connsiteX22" fmla="*/ 85344 w 140017"/>
                <a:gd name="connsiteY22" fmla="*/ 40100 h 158876"/>
                <a:gd name="connsiteX23" fmla="*/ 78105 w 140017"/>
                <a:gd name="connsiteY23" fmla="*/ 24479 h 158876"/>
                <a:gd name="connsiteX24" fmla="*/ 72485 w 140017"/>
                <a:gd name="connsiteY24" fmla="*/ 8382 h 158876"/>
                <a:gd name="connsiteX25" fmla="*/ 61722 w 140017"/>
                <a:gd name="connsiteY25" fmla="*/ 8382 h 158876"/>
                <a:gd name="connsiteX26" fmla="*/ 55054 w 140017"/>
                <a:gd name="connsiteY26" fmla="*/ 9811 h 158876"/>
                <a:gd name="connsiteX27" fmla="*/ 53911 w 140017"/>
                <a:gd name="connsiteY27" fmla="*/ 19907 h 158876"/>
                <a:gd name="connsiteX28" fmla="*/ 60769 w 140017"/>
                <a:gd name="connsiteY28" fmla="*/ 19907 h 158876"/>
                <a:gd name="connsiteX29" fmla="*/ 61627 w 140017"/>
                <a:gd name="connsiteY29" fmla="*/ 34100 h 158876"/>
                <a:gd name="connsiteX30" fmla="*/ 55054 w 140017"/>
                <a:gd name="connsiteY30" fmla="*/ 40100 h 158876"/>
                <a:gd name="connsiteX31" fmla="*/ 48482 w 140017"/>
                <a:gd name="connsiteY31" fmla="*/ 34290 h 158876"/>
                <a:gd name="connsiteX32" fmla="*/ 35338 w 140017"/>
                <a:gd name="connsiteY32" fmla="*/ 17621 h 158876"/>
                <a:gd name="connsiteX33" fmla="*/ 1238 w 140017"/>
                <a:gd name="connsiteY33" fmla="*/ 0 h 158876"/>
                <a:gd name="connsiteX34" fmla="*/ 27813 w 140017"/>
                <a:gd name="connsiteY34" fmla="*/ 34004 h 158876"/>
                <a:gd name="connsiteX35" fmla="*/ 0 w 140017"/>
                <a:gd name="connsiteY35" fmla="*/ 30766 h 158876"/>
                <a:gd name="connsiteX36" fmla="*/ 31052 w 140017"/>
                <a:gd name="connsiteY36" fmla="*/ 51816 h 158876"/>
                <a:gd name="connsiteX37" fmla="*/ 6572 w 140017"/>
                <a:gd name="connsiteY37" fmla="*/ 56959 h 158876"/>
                <a:gd name="connsiteX38" fmla="*/ 38576 w 140017"/>
                <a:gd name="connsiteY38" fmla="*/ 67342 h 158876"/>
                <a:gd name="connsiteX39" fmla="*/ 16097 w 140017"/>
                <a:gd name="connsiteY39" fmla="*/ 74867 h 158876"/>
                <a:gd name="connsiteX40" fmla="*/ 47815 w 140017"/>
                <a:gd name="connsiteY40" fmla="*/ 76867 h 158876"/>
                <a:gd name="connsiteX41" fmla="*/ 35242 w 140017"/>
                <a:gd name="connsiteY41" fmla="*/ 88964 h 158876"/>
                <a:gd name="connsiteX42" fmla="*/ 58865 w 140017"/>
                <a:gd name="connsiteY42" fmla="*/ 85725 h 158876"/>
                <a:gd name="connsiteX43" fmla="*/ 60484 w 140017"/>
                <a:gd name="connsiteY43" fmla="*/ 89916 h 158876"/>
                <a:gd name="connsiteX44" fmla="*/ 39719 w 140017"/>
                <a:gd name="connsiteY44" fmla="*/ 105061 h 158876"/>
                <a:gd name="connsiteX45" fmla="*/ 44767 w 140017"/>
                <a:gd name="connsiteY45" fmla="*/ 106013 h 158876"/>
                <a:gd name="connsiteX46" fmla="*/ 30766 w 140017"/>
                <a:gd name="connsiteY46" fmla="*/ 120015 h 158876"/>
                <a:gd name="connsiteX47" fmla="*/ 26479 w 140017"/>
                <a:gd name="connsiteY47" fmla="*/ 119158 h 158876"/>
                <a:gd name="connsiteX48" fmla="*/ 25241 w 140017"/>
                <a:gd name="connsiteY48" fmla="*/ 118110 h 158876"/>
                <a:gd name="connsiteX49" fmla="*/ 30861 w 140017"/>
                <a:gd name="connsiteY49" fmla="*/ 109538 h 158876"/>
                <a:gd name="connsiteX50" fmla="*/ 20669 w 140017"/>
                <a:gd name="connsiteY50" fmla="*/ 115253 h 158876"/>
                <a:gd name="connsiteX51" fmla="*/ 26003 w 140017"/>
                <a:gd name="connsiteY51" fmla="*/ 99251 h 158876"/>
                <a:gd name="connsiteX52" fmla="*/ 8096 w 140017"/>
                <a:gd name="connsiteY52" fmla="*/ 97250 h 158876"/>
                <a:gd name="connsiteX53" fmla="*/ 2095 w 140017"/>
                <a:gd name="connsiteY53" fmla="*/ 113919 h 158876"/>
                <a:gd name="connsiteX54" fmla="*/ 19050 w 140017"/>
                <a:gd name="connsiteY54" fmla="*/ 116205 h 158876"/>
                <a:gd name="connsiteX55" fmla="*/ 8953 w 140017"/>
                <a:gd name="connsiteY55" fmla="*/ 122301 h 158876"/>
                <a:gd name="connsiteX56" fmla="*/ 20860 w 140017"/>
                <a:gd name="connsiteY56" fmla="*/ 120015 h 158876"/>
                <a:gd name="connsiteX57" fmla="*/ 22193 w 140017"/>
                <a:gd name="connsiteY57" fmla="*/ 121158 h 158876"/>
                <a:gd name="connsiteX58" fmla="*/ 20860 w 140017"/>
                <a:gd name="connsiteY58" fmla="*/ 126968 h 158876"/>
                <a:gd name="connsiteX59" fmla="*/ 25336 w 140017"/>
                <a:gd name="connsiteY59" fmla="*/ 131255 h 158876"/>
                <a:gd name="connsiteX60" fmla="*/ 30956 w 140017"/>
                <a:gd name="connsiteY60" fmla="*/ 132493 h 158876"/>
                <a:gd name="connsiteX61" fmla="*/ 33242 w 140017"/>
                <a:gd name="connsiteY61" fmla="*/ 148304 h 158876"/>
                <a:gd name="connsiteX62" fmla="*/ 40100 w 140017"/>
                <a:gd name="connsiteY62" fmla="*/ 148590 h 158876"/>
                <a:gd name="connsiteX63" fmla="*/ 33719 w 140017"/>
                <a:gd name="connsiteY63" fmla="*/ 127159 h 158876"/>
                <a:gd name="connsiteX64" fmla="*/ 34290 w 140017"/>
                <a:gd name="connsiteY64" fmla="*/ 123730 h 158876"/>
                <a:gd name="connsiteX65" fmla="*/ 51340 w 140017"/>
                <a:gd name="connsiteY65" fmla="*/ 112776 h 158876"/>
                <a:gd name="connsiteX66" fmla="*/ 52292 w 140017"/>
                <a:gd name="connsiteY66" fmla="*/ 117443 h 158876"/>
                <a:gd name="connsiteX67" fmla="*/ 62675 w 140017"/>
                <a:gd name="connsiteY67" fmla="*/ 110490 h 158876"/>
                <a:gd name="connsiteX68" fmla="*/ 57055 w 140017"/>
                <a:gd name="connsiteY68" fmla="*/ 133540 h 158876"/>
                <a:gd name="connsiteX69" fmla="*/ 64198 w 140017"/>
                <a:gd name="connsiteY69" fmla="*/ 129159 h 158876"/>
                <a:gd name="connsiteX70" fmla="*/ 69247 w 140017"/>
                <a:gd name="connsiteY70" fmla="*/ 158877 h 158876"/>
                <a:gd name="connsiteX71" fmla="*/ 74962 w 140017"/>
                <a:gd name="connsiteY71" fmla="*/ 129159 h 158876"/>
                <a:gd name="connsiteX72" fmla="*/ 82391 w 140017"/>
                <a:gd name="connsiteY72" fmla="*/ 133540 h 158876"/>
                <a:gd name="connsiteX73" fmla="*/ 76390 w 140017"/>
                <a:gd name="connsiteY73" fmla="*/ 110300 h 158876"/>
                <a:gd name="connsiteX74" fmla="*/ 86868 w 140017"/>
                <a:gd name="connsiteY74" fmla="*/ 117348 h 158876"/>
                <a:gd name="connsiteX75" fmla="*/ 87821 w 140017"/>
                <a:gd name="connsiteY75" fmla="*/ 112586 h 158876"/>
                <a:gd name="connsiteX76" fmla="*/ 104775 w 140017"/>
                <a:gd name="connsiteY76" fmla="*/ 123730 h 158876"/>
                <a:gd name="connsiteX77" fmla="*/ 105537 w 140017"/>
                <a:gd name="connsiteY77" fmla="*/ 127159 h 158876"/>
                <a:gd name="connsiteX78" fmla="*/ 99155 w 140017"/>
                <a:gd name="connsiteY78" fmla="*/ 148495 h 158876"/>
                <a:gd name="connsiteX79" fmla="*/ 106013 w 140017"/>
                <a:gd name="connsiteY79" fmla="*/ 148209 h 158876"/>
                <a:gd name="connsiteX80" fmla="*/ 108299 w 140017"/>
                <a:gd name="connsiteY80" fmla="*/ 132493 h 158876"/>
                <a:gd name="connsiteX81" fmla="*/ 113729 w 140017"/>
                <a:gd name="connsiteY81" fmla="*/ 131159 h 158876"/>
                <a:gd name="connsiteX82" fmla="*/ 118205 w 140017"/>
                <a:gd name="connsiteY82" fmla="*/ 126873 h 158876"/>
                <a:gd name="connsiteX83" fmla="*/ 116872 w 140017"/>
                <a:gd name="connsiteY83" fmla="*/ 121158 h 158876"/>
                <a:gd name="connsiteX84" fmla="*/ 118396 w 140017"/>
                <a:gd name="connsiteY84" fmla="*/ 119920 h 158876"/>
                <a:gd name="connsiteX85" fmla="*/ 130207 w 140017"/>
                <a:gd name="connsiteY85" fmla="*/ 122206 h 158876"/>
                <a:gd name="connsiteX86" fmla="*/ 120110 w 140017"/>
                <a:gd name="connsiteY86" fmla="*/ 116110 h 158876"/>
                <a:gd name="connsiteX87" fmla="*/ 137065 w 140017"/>
                <a:gd name="connsiteY87" fmla="*/ 113824 h 158876"/>
                <a:gd name="connsiteX88" fmla="*/ 131445 w 140017"/>
                <a:gd name="connsiteY88" fmla="*/ 97441 h 158876"/>
                <a:gd name="connsiteX89" fmla="*/ 9144 w 140017"/>
                <a:gd name="connsiteY89" fmla="*/ 110395 h 158876"/>
                <a:gd name="connsiteX90" fmla="*/ 8572 w 140017"/>
                <a:gd name="connsiteY90" fmla="*/ 98012 h 158876"/>
                <a:gd name="connsiteX91" fmla="*/ 19621 w 140017"/>
                <a:gd name="connsiteY91" fmla="*/ 104299 h 158876"/>
                <a:gd name="connsiteX92" fmla="*/ 19621 w 140017"/>
                <a:gd name="connsiteY92" fmla="*/ 114967 h 158876"/>
                <a:gd name="connsiteX93" fmla="*/ 9144 w 140017"/>
                <a:gd name="connsiteY93" fmla="*/ 110395 h 158876"/>
                <a:gd name="connsiteX94" fmla="*/ 65627 w 140017"/>
                <a:gd name="connsiteY94" fmla="*/ 16955 h 158876"/>
                <a:gd name="connsiteX95" fmla="*/ 62675 w 140017"/>
                <a:gd name="connsiteY95" fmla="*/ 14383 h 158876"/>
                <a:gd name="connsiteX96" fmla="*/ 65627 w 140017"/>
                <a:gd name="connsiteY96" fmla="*/ 11525 h 158876"/>
                <a:gd name="connsiteX97" fmla="*/ 68294 w 140017"/>
                <a:gd name="connsiteY97" fmla="*/ 14383 h 158876"/>
                <a:gd name="connsiteX98" fmla="*/ 65627 w 140017"/>
                <a:gd name="connsiteY98" fmla="*/ 16955 h 158876"/>
                <a:gd name="connsiteX99" fmla="*/ 130588 w 140017"/>
                <a:gd name="connsiteY99" fmla="*/ 110395 h 158876"/>
                <a:gd name="connsiteX100" fmla="*/ 120110 w 140017"/>
                <a:gd name="connsiteY100" fmla="*/ 114967 h 158876"/>
                <a:gd name="connsiteX101" fmla="*/ 120110 w 140017"/>
                <a:gd name="connsiteY101" fmla="*/ 104299 h 158876"/>
                <a:gd name="connsiteX102" fmla="*/ 131159 w 140017"/>
                <a:gd name="connsiteY102" fmla="*/ 98012 h 158876"/>
                <a:gd name="connsiteX103" fmla="*/ 130588 w 140017"/>
                <a:gd name="connsiteY103" fmla="*/ 110395 h 15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40017" h="158876">
                  <a:moveTo>
                    <a:pt x="131445" y="97441"/>
                  </a:moveTo>
                  <a:cubicBezTo>
                    <a:pt x="124873" y="93345"/>
                    <a:pt x="116777" y="94298"/>
                    <a:pt x="113538" y="99441"/>
                  </a:cubicBezTo>
                  <a:cubicBezTo>
                    <a:pt x="110300" y="104489"/>
                    <a:pt x="112776" y="111347"/>
                    <a:pt x="118872" y="115443"/>
                  </a:cubicBezTo>
                  <a:cubicBezTo>
                    <a:pt x="114395" y="115824"/>
                    <a:pt x="108680" y="109823"/>
                    <a:pt x="108680" y="109823"/>
                  </a:cubicBezTo>
                  <a:cubicBezTo>
                    <a:pt x="106204" y="114490"/>
                    <a:pt x="110776" y="117062"/>
                    <a:pt x="114300" y="118396"/>
                  </a:cubicBezTo>
                  <a:cubicBezTo>
                    <a:pt x="113824" y="118777"/>
                    <a:pt x="113443" y="119158"/>
                    <a:pt x="112967" y="119539"/>
                  </a:cubicBezTo>
                  <a:cubicBezTo>
                    <a:pt x="109538" y="118682"/>
                    <a:pt x="108299" y="120206"/>
                    <a:pt x="108299" y="120206"/>
                  </a:cubicBezTo>
                  <a:cubicBezTo>
                    <a:pt x="107728" y="120015"/>
                    <a:pt x="100203" y="111919"/>
                    <a:pt x="94679" y="106204"/>
                  </a:cubicBezTo>
                  <a:lnTo>
                    <a:pt x="99631" y="105251"/>
                  </a:lnTo>
                  <a:cubicBezTo>
                    <a:pt x="96012" y="96964"/>
                    <a:pt x="86392" y="95155"/>
                    <a:pt x="79819" y="90107"/>
                  </a:cubicBezTo>
                  <a:cubicBezTo>
                    <a:pt x="74867" y="86296"/>
                    <a:pt x="80391" y="84677"/>
                    <a:pt x="81725" y="85916"/>
                  </a:cubicBezTo>
                  <a:cubicBezTo>
                    <a:pt x="94012" y="96298"/>
                    <a:pt x="105061" y="89154"/>
                    <a:pt x="105061" y="89154"/>
                  </a:cubicBezTo>
                  <a:cubicBezTo>
                    <a:pt x="96393" y="86201"/>
                    <a:pt x="92202" y="76391"/>
                    <a:pt x="92202" y="76391"/>
                  </a:cubicBezTo>
                  <a:cubicBezTo>
                    <a:pt x="110109" y="86773"/>
                    <a:pt x="123920" y="74962"/>
                    <a:pt x="123920" y="74962"/>
                  </a:cubicBezTo>
                  <a:cubicBezTo>
                    <a:pt x="112014" y="76962"/>
                    <a:pt x="102679" y="65723"/>
                    <a:pt x="102679" y="65723"/>
                  </a:cubicBezTo>
                  <a:cubicBezTo>
                    <a:pt x="121253" y="70009"/>
                    <a:pt x="134017" y="57626"/>
                    <a:pt x="134017" y="57626"/>
                  </a:cubicBezTo>
                  <a:cubicBezTo>
                    <a:pt x="127159" y="58198"/>
                    <a:pt x="110109" y="50959"/>
                    <a:pt x="110109" y="50959"/>
                  </a:cubicBezTo>
                  <a:cubicBezTo>
                    <a:pt x="137350" y="50102"/>
                    <a:pt x="139732" y="30766"/>
                    <a:pt x="140017" y="30766"/>
                  </a:cubicBezTo>
                  <a:cubicBezTo>
                    <a:pt x="132588" y="35719"/>
                    <a:pt x="112490" y="33433"/>
                    <a:pt x="112490" y="33433"/>
                  </a:cubicBezTo>
                  <a:cubicBezTo>
                    <a:pt x="140875" y="23336"/>
                    <a:pt x="138779" y="0"/>
                    <a:pt x="138779" y="0"/>
                  </a:cubicBezTo>
                  <a:cubicBezTo>
                    <a:pt x="132779" y="8954"/>
                    <a:pt x="105346" y="17621"/>
                    <a:pt x="105346" y="17621"/>
                  </a:cubicBezTo>
                  <a:cubicBezTo>
                    <a:pt x="97822" y="19907"/>
                    <a:pt x="91916" y="26575"/>
                    <a:pt x="91916" y="34290"/>
                  </a:cubicBezTo>
                  <a:cubicBezTo>
                    <a:pt x="91631" y="37433"/>
                    <a:pt x="88582" y="40100"/>
                    <a:pt x="85344" y="40100"/>
                  </a:cubicBezTo>
                  <a:cubicBezTo>
                    <a:pt x="78010" y="40100"/>
                    <a:pt x="78105" y="29528"/>
                    <a:pt x="78105" y="24479"/>
                  </a:cubicBezTo>
                  <a:cubicBezTo>
                    <a:pt x="78105" y="16955"/>
                    <a:pt x="77819" y="8382"/>
                    <a:pt x="72485" y="8382"/>
                  </a:cubicBezTo>
                  <a:lnTo>
                    <a:pt x="61722" y="8382"/>
                  </a:lnTo>
                  <a:cubicBezTo>
                    <a:pt x="59817" y="8382"/>
                    <a:pt x="56388" y="8192"/>
                    <a:pt x="55054" y="9811"/>
                  </a:cubicBezTo>
                  <a:cubicBezTo>
                    <a:pt x="52292" y="13049"/>
                    <a:pt x="52673" y="21622"/>
                    <a:pt x="53911" y="19907"/>
                  </a:cubicBezTo>
                  <a:cubicBezTo>
                    <a:pt x="53911" y="19907"/>
                    <a:pt x="58102" y="18764"/>
                    <a:pt x="60769" y="19907"/>
                  </a:cubicBezTo>
                  <a:cubicBezTo>
                    <a:pt x="64198" y="20955"/>
                    <a:pt x="61627" y="31718"/>
                    <a:pt x="61627" y="34100"/>
                  </a:cubicBezTo>
                  <a:cubicBezTo>
                    <a:pt x="61627" y="37243"/>
                    <a:pt x="58674" y="40100"/>
                    <a:pt x="55054" y="40100"/>
                  </a:cubicBezTo>
                  <a:cubicBezTo>
                    <a:pt x="51721" y="40100"/>
                    <a:pt x="48768" y="37529"/>
                    <a:pt x="48482" y="34290"/>
                  </a:cubicBezTo>
                  <a:cubicBezTo>
                    <a:pt x="48482" y="26575"/>
                    <a:pt x="42481" y="19907"/>
                    <a:pt x="35338" y="17621"/>
                  </a:cubicBezTo>
                  <a:cubicBezTo>
                    <a:pt x="35338" y="17621"/>
                    <a:pt x="7239" y="8954"/>
                    <a:pt x="1238" y="0"/>
                  </a:cubicBezTo>
                  <a:cubicBezTo>
                    <a:pt x="1238" y="0"/>
                    <a:pt x="-857" y="23622"/>
                    <a:pt x="27813" y="34004"/>
                  </a:cubicBezTo>
                  <a:cubicBezTo>
                    <a:pt x="27813" y="34004"/>
                    <a:pt x="7525" y="35719"/>
                    <a:pt x="0" y="30766"/>
                  </a:cubicBezTo>
                  <a:cubicBezTo>
                    <a:pt x="286" y="30766"/>
                    <a:pt x="3905" y="50959"/>
                    <a:pt x="31052" y="51816"/>
                  </a:cubicBezTo>
                  <a:cubicBezTo>
                    <a:pt x="31052" y="51816"/>
                    <a:pt x="13144" y="57912"/>
                    <a:pt x="6572" y="56959"/>
                  </a:cubicBezTo>
                  <a:cubicBezTo>
                    <a:pt x="6572" y="56959"/>
                    <a:pt x="19431" y="71628"/>
                    <a:pt x="38576" y="67342"/>
                  </a:cubicBezTo>
                  <a:cubicBezTo>
                    <a:pt x="38576" y="67342"/>
                    <a:pt x="28099" y="76867"/>
                    <a:pt x="16097" y="74867"/>
                  </a:cubicBezTo>
                  <a:cubicBezTo>
                    <a:pt x="16097" y="74867"/>
                    <a:pt x="29623" y="86963"/>
                    <a:pt x="47815" y="76867"/>
                  </a:cubicBezTo>
                  <a:cubicBezTo>
                    <a:pt x="47815" y="76867"/>
                    <a:pt x="43910" y="86106"/>
                    <a:pt x="35242" y="88964"/>
                  </a:cubicBezTo>
                  <a:cubicBezTo>
                    <a:pt x="35242" y="88964"/>
                    <a:pt x="46292" y="96107"/>
                    <a:pt x="58865" y="85725"/>
                  </a:cubicBezTo>
                  <a:cubicBezTo>
                    <a:pt x="60484" y="83915"/>
                    <a:pt x="65532" y="86011"/>
                    <a:pt x="60484" y="89916"/>
                  </a:cubicBezTo>
                  <a:cubicBezTo>
                    <a:pt x="53626" y="95155"/>
                    <a:pt x="43910" y="96393"/>
                    <a:pt x="39719" y="105061"/>
                  </a:cubicBezTo>
                  <a:lnTo>
                    <a:pt x="44767" y="106013"/>
                  </a:lnTo>
                  <a:cubicBezTo>
                    <a:pt x="39148" y="111728"/>
                    <a:pt x="31528" y="119825"/>
                    <a:pt x="30766" y="120015"/>
                  </a:cubicBezTo>
                  <a:cubicBezTo>
                    <a:pt x="30766" y="120015"/>
                    <a:pt x="29623" y="118491"/>
                    <a:pt x="26479" y="119158"/>
                  </a:cubicBezTo>
                  <a:cubicBezTo>
                    <a:pt x="26003" y="118777"/>
                    <a:pt x="25717" y="118396"/>
                    <a:pt x="25241" y="118110"/>
                  </a:cubicBezTo>
                  <a:cubicBezTo>
                    <a:pt x="28861" y="116872"/>
                    <a:pt x="33433" y="114205"/>
                    <a:pt x="30861" y="109538"/>
                  </a:cubicBezTo>
                  <a:cubicBezTo>
                    <a:pt x="30861" y="109538"/>
                    <a:pt x="25146" y="115538"/>
                    <a:pt x="20669" y="115253"/>
                  </a:cubicBezTo>
                  <a:cubicBezTo>
                    <a:pt x="26765" y="111157"/>
                    <a:pt x="29242" y="104204"/>
                    <a:pt x="26003" y="99251"/>
                  </a:cubicBezTo>
                  <a:cubicBezTo>
                    <a:pt x="22669" y="94107"/>
                    <a:pt x="14669" y="93155"/>
                    <a:pt x="8096" y="97250"/>
                  </a:cubicBezTo>
                  <a:cubicBezTo>
                    <a:pt x="1524" y="101251"/>
                    <a:pt x="-1143" y="108776"/>
                    <a:pt x="2095" y="113919"/>
                  </a:cubicBezTo>
                  <a:cubicBezTo>
                    <a:pt x="5239" y="118872"/>
                    <a:pt x="12478" y="119920"/>
                    <a:pt x="19050" y="116205"/>
                  </a:cubicBezTo>
                  <a:cubicBezTo>
                    <a:pt x="16383" y="120206"/>
                    <a:pt x="11144" y="121444"/>
                    <a:pt x="8953" y="122301"/>
                  </a:cubicBezTo>
                  <a:cubicBezTo>
                    <a:pt x="8953" y="122301"/>
                    <a:pt x="12668" y="129350"/>
                    <a:pt x="20860" y="120015"/>
                  </a:cubicBezTo>
                  <a:cubicBezTo>
                    <a:pt x="21336" y="120396"/>
                    <a:pt x="21717" y="120777"/>
                    <a:pt x="22193" y="121158"/>
                  </a:cubicBezTo>
                  <a:cubicBezTo>
                    <a:pt x="20002" y="122873"/>
                    <a:pt x="19050" y="125730"/>
                    <a:pt x="20860" y="126968"/>
                  </a:cubicBezTo>
                  <a:cubicBezTo>
                    <a:pt x="20860" y="126968"/>
                    <a:pt x="20002" y="131540"/>
                    <a:pt x="25336" y="131255"/>
                  </a:cubicBezTo>
                  <a:cubicBezTo>
                    <a:pt x="25336" y="131255"/>
                    <a:pt x="27146" y="134207"/>
                    <a:pt x="30956" y="132493"/>
                  </a:cubicBezTo>
                  <a:cubicBezTo>
                    <a:pt x="33338" y="138875"/>
                    <a:pt x="32480" y="144875"/>
                    <a:pt x="33242" y="148304"/>
                  </a:cubicBezTo>
                  <a:lnTo>
                    <a:pt x="40100" y="148590"/>
                  </a:lnTo>
                  <a:cubicBezTo>
                    <a:pt x="39433" y="145542"/>
                    <a:pt x="39243" y="135922"/>
                    <a:pt x="33719" y="127159"/>
                  </a:cubicBezTo>
                  <a:cubicBezTo>
                    <a:pt x="34766" y="126206"/>
                    <a:pt x="35338" y="124968"/>
                    <a:pt x="34290" y="123730"/>
                  </a:cubicBezTo>
                  <a:cubicBezTo>
                    <a:pt x="34100" y="123349"/>
                    <a:pt x="44006" y="117158"/>
                    <a:pt x="51340" y="112776"/>
                  </a:cubicBezTo>
                  <a:lnTo>
                    <a:pt x="52292" y="117443"/>
                  </a:lnTo>
                  <a:cubicBezTo>
                    <a:pt x="54769" y="114110"/>
                    <a:pt x="58483" y="111824"/>
                    <a:pt x="62675" y="110490"/>
                  </a:cubicBezTo>
                  <a:cubicBezTo>
                    <a:pt x="58198" y="116681"/>
                    <a:pt x="55435" y="123730"/>
                    <a:pt x="57055" y="133540"/>
                  </a:cubicBezTo>
                  <a:cubicBezTo>
                    <a:pt x="57055" y="133540"/>
                    <a:pt x="58198" y="129826"/>
                    <a:pt x="64198" y="129159"/>
                  </a:cubicBezTo>
                  <a:cubicBezTo>
                    <a:pt x="64198" y="129159"/>
                    <a:pt x="55817" y="139256"/>
                    <a:pt x="69247" y="158877"/>
                  </a:cubicBezTo>
                  <a:cubicBezTo>
                    <a:pt x="82677" y="139256"/>
                    <a:pt x="74962" y="129159"/>
                    <a:pt x="74962" y="129159"/>
                  </a:cubicBezTo>
                  <a:cubicBezTo>
                    <a:pt x="80963" y="129731"/>
                    <a:pt x="82391" y="133540"/>
                    <a:pt x="82391" y="133540"/>
                  </a:cubicBezTo>
                  <a:cubicBezTo>
                    <a:pt x="83725" y="123635"/>
                    <a:pt x="81153" y="116491"/>
                    <a:pt x="76390" y="110300"/>
                  </a:cubicBezTo>
                  <a:cubicBezTo>
                    <a:pt x="80677" y="111538"/>
                    <a:pt x="84201" y="113824"/>
                    <a:pt x="86868" y="117348"/>
                  </a:cubicBezTo>
                  <a:lnTo>
                    <a:pt x="87821" y="112586"/>
                  </a:lnTo>
                  <a:cubicBezTo>
                    <a:pt x="95059" y="117062"/>
                    <a:pt x="104965" y="123349"/>
                    <a:pt x="104775" y="123730"/>
                  </a:cubicBezTo>
                  <a:cubicBezTo>
                    <a:pt x="103632" y="124968"/>
                    <a:pt x="104394" y="126206"/>
                    <a:pt x="105537" y="127159"/>
                  </a:cubicBezTo>
                  <a:cubicBezTo>
                    <a:pt x="100108" y="135827"/>
                    <a:pt x="99822" y="145542"/>
                    <a:pt x="99155" y="148495"/>
                  </a:cubicBezTo>
                  <a:lnTo>
                    <a:pt x="106013" y="148209"/>
                  </a:lnTo>
                  <a:cubicBezTo>
                    <a:pt x="106680" y="144780"/>
                    <a:pt x="105918" y="138875"/>
                    <a:pt x="108299" y="132493"/>
                  </a:cubicBezTo>
                  <a:cubicBezTo>
                    <a:pt x="111728" y="134017"/>
                    <a:pt x="113729" y="131159"/>
                    <a:pt x="113729" y="131159"/>
                  </a:cubicBezTo>
                  <a:cubicBezTo>
                    <a:pt x="119063" y="131445"/>
                    <a:pt x="118205" y="126873"/>
                    <a:pt x="118205" y="126873"/>
                  </a:cubicBezTo>
                  <a:cubicBezTo>
                    <a:pt x="119920" y="125635"/>
                    <a:pt x="119063" y="122968"/>
                    <a:pt x="116872" y="121158"/>
                  </a:cubicBezTo>
                  <a:cubicBezTo>
                    <a:pt x="117443" y="120777"/>
                    <a:pt x="117824" y="120301"/>
                    <a:pt x="118396" y="119920"/>
                  </a:cubicBezTo>
                  <a:cubicBezTo>
                    <a:pt x="126492" y="129350"/>
                    <a:pt x="130207" y="122206"/>
                    <a:pt x="130207" y="122206"/>
                  </a:cubicBezTo>
                  <a:cubicBezTo>
                    <a:pt x="128016" y="121444"/>
                    <a:pt x="122777" y="120110"/>
                    <a:pt x="120110" y="116110"/>
                  </a:cubicBezTo>
                  <a:cubicBezTo>
                    <a:pt x="126778" y="119825"/>
                    <a:pt x="133921" y="118777"/>
                    <a:pt x="137065" y="113824"/>
                  </a:cubicBezTo>
                  <a:cubicBezTo>
                    <a:pt x="140684" y="108966"/>
                    <a:pt x="138017" y="101441"/>
                    <a:pt x="131445" y="97441"/>
                  </a:cubicBezTo>
                  <a:moveTo>
                    <a:pt x="9144" y="110395"/>
                  </a:moveTo>
                  <a:cubicBezTo>
                    <a:pt x="5905" y="105156"/>
                    <a:pt x="5905" y="99441"/>
                    <a:pt x="8572" y="98012"/>
                  </a:cubicBezTo>
                  <a:cubicBezTo>
                    <a:pt x="11240" y="96584"/>
                    <a:pt x="16288" y="99155"/>
                    <a:pt x="19621" y="104299"/>
                  </a:cubicBezTo>
                  <a:cubicBezTo>
                    <a:pt x="23241" y="109157"/>
                    <a:pt x="22288" y="113538"/>
                    <a:pt x="19621" y="114967"/>
                  </a:cubicBezTo>
                  <a:cubicBezTo>
                    <a:pt x="16954" y="116777"/>
                    <a:pt x="12763" y="115538"/>
                    <a:pt x="9144" y="110395"/>
                  </a:cubicBezTo>
                  <a:moveTo>
                    <a:pt x="65627" y="16955"/>
                  </a:moveTo>
                  <a:cubicBezTo>
                    <a:pt x="63817" y="16955"/>
                    <a:pt x="62675" y="15811"/>
                    <a:pt x="62675" y="14383"/>
                  </a:cubicBezTo>
                  <a:cubicBezTo>
                    <a:pt x="62675" y="12668"/>
                    <a:pt x="63913" y="11525"/>
                    <a:pt x="65627" y="11525"/>
                  </a:cubicBezTo>
                  <a:cubicBezTo>
                    <a:pt x="67151" y="11525"/>
                    <a:pt x="68294" y="12668"/>
                    <a:pt x="68294" y="14383"/>
                  </a:cubicBezTo>
                  <a:cubicBezTo>
                    <a:pt x="68294" y="15811"/>
                    <a:pt x="67056" y="16955"/>
                    <a:pt x="65627" y="16955"/>
                  </a:cubicBezTo>
                  <a:moveTo>
                    <a:pt x="130588" y="110395"/>
                  </a:moveTo>
                  <a:cubicBezTo>
                    <a:pt x="127063" y="115538"/>
                    <a:pt x="122777" y="116777"/>
                    <a:pt x="120110" y="114967"/>
                  </a:cubicBezTo>
                  <a:cubicBezTo>
                    <a:pt x="117443" y="113538"/>
                    <a:pt x="116491" y="109252"/>
                    <a:pt x="120110" y="104299"/>
                  </a:cubicBezTo>
                  <a:cubicBezTo>
                    <a:pt x="123444" y="99060"/>
                    <a:pt x="128492" y="96488"/>
                    <a:pt x="131159" y="98012"/>
                  </a:cubicBezTo>
                  <a:cubicBezTo>
                    <a:pt x="133826" y="99441"/>
                    <a:pt x="133826" y="105156"/>
                    <a:pt x="130588" y="11039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8" name="Gráfico 14">
              <a:extLst>
                <a:ext uri="{FF2B5EF4-FFF2-40B4-BE49-F238E27FC236}">
                  <a16:creationId xmlns:a16="http://schemas.microsoft.com/office/drawing/2014/main" id="{72CC1D73-1DC4-4B39-8D36-A032080FFA68}"/>
                </a:ext>
              </a:extLst>
            </p:cNvPr>
            <p:cNvSpPr/>
            <p:nvPr/>
          </p:nvSpPr>
          <p:spPr>
            <a:xfrm>
              <a:off x="5447061" y="3879040"/>
              <a:ext cx="13525" cy="9749"/>
            </a:xfrm>
            <a:custGeom>
              <a:avLst/>
              <a:gdLst>
                <a:gd name="connsiteX0" fmla="*/ 7239 w 13525"/>
                <a:gd name="connsiteY0" fmla="*/ 9541 h 9749"/>
                <a:gd name="connsiteX1" fmla="*/ 10859 w 13525"/>
                <a:gd name="connsiteY1" fmla="*/ 7540 h 9749"/>
                <a:gd name="connsiteX2" fmla="*/ 13526 w 13525"/>
                <a:gd name="connsiteY2" fmla="*/ 1730 h 9749"/>
                <a:gd name="connsiteX3" fmla="*/ 13526 w 13525"/>
                <a:gd name="connsiteY3" fmla="*/ 587 h 9749"/>
                <a:gd name="connsiteX4" fmla="*/ 8096 w 13525"/>
                <a:gd name="connsiteY4" fmla="*/ 3445 h 9749"/>
                <a:gd name="connsiteX5" fmla="*/ 3620 w 13525"/>
                <a:gd name="connsiteY5" fmla="*/ 16 h 9749"/>
                <a:gd name="connsiteX6" fmla="*/ 4477 w 13525"/>
                <a:gd name="connsiteY6" fmla="*/ 5445 h 9749"/>
                <a:gd name="connsiteX7" fmla="*/ 0 w 13525"/>
                <a:gd name="connsiteY7" fmla="*/ 8874 h 9749"/>
                <a:gd name="connsiteX8" fmla="*/ 572 w 13525"/>
                <a:gd name="connsiteY8" fmla="*/ 9445 h 9749"/>
                <a:gd name="connsiteX9" fmla="*/ 7239 w 13525"/>
                <a:gd name="connsiteY9" fmla="*/ 9541 h 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25" h="9749">
                  <a:moveTo>
                    <a:pt x="7239" y="9541"/>
                  </a:moveTo>
                  <a:cubicBezTo>
                    <a:pt x="7810" y="10398"/>
                    <a:pt x="11144" y="8398"/>
                    <a:pt x="10859" y="7540"/>
                  </a:cubicBezTo>
                  <a:cubicBezTo>
                    <a:pt x="10001" y="6112"/>
                    <a:pt x="10573" y="2016"/>
                    <a:pt x="13526" y="1730"/>
                  </a:cubicBezTo>
                  <a:lnTo>
                    <a:pt x="13526" y="587"/>
                  </a:lnTo>
                  <a:cubicBezTo>
                    <a:pt x="13526" y="587"/>
                    <a:pt x="9049" y="587"/>
                    <a:pt x="8096" y="3445"/>
                  </a:cubicBezTo>
                  <a:cubicBezTo>
                    <a:pt x="8096" y="3445"/>
                    <a:pt x="4477" y="-270"/>
                    <a:pt x="3620" y="16"/>
                  </a:cubicBezTo>
                  <a:cubicBezTo>
                    <a:pt x="2762" y="587"/>
                    <a:pt x="4477" y="5445"/>
                    <a:pt x="4477" y="5445"/>
                  </a:cubicBezTo>
                  <a:cubicBezTo>
                    <a:pt x="1429" y="4873"/>
                    <a:pt x="0" y="8874"/>
                    <a:pt x="0" y="8874"/>
                  </a:cubicBezTo>
                  <a:lnTo>
                    <a:pt x="572" y="9445"/>
                  </a:lnTo>
                  <a:cubicBezTo>
                    <a:pt x="2381" y="6969"/>
                    <a:pt x="6286" y="8112"/>
                    <a:pt x="7239" y="954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9" name="Gráfico 14">
              <a:extLst>
                <a:ext uri="{FF2B5EF4-FFF2-40B4-BE49-F238E27FC236}">
                  <a16:creationId xmlns:a16="http://schemas.microsoft.com/office/drawing/2014/main" id="{E9DF20BC-29A5-4EF8-9BE0-D29EEC31E459}"/>
                </a:ext>
              </a:extLst>
            </p:cNvPr>
            <p:cNvSpPr/>
            <p:nvPr/>
          </p:nvSpPr>
          <p:spPr>
            <a:xfrm>
              <a:off x="5537306" y="3915441"/>
              <a:ext cx="12382" cy="14096"/>
            </a:xfrm>
            <a:custGeom>
              <a:avLst/>
              <a:gdLst>
                <a:gd name="connsiteX0" fmla="*/ 9006 w 12382"/>
                <a:gd name="connsiteY0" fmla="*/ 4001 h 14096"/>
                <a:gd name="connsiteX1" fmla="*/ 52 w 12382"/>
                <a:gd name="connsiteY1" fmla="*/ 0 h 14096"/>
                <a:gd name="connsiteX2" fmla="*/ 3386 w 12382"/>
                <a:gd name="connsiteY2" fmla="*/ 9811 h 14096"/>
                <a:gd name="connsiteX3" fmla="*/ 12339 w 12382"/>
                <a:gd name="connsiteY3" fmla="*/ 14097 h 14096"/>
                <a:gd name="connsiteX4" fmla="*/ 9006 w 12382"/>
                <a:gd name="connsiteY4" fmla="*/ 4001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" h="14096">
                  <a:moveTo>
                    <a:pt x="9006" y="4001"/>
                  </a:moveTo>
                  <a:cubicBezTo>
                    <a:pt x="6339" y="1429"/>
                    <a:pt x="3005" y="0"/>
                    <a:pt x="52" y="0"/>
                  </a:cubicBezTo>
                  <a:cubicBezTo>
                    <a:pt x="-234" y="3429"/>
                    <a:pt x="624" y="6953"/>
                    <a:pt x="3386" y="9811"/>
                  </a:cubicBezTo>
                  <a:cubicBezTo>
                    <a:pt x="5767" y="12668"/>
                    <a:pt x="9006" y="14097"/>
                    <a:pt x="12339" y="14097"/>
                  </a:cubicBezTo>
                  <a:cubicBezTo>
                    <a:pt x="12625" y="10573"/>
                    <a:pt x="11482" y="6858"/>
                    <a:pt x="9006" y="4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0" name="Gráfico 14">
              <a:extLst>
                <a:ext uri="{FF2B5EF4-FFF2-40B4-BE49-F238E27FC236}">
                  <a16:creationId xmlns:a16="http://schemas.microsoft.com/office/drawing/2014/main" id="{B958267F-F967-47D5-8482-EA71CFC7678F}"/>
                </a:ext>
              </a:extLst>
            </p:cNvPr>
            <p:cNvSpPr/>
            <p:nvPr/>
          </p:nvSpPr>
          <p:spPr>
            <a:xfrm>
              <a:off x="5487407" y="3915441"/>
              <a:ext cx="12313" cy="14096"/>
            </a:xfrm>
            <a:custGeom>
              <a:avLst/>
              <a:gdLst>
                <a:gd name="connsiteX0" fmla="*/ 41 w 12313"/>
                <a:gd name="connsiteY0" fmla="*/ 14097 h 14096"/>
                <a:gd name="connsiteX1" fmla="*/ 8994 w 12313"/>
                <a:gd name="connsiteY1" fmla="*/ 9811 h 14096"/>
                <a:gd name="connsiteX2" fmla="*/ 12233 w 12313"/>
                <a:gd name="connsiteY2" fmla="*/ 0 h 14096"/>
                <a:gd name="connsiteX3" fmla="*/ 3279 w 12313"/>
                <a:gd name="connsiteY3" fmla="*/ 4001 h 14096"/>
                <a:gd name="connsiteX4" fmla="*/ 41 w 12313"/>
                <a:gd name="connsiteY4" fmla="*/ 14097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3" h="14096">
                  <a:moveTo>
                    <a:pt x="41" y="14097"/>
                  </a:moveTo>
                  <a:cubicBezTo>
                    <a:pt x="3374" y="14097"/>
                    <a:pt x="6613" y="12668"/>
                    <a:pt x="8994" y="9811"/>
                  </a:cubicBezTo>
                  <a:cubicBezTo>
                    <a:pt x="11661" y="6953"/>
                    <a:pt x="12614" y="3524"/>
                    <a:pt x="12233" y="0"/>
                  </a:cubicBezTo>
                  <a:cubicBezTo>
                    <a:pt x="9280" y="0"/>
                    <a:pt x="5946" y="1429"/>
                    <a:pt x="3279" y="4001"/>
                  </a:cubicBezTo>
                  <a:cubicBezTo>
                    <a:pt x="993" y="6858"/>
                    <a:pt x="-245" y="10573"/>
                    <a:pt x="41" y="1409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1" name="Gráfico 14">
              <a:extLst>
                <a:ext uri="{FF2B5EF4-FFF2-40B4-BE49-F238E27FC236}">
                  <a16:creationId xmlns:a16="http://schemas.microsoft.com/office/drawing/2014/main" id="{458CE2F1-25D2-4893-8233-9F87AD672FD8}"/>
                </a:ext>
              </a:extLst>
            </p:cNvPr>
            <p:cNvSpPr/>
            <p:nvPr/>
          </p:nvSpPr>
          <p:spPr>
            <a:xfrm>
              <a:off x="5505259" y="3782472"/>
              <a:ext cx="25812" cy="14096"/>
            </a:xfrm>
            <a:custGeom>
              <a:avLst/>
              <a:gdLst>
                <a:gd name="connsiteX0" fmla="*/ 19812 w 25812"/>
                <a:gd name="connsiteY0" fmla="*/ 14097 h 14096"/>
                <a:gd name="connsiteX1" fmla="*/ 25813 w 25812"/>
                <a:gd name="connsiteY1" fmla="*/ 4858 h 14096"/>
                <a:gd name="connsiteX2" fmla="*/ 16478 w 25812"/>
                <a:gd name="connsiteY2" fmla="*/ 8382 h 14096"/>
                <a:gd name="connsiteX3" fmla="*/ 13144 w 25812"/>
                <a:gd name="connsiteY3" fmla="*/ 0 h 14096"/>
                <a:gd name="connsiteX4" fmla="*/ 9620 w 25812"/>
                <a:gd name="connsiteY4" fmla="*/ 8382 h 14096"/>
                <a:gd name="connsiteX5" fmla="*/ 0 w 25812"/>
                <a:gd name="connsiteY5" fmla="*/ 4858 h 14096"/>
                <a:gd name="connsiteX6" fmla="*/ 6286 w 25812"/>
                <a:gd name="connsiteY6" fmla="*/ 14097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12" h="14096">
                  <a:moveTo>
                    <a:pt x="19812" y="14097"/>
                  </a:moveTo>
                  <a:lnTo>
                    <a:pt x="25813" y="4858"/>
                  </a:lnTo>
                  <a:lnTo>
                    <a:pt x="16478" y="8382"/>
                  </a:lnTo>
                  <a:lnTo>
                    <a:pt x="13144" y="0"/>
                  </a:lnTo>
                  <a:lnTo>
                    <a:pt x="9620" y="8382"/>
                  </a:lnTo>
                  <a:lnTo>
                    <a:pt x="0" y="4858"/>
                  </a:lnTo>
                  <a:lnTo>
                    <a:pt x="6286" y="1409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2" name="Gráfico 14">
              <a:extLst>
                <a:ext uri="{FF2B5EF4-FFF2-40B4-BE49-F238E27FC236}">
                  <a16:creationId xmlns:a16="http://schemas.microsoft.com/office/drawing/2014/main" id="{20E0B785-0615-49B1-998F-600E2893E506}"/>
                </a:ext>
              </a:extLst>
            </p:cNvPr>
            <p:cNvSpPr/>
            <p:nvPr/>
          </p:nvSpPr>
          <p:spPr>
            <a:xfrm>
              <a:off x="5401151" y="3731037"/>
              <a:ext cx="234981" cy="274319"/>
            </a:xfrm>
            <a:custGeom>
              <a:avLst/>
              <a:gdLst>
                <a:gd name="connsiteX0" fmla="*/ 117443 w 234981"/>
                <a:gd name="connsiteY0" fmla="*/ 286 h 274319"/>
                <a:gd name="connsiteX1" fmla="*/ 0 w 234981"/>
                <a:gd name="connsiteY1" fmla="*/ 0 h 274319"/>
                <a:gd name="connsiteX2" fmla="*/ 0 w 234981"/>
                <a:gd name="connsiteY2" fmla="*/ 210598 h 274319"/>
                <a:gd name="connsiteX3" fmla="*/ 47530 w 234981"/>
                <a:gd name="connsiteY3" fmla="*/ 256794 h 274319"/>
                <a:gd name="connsiteX4" fmla="*/ 117443 w 234981"/>
                <a:gd name="connsiteY4" fmla="*/ 274320 h 274319"/>
                <a:gd name="connsiteX5" fmla="*/ 187166 w 234981"/>
                <a:gd name="connsiteY5" fmla="*/ 256794 h 274319"/>
                <a:gd name="connsiteX6" fmla="*/ 234982 w 234981"/>
                <a:gd name="connsiteY6" fmla="*/ 210598 h 274319"/>
                <a:gd name="connsiteX7" fmla="*/ 234982 w 234981"/>
                <a:gd name="connsiteY7" fmla="*/ 0 h 274319"/>
                <a:gd name="connsiteX8" fmla="*/ 117443 w 234981"/>
                <a:gd name="connsiteY8" fmla="*/ 286 h 274319"/>
                <a:gd name="connsiteX9" fmla="*/ 211931 w 234981"/>
                <a:gd name="connsiteY9" fmla="*/ 33052 h 274319"/>
                <a:gd name="connsiteX10" fmla="*/ 213455 w 234981"/>
                <a:gd name="connsiteY10" fmla="*/ 28480 h 274319"/>
                <a:gd name="connsiteX11" fmla="*/ 215837 w 234981"/>
                <a:gd name="connsiteY11" fmla="*/ 32766 h 274319"/>
                <a:gd name="connsiteX12" fmla="*/ 221170 w 234981"/>
                <a:gd name="connsiteY12" fmla="*/ 33052 h 274319"/>
                <a:gd name="connsiteX13" fmla="*/ 220885 w 234981"/>
                <a:gd name="connsiteY13" fmla="*/ 33909 h 274319"/>
                <a:gd name="connsiteX14" fmla="*/ 216122 w 234981"/>
                <a:gd name="connsiteY14" fmla="*/ 37052 h 274319"/>
                <a:gd name="connsiteX15" fmla="*/ 212217 w 234981"/>
                <a:gd name="connsiteY15" fmla="*/ 37338 h 274319"/>
                <a:gd name="connsiteX16" fmla="*/ 206883 w 234981"/>
                <a:gd name="connsiteY16" fmla="*/ 34481 h 274319"/>
                <a:gd name="connsiteX17" fmla="*/ 206597 w 234981"/>
                <a:gd name="connsiteY17" fmla="*/ 33909 h 274319"/>
                <a:gd name="connsiteX18" fmla="*/ 211931 w 234981"/>
                <a:gd name="connsiteY18" fmla="*/ 33052 h 274319"/>
                <a:gd name="connsiteX19" fmla="*/ 214313 w 234981"/>
                <a:gd name="connsiteY19" fmla="*/ 39053 h 274319"/>
                <a:gd name="connsiteX20" fmla="*/ 228314 w 234981"/>
                <a:gd name="connsiteY20" fmla="*/ 48006 h 274319"/>
                <a:gd name="connsiteX21" fmla="*/ 217361 w 234981"/>
                <a:gd name="connsiteY21" fmla="*/ 58865 h 274319"/>
                <a:gd name="connsiteX22" fmla="*/ 228028 w 234981"/>
                <a:gd name="connsiteY22" fmla="*/ 58103 h 274319"/>
                <a:gd name="connsiteX23" fmla="*/ 218599 w 234981"/>
                <a:gd name="connsiteY23" fmla="*/ 62579 h 274319"/>
                <a:gd name="connsiteX24" fmla="*/ 214313 w 234981"/>
                <a:gd name="connsiteY24" fmla="*/ 77343 h 274319"/>
                <a:gd name="connsiteX25" fmla="*/ 217361 w 234981"/>
                <a:gd name="connsiteY25" fmla="*/ 74581 h 274319"/>
                <a:gd name="connsiteX26" fmla="*/ 227267 w 234981"/>
                <a:gd name="connsiteY26" fmla="*/ 72866 h 274319"/>
                <a:gd name="connsiteX27" fmla="*/ 222504 w 234981"/>
                <a:gd name="connsiteY27" fmla="*/ 80105 h 274319"/>
                <a:gd name="connsiteX28" fmla="*/ 213932 w 234981"/>
                <a:gd name="connsiteY28" fmla="*/ 82296 h 274319"/>
                <a:gd name="connsiteX29" fmla="*/ 216503 w 234981"/>
                <a:gd name="connsiteY29" fmla="*/ 91059 h 274319"/>
                <a:gd name="connsiteX30" fmla="*/ 211741 w 234981"/>
                <a:gd name="connsiteY30" fmla="*/ 94774 h 274319"/>
                <a:gd name="connsiteX31" fmla="*/ 212312 w 234981"/>
                <a:gd name="connsiteY31" fmla="*/ 72009 h 274319"/>
                <a:gd name="connsiteX32" fmla="*/ 214979 w 234981"/>
                <a:gd name="connsiteY32" fmla="*/ 62960 h 274319"/>
                <a:gd name="connsiteX33" fmla="*/ 204311 w 234981"/>
                <a:gd name="connsiteY33" fmla="*/ 60198 h 274319"/>
                <a:gd name="connsiteX34" fmla="*/ 214979 w 234981"/>
                <a:gd name="connsiteY34" fmla="*/ 59055 h 274319"/>
                <a:gd name="connsiteX35" fmla="*/ 202120 w 234981"/>
                <a:gd name="connsiteY35" fmla="*/ 49816 h 274319"/>
                <a:gd name="connsiteX36" fmla="*/ 214313 w 234981"/>
                <a:gd name="connsiteY36" fmla="*/ 39053 h 274319"/>
                <a:gd name="connsiteX37" fmla="*/ 222218 w 234981"/>
                <a:gd name="connsiteY37" fmla="*/ 118301 h 274319"/>
                <a:gd name="connsiteX38" fmla="*/ 221933 w 234981"/>
                <a:gd name="connsiteY38" fmla="*/ 119158 h 274319"/>
                <a:gd name="connsiteX39" fmla="*/ 216599 w 234981"/>
                <a:gd name="connsiteY39" fmla="*/ 122015 h 274319"/>
                <a:gd name="connsiteX40" fmla="*/ 212693 w 234981"/>
                <a:gd name="connsiteY40" fmla="*/ 121730 h 274319"/>
                <a:gd name="connsiteX41" fmla="*/ 207931 w 234981"/>
                <a:gd name="connsiteY41" fmla="*/ 118586 h 274319"/>
                <a:gd name="connsiteX42" fmla="*/ 207645 w 234981"/>
                <a:gd name="connsiteY42" fmla="*/ 117729 h 274319"/>
                <a:gd name="connsiteX43" fmla="*/ 212979 w 234981"/>
                <a:gd name="connsiteY43" fmla="*/ 117443 h 274319"/>
                <a:gd name="connsiteX44" fmla="*/ 215360 w 234981"/>
                <a:gd name="connsiteY44" fmla="*/ 113157 h 274319"/>
                <a:gd name="connsiteX45" fmla="*/ 216884 w 234981"/>
                <a:gd name="connsiteY45" fmla="*/ 117729 h 274319"/>
                <a:gd name="connsiteX46" fmla="*/ 222218 w 234981"/>
                <a:gd name="connsiteY46" fmla="*/ 118301 h 274319"/>
                <a:gd name="connsiteX47" fmla="*/ 145066 w 234981"/>
                <a:gd name="connsiteY47" fmla="*/ 19145 h 274319"/>
                <a:gd name="connsiteX48" fmla="*/ 154972 w 234981"/>
                <a:gd name="connsiteY48" fmla="*/ 30861 h 274319"/>
                <a:gd name="connsiteX49" fmla="*/ 155258 w 234981"/>
                <a:gd name="connsiteY49" fmla="*/ 20288 h 274319"/>
                <a:gd name="connsiteX50" fmla="*/ 159449 w 234981"/>
                <a:gd name="connsiteY50" fmla="*/ 29623 h 274319"/>
                <a:gd name="connsiteX51" fmla="*/ 173831 w 234981"/>
                <a:gd name="connsiteY51" fmla="*/ 34957 h 274319"/>
                <a:gd name="connsiteX52" fmla="*/ 171450 w 234981"/>
                <a:gd name="connsiteY52" fmla="*/ 31909 h 274319"/>
                <a:gd name="connsiteX53" fmla="*/ 170307 w 234981"/>
                <a:gd name="connsiteY53" fmla="*/ 22384 h 274319"/>
                <a:gd name="connsiteX54" fmla="*/ 177451 w 234981"/>
                <a:gd name="connsiteY54" fmla="*/ 27527 h 274319"/>
                <a:gd name="connsiteX55" fmla="*/ 178975 w 234981"/>
                <a:gd name="connsiteY55" fmla="*/ 35814 h 274319"/>
                <a:gd name="connsiteX56" fmla="*/ 188214 w 234981"/>
                <a:gd name="connsiteY56" fmla="*/ 34195 h 274319"/>
                <a:gd name="connsiteX57" fmla="*/ 191834 w 234981"/>
                <a:gd name="connsiteY57" fmla="*/ 39053 h 274319"/>
                <a:gd name="connsiteX58" fmla="*/ 168212 w 234981"/>
                <a:gd name="connsiteY58" fmla="*/ 36481 h 274319"/>
                <a:gd name="connsiteX59" fmla="*/ 159353 w 234981"/>
                <a:gd name="connsiteY59" fmla="*/ 33147 h 274319"/>
                <a:gd name="connsiteX60" fmla="*/ 155639 w 234981"/>
                <a:gd name="connsiteY60" fmla="*/ 43148 h 274319"/>
                <a:gd name="connsiteX61" fmla="*/ 155067 w 234981"/>
                <a:gd name="connsiteY61" fmla="*/ 32576 h 274319"/>
                <a:gd name="connsiteX62" fmla="*/ 144304 w 234981"/>
                <a:gd name="connsiteY62" fmla="*/ 44291 h 274319"/>
                <a:gd name="connsiteX63" fmla="*/ 134493 w 234981"/>
                <a:gd name="connsiteY63" fmla="*/ 31623 h 274319"/>
                <a:gd name="connsiteX64" fmla="*/ 145066 w 234981"/>
                <a:gd name="connsiteY64" fmla="*/ 19145 h 274319"/>
                <a:gd name="connsiteX65" fmla="*/ 128683 w 234981"/>
                <a:gd name="connsiteY65" fmla="*/ 24670 h 274319"/>
                <a:gd name="connsiteX66" fmla="*/ 129540 w 234981"/>
                <a:gd name="connsiteY66" fmla="*/ 24956 h 274319"/>
                <a:gd name="connsiteX67" fmla="*/ 132588 w 234981"/>
                <a:gd name="connsiteY67" fmla="*/ 29813 h 274319"/>
                <a:gd name="connsiteX68" fmla="*/ 132588 w 234981"/>
                <a:gd name="connsiteY68" fmla="*/ 33242 h 274319"/>
                <a:gd name="connsiteX69" fmla="*/ 128968 w 234981"/>
                <a:gd name="connsiteY69" fmla="*/ 38481 h 274319"/>
                <a:gd name="connsiteX70" fmla="*/ 128111 w 234981"/>
                <a:gd name="connsiteY70" fmla="*/ 38481 h 274319"/>
                <a:gd name="connsiteX71" fmla="*/ 127826 w 234981"/>
                <a:gd name="connsiteY71" fmla="*/ 33242 h 274319"/>
                <a:gd name="connsiteX72" fmla="*/ 123063 w 234981"/>
                <a:gd name="connsiteY72" fmla="*/ 31528 h 274319"/>
                <a:gd name="connsiteX73" fmla="*/ 128111 w 234981"/>
                <a:gd name="connsiteY73" fmla="*/ 29813 h 274319"/>
                <a:gd name="connsiteX74" fmla="*/ 128683 w 234981"/>
                <a:gd name="connsiteY74" fmla="*/ 24670 h 274319"/>
                <a:gd name="connsiteX75" fmla="*/ 103251 w 234981"/>
                <a:gd name="connsiteY75" fmla="*/ 29813 h 274319"/>
                <a:gd name="connsiteX76" fmla="*/ 106204 w 234981"/>
                <a:gd name="connsiteY76" fmla="*/ 24956 h 274319"/>
                <a:gd name="connsiteX77" fmla="*/ 107061 w 234981"/>
                <a:gd name="connsiteY77" fmla="*/ 24670 h 274319"/>
                <a:gd name="connsiteX78" fmla="*/ 107632 w 234981"/>
                <a:gd name="connsiteY78" fmla="*/ 29909 h 274319"/>
                <a:gd name="connsiteX79" fmla="*/ 112681 w 234981"/>
                <a:gd name="connsiteY79" fmla="*/ 31623 h 274319"/>
                <a:gd name="connsiteX80" fmla="*/ 107918 w 234981"/>
                <a:gd name="connsiteY80" fmla="*/ 33338 h 274319"/>
                <a:gd name="connsiteX81" fmla="*/ 107632 w 234981"/>
                <a:gd name="connsiteY81" fmla="*/ 38576 h 274319"/>
                <a:gd name="connsiteX82" fmla="*/ 106775 w 234981"/>
                <a:gd name="connsiteY82" fmla="*/ 38576 h 274319"/>
                <a:gd name="connsiteX83" fmla="*/ 103156 w 234981"/>
                <a:gd name="connsiteY83" fmla="*/ 33338 h 274319"/>
                <a:gd name="connsiteX84" fmla="*/ 103251 w 234981"/>
                <a:gd name="connsiteY84" fmla="*/ 29813 h 274319"/>
                <a:gd name="connsiteX85" fmla="*/ 47625 w 234981"/>
                <a:gd name="connsiteY85" fmla="*/ 34195 h 274319"/>
                <a:gd name="connsiteX86" fmla="*/ 56864 w 234981"/>
                <a:gd name="connsiteY86" fmla="*/ 35814 h 274319"/>
                <a:gd name="connsiteX87" fmla="*/ 58388 w 234981"/>
                <a:gd name="connsiteY87" fmla="*/ 27527 h 274319"/>
                <a:gd name="connsiteX88" fmla="*/ 65532 w 234981"/>
                <a:gd name="connsiteY88" fmla="*/ 22384 h 274319"/>
                <a:gd name="connsiteX89" fmla="*/ 64294 w 234981"/>
                <a:gd name="connsiteY89" fmla="*/ 31909 h 274319"/>
                <a:gd name="connsiteX90" fmla="*/ 61913 w 234981"/>
                <a:gd name="connsiteY90" fmla="*/ 34957 h 274319"/>
                <a:gd name="connsiteX91" fmla="*/ 76295 w 234981"/>
                <a:gd name="connsiteY91" fmla="*/ 29623 h 274319"/>
                <a:gd name="connsiteX92" fmla="*/ 80486 w 234981"/>
                <a:gd name="connsiteY92" fmla="*/ 20288 h 274319"/>
                <a:gd name="connsiteX93" fmla="*/ 80772 w 234981"/>
                <a:gd name="connsiteY93" fmla="*/ 30861 h 274319"/>
                <a:gd name="connsiteX94" fmla="*/ 90583 w 234981"/>
                <a:gd name="connsiteY94" fmla="*/ 19145 h 274319"/>
                <a:gd name="connsiteX95" fmla="*/ 101346 w 234981"/>
                <a:gd name="connsiteY95" fmla="*/ 31528 h 274319"/>
                <a:gd name="connsiteX96" fmla="*/ 91440 w 234981"/>
                <a:gd name="connsiteY96" fmla="*/ 44196 h 274319"/>
                <a:gd name="connsiteX97" fmla="*/ 80677 w 234981"/>
                <a:gd name="connsiteY97" fmla="*/ 32480 h 274319"/>
                <a:gd name="connsiteX98" fmla="*/ 80105 w 234981"/>
                <a:gd name="connsiteY98" fmla="*/ 43053 h 274319"/>
                <a:gd name="connsiteX99" fmla="*/ 76391 w 234981"/>
                <a:gd name="connsiteY99" fmla="*/ 33147 h 274319"/>
                <a:gd name="connsiteX100" fmla="*/ 67532 w 234981"/>
                <a:gd name="connsiteY100" fmla="*/ 36481 h 274319"/>
                <a:gd name="connsiteX101" fmla="*/ 43910 w 234981"/>
                <a:gd name="connsiteY101" fmla="*/ 39053 h 274319"/>
                <a:gd name="connsiteX102" fmla="*/ 47625 w 234981"/>
                <a:gd name="connsiteY102" fmla="*/ 34195 h 274319"/>
                <a:gd name="connsiteX103" fmla="*/ 20479 w 234981"/>
                <a:gd name="connsiteY103" fmla="*/ 32766 h 274319"/>
                <a:gd name="connsiteX104" fmla="*/ 22860 w 234981"/>
                <a:gd name="connsiteY104" fmla="*/ 28385 h 274319"/>
                <a:gd name="connsiteX105" fmla="*/ 24384 w 234981"/>
                <a:gd name="connsiteY105" fmla="*/ 32957 h 274319"/>
                <a:gd name="connsiteX106" fmla="*/ 29813 w 234981"/>
                <a:gd name="connsiteY106" fmla="*/ 33814 h 274319"/>
                <a:gd name="connsiteX107" fmla="*/ 29528 w 234981"/>
                <a:gd name="connsiteY107" fmla="*/ 34385 h 274319"/>
                <a:gd name="connsiteX108" fmla="*/ 24194 w 234981"/>
                <a:gd name="connsiteY108" fmla="*/ 37243 h 274319"/>
                <a:gd name="connsiteX109" fmla="*/ 20288 w 234981"/>
                <a:gd name="connsiteY109" fmla="*/ 36957 h 274319"/>
                <a:gd name="connsiteX110" fmla="*/ 15526 w 234981"/>
                <a:gd name="connsiteY110" fmla="*/ 33814 h 274319"/>
                <a:gd name="connsiteX111" fmla="*/ 15240 w 234981"/>
                <a:gd name="connsiteY111" fmla="*/ 32957 h 274319"/>
                <a:gd name="connsiteX112" fmla="*/ 20479 w 234981"/>
                <a:gd name="connsiteY112" fmla="*/ 32766 h 274319"/>
                <a:gd name="connsiteX113" fmla="*/ 22003 w 234981"/>
                <a:gd name="connsiteY113" fmla="*/ 39053 h 274319"/>
                <a:gd name="connsiteX114" fmla="*/ 34290 w 234981"/>
                <a:gd name="connsiteY114" fmla="*/ 49721 h 274319"/>
                <a:gd name="connsiteX115" fmla="*/ 21431 w 234981"/>
                <a:gd name="connsiteY115" fmla="*/ 58960 h 274319"/>
                <a:gd name="connsiteX116" fmla="*/ 32195 w 234981"/>
                <a:gd name="connsiteY116" fmla="*/ 60103 h 274319"/>
                <a:gd name="connsiteX117" fmla="*/ 21527 w 234981"/>
                <a:gd name="connsiteY117" fmla="*/ 62865 h 274319"/>
                <a:gd name="connsiteX118" fmla="*/ 24194 w 234981"/>
                <a:gd name="connsiteY118" fmla="*/ 71914 h 274319"/>
                <a:gd name="connsiteX119" fmla="*/ 24765 w 234981"/>
                <a:gd name="connsiteY119" fmla="*/ 94679 h 274319"/>
                <a:gd name="connsiteX120" fmla="*/ 20003 w 234981"/>
                <a:gd name="connsiteY120" fmla="*/ 90964 h 274319"/>
                <a:gd name="connsiteX121" fmla="*/ 22384 w 234981"/>
                <a:gd name="connsiteY121" fmla="*/ 82201 h 274319"/>
                <a:gd name="connsiteX122" fmla="*/ 14002 w 234981"/>
                <a:gd name="connsiteY122" fmla="*/ 80010 h 274319"/>
                <a:gd name="connsiteX123" fmla="*/ 9239 w 234981"/>
                <a:gd name="connsiteY123" fmla="*/ 72771 h 274319"/>
                <a:gd name="connsiteX124" fmla="*/ 19050 w 234981"/>
                <a:gd name="connsiteY124" fmla="*/ 74486 h 274319"/>
                <a:gd name="connsiteX125" fmla="*/ 21717 w 234981"/>
                <a:gd name="connsiteY125" fmla="*/ 76867 h 274319"/>
                <a:gd name="connsiteX126" fmla="*/ 17621 w 234981"/>
                <a:gd name="connsiteY126" fmla="*/ 62484 h 274319"/>
                <a:gd name="connsiteX127" fmla="*/ 8287 w 234981"/>
                <a:gd name="connsiteY127" fmla="*/ 58007 h 274319"/>
                <a:gd name="connsiteX128" fmla="*/ 18955 w 234981"/>
                <a:gd name="connsiteY128" fmla="*/ 58769 h 274319"/>
                <a:gd name="connsiteX129" fmla="*/ 7906 w 234981"/>
                <a:gd name="connsiteY129" fmla="*/ 48006 h 274319"/>
                <a:gd name="connsiteX130" fmla="*/ 22003 w 234981"/>
                <a:gd name="connsiteY130" fmla="*/ 39053 h 274319"/>
                <a:gd name="connsiteX131" fmla="*/ 28575 w 234981"/>
                <a:gd name="connsiteY131" fmla="*/ 117729 h 274319"/>
                <a:gd name="connsiteX132" fmla="*/ 28289 w 234981"/>
                <a:gd name="connsiteY132" fmla="*/ 118586 h 274319"/>
                <a:gd name="connsiteX133" fmla="*/ 23527 w 234981"/>
                <a:gd name="connsiteY133" fmla="*/ 121730 h 274319"/>
                <a:gd name="connsiteX134" fmla="*/ 19717 w 234981"/>
                <a:gd name="connsiteY134" fmla="*/ 122015 h 274319"/>
                <a:gd name="connsiteX135" fmla="*/ 14288 w 234981"/>
                <a:gd name="connsiteY135" fmla="*/ 119158 h 274319"/>
                <a:gd name="connsiteX136" fmla="*/ 14002 w 234981"/>
                <a:gd name="connsiteY136" fmla="*/ 118301 h 274319"/>
                <a:gd name="connsiteX137" fmla="*/ 19336 w 234981"/>
                <a:gd name="connsiteY137" fmla="*/ 117729 h 274319"/>
                <a:gd name="connsiteX138" fmla="*/ 20860 w 234981"/>
                <a:gd name="connsiteY138" fmla="*/ 113157 h 274319"/>
                <a:gd name="connsiteX139" fmla="*/ 23241 w 234981"/>
                <a:gd name="connsiteY139" fmla="*/ 117443 h 274319"/>
                <a:gd name="connsiteX140" fmla="*/ 28575 w 234981"/>
                <a:gd name="connsiteY140" fmla="*/ 117729 h 274319"/>
                <a:gd name="connsiteX141" fmla="*/ 6477 w 234981"/>
                <a:gd name="connsiteY141" fmla="*/ 151162 h 274319"/>
                <a:gd name="connsiteX142" fmla="*/ 15430 w 234981"/>
                <a:gd name="connsiteY142" fmla="*/ 154305 h 274319"/>
                <a:gd name="connsiteX143" fmla="*/ 18574 w 234981"/>
                <a:gd name="connsiteY143" fmla="*/ 159353 h 274319"/>
                <a:gd name="connsiteX144" fmla="*/ 19717 w 234981"/>
                <a:gd name="connsiteY144" fmla="*/ 156591 h 274319"/>
                <a:gd name="connsiteX145" fmla="*/ 22289 w 234981"/>
                <a:gd name="connsiteY145" fmla="*/ 147542 h 274319"/>
                <a:gd name="connsiteX146" fmla="*/ 11621 w 234981"/>
                <a:gd name="connsiteY146" fmla="*/ 144780 h 274319"/>
                <a:gd name="connsiteX147" fmla="*/ 22670 w 234981"/>
                <a:gd name="connsiteY147" fmla="*/ 143447 h 274319"/>
                <a:gd name="connsiteX148" fmla="*/ 9525 w 234981"/>
                <a:gd name="connsiteY148" fmla="*/ 134493 h 274319"/>
                <a:gd name="connsiteX149" fmla="*/ 21812 w 234981"/>
                <a:gd name="connsiteY149" fmla="*/ 123539 h 274319"/>
                <a:gd name="connsiteX150" fmla="*/ 35909 w 234981"/>
                <a:gd name="connsiteY150" fmla="*/ 132779 h 274319"/>
                <a:gd name="connsiteX151" fmla="*/ 24384 w 234981"/>
                <a:gd name="connsiteY151" fmla="*/ 143351 h 274319"/>
                <a:gd name="connsiteX152" fmla="*/ 35624 w 234981"/>
                <a:gd name="connsiteY152" fmla="*/ 142875 h 274319"/>
                <a:gd name="connsiteX153" fmla="*/ 26194 w 234981"/>
                <a:gd name="connsiteY153" fmla="*/ 147352 h 274319"/>
                <a:gd name="connsiteX154" fmla="*/ 23908 w 234981"/>
                <a:gd name="connsiteY154" fmla="*/ 175736 h 274319"/>
                <a:gd name="connsiteX155" fmla="*/ 19145 w 234981"/>
                <a:gd name="connsiteY155" fmla="*/ 179451 h 274319"/>
                <a:gd name="connsiteX156" fmla="*/ 17907 w 234981"/>
                <a:gd name="connsiteY156" fmla="*/ 162211 h 274319"/>
                <a:gd name="connsiteX157" fmla="*/ 9239 w 234981"/>
                <a:gd name="connsiteY157" fmla="*/ 159068 h 274319"/>
                <a:gd name="connsiteX158" fmla="*/ 6477 w 234981"/>
                <a:gd name="connsiteY158" fmla="*/ 151162 h 274319"/>
                <a:gd name="connsiteX159" fmla="*/ 13526 w 234981"/>
                <a:gd name="connsiteY159" fmla="*/ 206597 h 274319"/>
                <a:gd name="connsiteX160" fmla="*/ 12954 w 234981"/>
                <a:gd name="connsiteY160" fmla="*/ 206026 h 274319"/>
                <a:gd name="connsiteX161" fmla="*/ 17431 w 234981"/>
                <a:gd name="connsiteY161" fmla="*/ 202883 h 274319"/>
                <a:gd name="connsiteX162" fmla="*/ 16193 w 234981"/>
                <a:gd name="connsiteY162" fmla="*/ 198025 h 274319"/>
                <a:gd name="connsiteX163" fmla="*/ 20383 w 234981"/>
                <a:gd name="connsiteY163" fmla="*/ 200882 h 274319"/>
                <a:gd name="connsiteX164" fmla="*/ 25146 w 234981"/>
                <a:gd name="connsiteY164" fmla="*/ 198311 h 274319"/>
                <a:gd name="connsiteX165" fmla="*/ 25432 w 234981"/>
                <a:gd name="connsiteY165" fmla="*/ 199168 h 274319"/>
                <a:gd name="connsiteX166" fmla="*/ 22765 w 234981"/>
                <a:gd name="connsiteY166" fmla="*/ 204692 h 274319"/>
                <a:gd name="connsiteX167" fmla="*/ 19812 w 234981"/>
                <a:gd name="connsiteY167" fmla="*/ 206693 h 274319"/>
                <a:gd name="connsiteX168" fmla="*/ 13526 w 234981"/>
                <a:gd name="connsiteY168" fmla="*/ 206597 h 274319"/>
                <a:gd name="connsiteX169" fmla="*/ 53340 w 234981"/>
                <a:gd name="connsiteY169" fmla="*/ 249555 h 274319"/>
                <a:gd name="connsiteX170" fmla="*/ 49911 w 234981"/>
                <a:gd name="connsiteY170" fmla="*/ 241268 h 274319"/>
                <a:gd name="connsiteX171" fmla="*/ 42005 w 234981"/>
                <a:gd name="connsiteY171" fmla="*/ 244412 h 274319"/>
                <a:gd name="connsiteX172" fmla="*/ 33338 w 234981"/>
                <a:gd name="connsiteY172" fmla="*/ 241268 h 274319"/>
                <a:gd name="connsiteX173" fmla="*/ 42291 w 234981"/>
                <a:gd name="connsiteY173" fmla="*/ 237268 h 274319"/>
                <a:gd name="connsiteX174" fmla="*/ 46196 w 234981"/>
                <a:gd name="connsiteY174" fmla="*/ 237554 h 274319"/>
                <a:gd name="connsiteX175" fmla="*/ 33719 w 234981"/>
                <a:gd name="connsiteY175" fmla="*/ 228410 h 274319"/>
                <a:gd name="connsiteX176" fmla="*/ 23431 w 234981"/>
                <a:gd name="connsiteY176" fmla="*/ 230029 h 274319"/>
                <a:gd name="connsiteX177" fmla="*/ 32861 w 234981"/>
                <a:gd name="connsiteY177" fmla="*/ 223933 h 274319"/>
                <a:gd name="connsiteX178" fmla="*/ 16859 w 234981"/>
                <a:gd name="connsiteY178" fmla="*/ 222218 h 274319"/>
                <a:gd name="connsiteX179" fmla="*/ 22289 w 234981"/>
                <a:gd name="connsiteY179" fmla="*/ 206978 h 274319"/>
                <a:gd name="connsiteX180" fmla="*/ 38767 w 234981"/>
                <a:gd name="connsiteY180" fmla="*/ 208407 h 274319"/>
                <a:gd name="connsiteX181" fmla="*/ 34100 w 234981"/>
                <a:gd name="connsiteY181" fmla="*/ 223266 h 274319"/>
                <a:gd name="connsiteX182" fmla="*/ 43815 w 234981"/>
                <a:gd name="connsiteY182" fmla="*/ 218218 h 274319"/>
                <a:gd name="connsiteX183" fmla="*/ 36957 w 234981"/>
                <a:gd name="connsiteY183" fmla="*/ 226409 h 274319"/>
                <a:gd name="connsiteX184" fmla="*/ 44672 w 234981"/>
                <a:gd name="connsiteY184" fmla="*/ 232029 h 274319"/>
                <a:gd name="connsiteX185" fmla="*/ 59626 w 234981"/>
                <a:gd name="connsiteY185" fmla="*/ 249936 h 274319"/>
                <a:gd name="connsiteX186" fmla="*/ 53340 w 234981"/>
                <a:gd name="connsiteY186" fmla="*/ 249555 h 274319"/>
                <a:gd name="connsiteX187" fmla="*/ 91154 w 234981"/>
                <a:gd name="connsiteY187" fmla="*/ 245555 h 274319"/>
                <a:gd name="connsiteX188" fmla="*/ 86678 w 234981"/>
                <a:gd name="connsiteY188" fmla="*/ 249841 h 274319"/>
                <a:gd name="connsiteX189" fmla="*/ 85820 w 234981"/>
                <a:gd name="connsiteY189" fmla="*/ 249841 h 274319"/>
                <a:gd name="connsiteX190" fmla="*/ 86678 w 234981"/>
                <a:gd name="connsiteY190" fmla="*/ 244697 h 274319"/>
                <a:gd name="connsiteX191" fmla="*/ 82201 w 234981"/>
                <a:gd name="connsiteY191" fmla="*/ 241840 h 274319"/>
                <a:gd name="connsiteX192" fmla="*/ 87249 w 234981"/>
                <a:gd name="connsiteY192" fmla="*/ 241268 h 274319"/>
                <a:gd name="connsiteX193" fmla="*/ 88678 w 234981"/>
                <a:gd name="connsiteY193" fmla="*/ 236125 h 274319"/>
                <a:gd name="connsiteX194" fmla="*/ 89630 w 234981"/>
                <a:gd name="connsiteY194" fmla="*/ 236696 h 274319"/>
                <a:gd name="connsiteX195" fmla="*/ 91726 w 234981"/>
                <a:gd name="connsiteY195" fmla="*/ 242126 h 274319"/>
                <a:gd name="connsiteX196" fmla="*/ 91154 w 234981"/>
                <a:gd name="connsiteY196" fmla="*/ 245555 h 274319"/>
                <a:gd name="connsiteX197" fmla="*/ 146399 w 234981"/>
                <a:gd name="connsiteY197" fmla="*/ 253270 h 274319"/>
                <a:gd name="connsiteX198" fmla="*/ 137732 w 234981"/>
                <a:gd name="connsiteY198" fmla="*/ 249746 h 274319"/>
                <a:gd name="connsiteX199" fmla="*/ 134398 w 234981"/>
                <a:gd name="connsiteY199" fmla="*/ 257270 h 274319"/>
                <a:gd name="connsiteX200" fmla="*/ 126016 w 234981"/>
                <a:gd name="connsiteY200" fmla="*/ 260985 h 274319"/>
                <a:gd name="connsiteX201" fmla="*/ 129349 w 234981"/>
                <a:gd name="connsiteY201" fmla="*/ 251746 h 274319"/>
                <a:gd name="connsiteX202" fmla="*/ 132493 w 234981"/>
                <a:gd name="connsiteY202" fmla="*/ 249555 h 274319"/>
                <a:gd name="connsiteX203" fmla="*/ 117062 w 234981"/>
                <a:gd name="connsiteY203" fmla="*/ 251651 h 274319"/>
                <a:gd name="connsiteX204" fmla="*/ 110871 w 234981"/>
                <a:gd name="connsiteY204" fmla="*/ 259556 h 274319"/>
                <a:gd name="connsiteX205" fmla="*/ 113157 w 234981"/>
                <a:gd name="connsiteY205" fmla="*/ 249269 h 274319"/>
                <a:gd name="connsiteX206" fmla="*/ 100774 w 234981"/>
                <a:gd name="connsiteY206" fmla="*/ 258699 h 274319"/>
                <a:gd name="connsiteX207" fmla="*/ 92964 w 234981"/>
                <a:gd name="connsiteY207" fmla="*/ 244316 h 274319"/>
                <a:gd name="connsiteX208" fmla="*/ 105823 w 234981"/>
                <a:gd name="connsiteY208" fmla="*/ 233934 h 274319"/>
                <a:gd name="connsiteX209" fmla="*/ 113538 w 234981"/>
                <a:gd name="connsiteY209" fmla="*/ 247460 h 274319"/>
                <a:gd name="connsiteX210" fmla="*/ 116300 w 234981"/>
                <a:gd name="connsiteY210" fmla="*/ 237649 h 274319"/>
                <a:gd name="connsiteX211" fmla="*/ 117824 w 234981"/>
                <a:gd name="connsiteY211" fmla="*/ 247936 h 274319"/>
                <a:gd name="connsiteX212" fmla="*/ 127349 w 234981"/>
                <a:gd name="connsiteY212" fmla="*/ 246888 h 274319"/>
                <a:gd name="connsiteX213" fmla="*/ 151257 w 234981"/>
                <a:gd name="connsiteY213" fmla="*/ 249174 h 274319"/>
                <a:gd name="connsiteX214" fmla="*/ 146399 w 234981"/>
                <a:gd name="connsiteY214" fmla="*/ 253270 h 274319"/>
                <a:gd name="connsiteX215" fmla="*/ 117157 w 234981"/>
                <a:gd name="connsiteY215" fmla="*/ 230886 h 274319"/>
                <a:gd name="connsiteX216" fmla="*/ 70580 w 234981"/>
                <a:gd name="connsiteY216" fmla="*/ 219551 h 274319"/>
                <a:gd name="connsiteX217" fmla="*/ 40005 w 234981"/>
                <a:gd name="connsiteY217" fmla="*/ 188976 h 274319"/>
                <a:gd name="connsiteX218" fmla="*/ 39910 w 234981"/>
                <a:gd name="connsiteY218" fmla="*/ 47435 h 274319"/>
                <a:gd name="connsiteX219" fmla="*/ 118205 w 234981"/>
                <a:gd name="connsiteY219" fmla="*/ 41339 h 274319"/>
                <a:gd name="connsiteX220" fmla="*/ 196501 w 234981"/>
                <a:gd name="connsiteY220" fmla="*/ 47435 h 274319"/>
                <a:gd name="connsiteX221" fmla="*/ 196310 w 234981"/>
                <a:gd name="connsiteY221" fmla="*/ 188976 h 274319"/>
                <a:gd name="connsiteX222" fmla="*/ 163544 w 234981"/>
                <a:gd name="connsiteY222" fmla="*/ 219551 h 274319"/>
                <a:gd name="connsiteX223" fmla="*/ 117157 w 234981"/>
                <a:gd name="connsiteY223" fmla="*/ 230886 h 274319"/>
                <a:gd name="connsiteX224" fmla="*/ 219456 w 234981"/>
                <a:gd name="connsiteY224" fmla="*/ 222123 h 274319"/>
                <a:gd name="connsiteX225" fmla="*/ 203645 w 234981"/>
                <a:gd name="connsiteY225" fmla="*/ 224123 h 274319"/>
                <a:gd name="connsiteX226" fmla="*/ 212884 w 234981"/>
                <a:gd name="connsiteY226" fmla="*/ 229934 h 274319"/>
                <a:gd name="connsiteX227" fmla="*/ 202597 w 234981"/>
                <a:gd name="connsiteY227" fmla="*/ 228314 h 274319"/>
                <a:gd name="connsiteX228" fmla="*/ 190024 w 234981"/>
                <a:gd name="connsiteY228" fmla="*/ 237458 h 274319"/>
                <a:gd name="connsiteX229" fmla="*/ 194024 w 234981"/>
                <a:gd name="connsiteY229" fmla="*/ 237173 h 274319"/>
                <a:gd name="connsiteX230" fmla="*/ 202978 w 234981"/>
                <a:gd name="connsiteY230" fmla="*/ 241173 h 274319"/>
                <a:gd name="connsiteX231" fmla="*/ 194310 w 234981"/>
                <a:gd name="connsiteY231" fmla="*/ 244316 h 274319"/>
                <a:gd name="connsiteX232" fmla="*/ 186404 w 234981"/>
                <a:gd name="connsiteY232" fmla="*/ 241173 h 274319"/>
                <a:gd name="connsiteX233" fmla="*/ 182975 w 234981"/>
                <a:gd name="connsiteY233" fmla="*/ 249460 h 274319"/>
                <a:gd name="connsiteX234" fmla="*/ 176689 w 234981"/>
                <a:gd name="connsiteY234" fmla="*/ 249746 h 274319"/>
                <a:gd name="connsiteX235" fmla="*/ 191643 w 234981"/>
                <a:gd name="connsiteY235" fmla="*/ 231839 h 274319"/>
                <a:gd name="connsiteX236" fmla="*/ 199358 w 234981"/>
                <a:gd name="connsiteY236" fmla="*/ 226219 h 274319"/>
                <a:gd name="connsiteX237" fmla="*/ 192500 w 234981"/>
                <a:gd name="connsiteY237" fmla="*/ 218027 h 274319"/>
                <a:gd name="connsiteX238" fmla="*/ 202025 w 234981"/>
                <a:gd name="connsiteY238" fmla="*/ 223076 h 274319"/>
                <a:gd name="connsiteX239" fmla="*/ 197644 w 234981"/>
                <a:gd name="connsiteY239" fmla="*/ 208217 h 274319"/>
                <a:gd name="connsiteX240" fmla="*/ 214122 w 234981"/>
                <a:gd name="connsiteY240" fmla="*/ 206788 h 274319"/>
                <a:gd name="connsiteX241" fmla="*/ 219456 w 234981"/>
                <a:gd name="connsiteY241" fmla="*/ 222123 h 274319"/>
                <a:gd name="connsiteX242" fmla="*/ 222409 w 234981"/>
                <a:gd name="connsiteY242" fmla="*/ 206597 h 274319"/>
                <a:gd name="connsiteX243" fmla="*/ 216408 w 234981"/>
                <a:gd name="connsiteY243" fmla="*/ 206597 h 274319"/>
                <a:gd name="connsiteX244" fmla="*/ 213074 w 234981"/>
                <a:gd name="connsiteY244" fmla="*/ 204597 h 274319"/>
                <a:gd name="connsiteX245" fmla="*/ 210693 w 234981"/>
                <a:gd name="connsiteY245" fmla="*/ 199073 h 274319"/>
                <a:gd name="connsiteX246" fmla="*/ 210979 w 234981"/>
                <a:gd name="connsiteY246" fmla="*/ 198215 h 274319"/>
                <a:gd name="connsiteX247" fmla="*/ 215741 w 234981"/>
                <a:gd name="connsiteY247" fmla="*/ 200787 h 274319"/>
                <a:gd name="connsiteX248" fmla="*/ 219932 w 234981"/>
                <a:gd name="connsiteY248" fmla="*/ 197930 h 274319"/>
                <a:gd name="connsiteX249" fmla="*/ 218694 w 234981"/>
                <a:gd name="connsiteY249" fmla="*/ 202787 h 274319"/>
                <a:gd name="connsiteX250" fmla="*/ 223171 w 234981"/>
                <a:gd name="connsiteY250" fmla="*/ 205931 h 274319"/>
                <a:gd name="connsiteX251" fmla="*/ 222409 w 234981"/>
                <a:gd name="connsiteY251" fmla="*/ 206597 h 274319"/>
                <a:gd name="connsiteX252" fmla="*/ 226981 w 234981"/>
                <a:gd name="connsiteY252" fmla="*/ 158972 h 274319"/>
                <a:gd name="connsiteX253" fmla="*/ 218503 w 234981"/>
                <a:gd name="connsiteY253" fmla="*/ 162116 h 274319"/>
                <a:gd name="connsiteX254" fmla="*/ 217170 w 234981"/>
                <a:gd name="connsiteY254" fmla="*/ 179356 h 274319"/>
                <a:gd name="connsiteX255" fmla="*/ 212408 w 234981"/>
                <a:gd name="connsiteY255" fmla="*/ 175641 h 274319"/>
                <a:gd name="connsiteX256" fmla="*/ 210122 w 234981"/>
                <a:gd name="connsiteY256" fmla="*/ 147257 h 274319"/>
                <a:gd name="connsiteX257" fmla="*/ 200978 w 234981"/>
                <a:gd name="connsiteY257" fmla="*/ 142780 h 274319"/>
                <a:gd name="connsiteX258" fmla="*/ 211836 w 234981"/>
                <a:gd name="connsiteY258" fmla="*/ 143256 h 274319"/>
                <a:gd name="connsiteX259" fmla="*/ 200311 w 234981"/>
                <a:gd name="connsiteY259" fmla="*/ 132683 h 274319"/>
                <a:gd name="connsiteX260" fmla="*/ 214408 w 234981"/>
                <a:gd name="connsiteY260" fmla="*/ 123444 h 274319"/>
                <a:gd name="connsiteX261" fmla="*/ 226600 w 234981"/>
                <a:gd name="connsiteY261" fmla="*/ 134398 h 274319"/>
                <a:gd name="connsiteX262" fmla="*/ 213455 w 234981"/>
                <a:gd name="connsiteY262" fmla="*/ 143351 h 274319"/>
                <a:gd name="connsiteX263" fmla="*/ 224504 w 234981"/>
                <a:gd name="connsiteY263" fmla="*/ 144685 h 274319"/>
                <a:gd name="connsiteX264" fmla="*/ 213836 w 234981"/>
                <a:gd name="connsiteY264" fmla="*/ 147447 h 274319"/>
                <a:gd name="connsiteX265" fmla="*/ 216503 w 234981"/>
                <a:gd name="connsiteY265" fmla="*/ 156496 h 274319"/>
                <a:gd name="connsiteX266" fmla="*/ 217742 w 234981"/>
                <a:gd name="connsiteY266" fmla="*/ 159258 h 274319"/>
                <a:gd name="connsiteX267" fmla="*/ 220790 w 234981"/>
                <a:gd name="connsiteY267" fmla="*/ 154210 h 274319"/>
                <a:gd name="connsiteX268" fmla="*/ 230029 w 234981"/>
                <a:gd name="connsiteY268" fmla="*/ 151067 h 274319"/>
                <a:gd name="connsiteX269" fmla="*/ 226981 w 234981"/>
                <a:gd name="connsiteY269" fmla="*/ 158972 h 27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234981" h="274319">
                  <a:moveTo>
                    <a:pt x="117443" y="286"/>
                  </a:moveTo>
                  <a:cubicBezTo>
                    <a:pt x="80963" y="19431"/>
                    <a:pt x="36385" y="19336"/>
                    <a:pt x="0" y="0"/>
                  </a:cubicBezTo>
                  <a:lnTo>
                    <a:pt x="0" y="210598"/>
                  </a:lnTo>
                  <a:cubicBezTo>
                    <a:pt x="0" y="236315"/>
                    <a:pt x="21241" y="256794"/>
                    <a:pt x="47530" y="256794"/>
                  </a:cubicBezTo>
                  <a:cubicBezTo>
                    <a:pt x="72962" y="256794"/>
                    <a:pt x="95631" y="260318"/>
                    <a:pt x="117443" y="274320"/>
                  </a:cubicBezTo>
                  <a:cubicBezTo>
                    <a:pt x="139351" y="260509"/>
                    <a:pt x="161735" y="256794"/>
                    <a:pt x="187166" y="256794"/>
                  </a:cubicBezTo>
                  <a:cubicBezTo>
                    <a:pt x="213455" y="256794"/>
                    <a:pt x="234982" y="236315"/>
                    <a:pt x="234982" y="210598"/>
                  </a:cubicBezTo>
                  <a:lnTo>
                    <a:pt x="234982" y="0"/>
                  </a:lnTo>
                  <a:cubicBezTo>
                    <a:pt x="198311" y="19431"/>
                    <a:pt x="154210" y="19145"/>
                    <a:pt x="117443" y="286"/>
                  </a:cubicBezTo>
                  <a:moveTo>
                    <a:pt x="211931" y="33052"/>
                  </a:moveTo>
                  <a:cubicBezTo>
                    <a:pt x="211931" y="33052"/>
                    <a:pt x="212598" y="28480"/>
                    <a:pt x="213455" y="28480"/>
                  </a:cubicBezTo>
                  <a:cubicBezTo>
                    <a:pt x="214313" y="28194"/>
                    <a:pt x="215837" y="32766"/>
                    <a:pt x="215837" y="32766"/>
                  </a:cubicBezTo>
                  <a:cubicBezTo>
                    <a:pt x="217646" y="31052"/>
                    <a:pt x="221170" y="33052"/>
                    <a:pt x="221170" y="33052"/>
                  </a:cubicBezTo>
                  <a:lnTo>
                    <a:pt x="220885" y="33909"/>
                  </a:lnTo>
                  <a:cubicBezTo>
                    <a:pt x="218218" y="32766"/>
                    <a:pt x="215837" y="35624"/>
                    <a:pt x="216122" y="37052"/>
                  </a:cubicBezTo>
                  <a:cubicBezTo>
                    <a:pt x="216122" y="37910"/>
                    <a:pt x="212217" y="38195"/>
                    <a:pt x="212217" y="37338"/>
                  </a:cubicBezTo>
                  <a:cubicBezTo>
                    <a:pt x="212217" y="35909"/>
                    <a:pt x="209550" y="33338"/>
                    <a:pt x="206883" y="34481"/>
                  </a:cubicBezTo>
                  <a:lnTo>
                    <a:pt x="206597" y="33909"/>
                  </a:lnTo>
                  <a:cubicBezTo>
                    <a:pt x="206502" y="33909"/>
                    <a:pt x="209550" y="31242"/>
                    <a:pt x="211931" y="33052"/>
                  </a:cubicBezTo>
                  <a:moveTo>
                    <a:pt x="214313" y="39053"/>
                  </a:moveTo>
                  <a:cubicBezTo>
                    <a:pt x="221456" y="38481"/>
                    <a:pt x="227743" y="42482"/>
                    <a:pt x="228314" y="48006"/>
                  </a:cubicBezTo>
                  <a:cubicBezTo>
                    <a:pt x="228600" y="53150"/>
                    <a:pt x="223838" y="57817"/>
                    <a:pt x="217361" y="58865"/>
                  </a:cubicBezTo>
                  <a:cubicBezTo>
                    <a:pt x="221361" y="60293"/>
                    <a:pt x="225743" y="58674"/>
                    <a:pt x="228028" y="58103"/>
                  </a:cubicBezTo>
                  <a:cubicBezTo>
                    <a:pt x="228028" y="58103"/>
                    <a:pt x="228886" y="64770"/>
                    <a:pt x="218599" y="62579"/>
                  </a:cubicBezTo>
                  <a:cubicBezTo>
                    <a:pt x="218980" y="68009"/>
                    <a:pt x="215551" y="71914"/>
                    <a:pt x="214313" y="77343"/>
                  </a:cubicBezTo>
                  <a:cubicBezTo>
                    <a:pt x="215074" y="76295"/>
                    <a:pt x="216027" y="75438"/>
                    <a:pt x="217361" y="74581"/>
                  </a:cubicBezTo>
                  <a:cubicBezTo>
                    <a:pt x="220313" y="72866"/>
                    <a:pt x="223933" y="72295"/>
                    <a:pt x="227267" y="72866"/>
                  </a:cubicBezTo>
                  <a:cubicBezTo>
                    <a:pt x="226981" y="75438"/>
                    <a:pt x="225171" y="78296"/>
                    <a:pt x="222504" y="80105"/>
                  </a:cubicBezTo>
                  <a:cubicBezTo>
                    <a:pt x="219837" y="81820"/>
                    <a:pt x="216884" y="82487"/>
                    <a:pt x="213932" y="82296"/>
                  </a:cubicBezTo>
                  <a:cubicBezTo>
                    <a:pt x="214122" y="84773"/>
                    <a:pt x="214789" y="87725"/>
                    <a:pt x="216503" y="91059"/>
                  </a:cubicBezTo>
                  <a:lnTo>
                    <a:pt x="211741" y="94774"/>
                  </a:lnTo>
                  <a:cubicBezTo>
                    <a:pt x="209360" y="90202"/>
                    <a:pt x="208407" y="79534"/>
                    <a:pt x="212312" y="72009"/>
                  </a:cubicBezTo>
                  <a:cubicBezTo>
                    <a:pt x="214789" y="66866"/>
                    <a:pt x="215170" y="64961"/>
                    <a:pt x="214979" y="62960"/>
                  </a:cubicBezTo>
                  <a:cubicBezTo>
                    <a:pt x="211741" y="64103"/>
                    <a:pt x="205168" y="65723"/>
                    <a:pt x="204311" y="60198"/>
                  </a:cubicBezTo>
                  <a:cubicBezTo>
                    <a:pt x="204311" y="60198"/>
                    <a:pt x="211645" y="61341"/>
                    <a:pt x="214979" y="59055"/>
                  </a:cubicBezTo>
                  <a:cubicBezTo>
                    <a:pt x="208312" y="58865"/>
                    <a:pt x="202787" y="54959"/>
                    <a:pt x="202120" y="49816"/>
                  </a:cubicBezTo>
                  <a:cubicBezTo>
                    <a:pt x="201740" y="44291"/>
                    <a:pt x="207074" y="39338"/>
                    <a:pt x="214313" y="39053"/>
                  </a:cubicBezTo>
                  <a:moveTo>
                    <a:pt x="222218" y="118301"/>
                  </a:moveTo>
                  <a:lnTo>
                    <a:pt x="221933" y="119158"/>
                  </a:lnTo>
                  <a:cubicBezTo>
                    <a:pt x="219266" y="118015"/>
                    <a:pt x="216599" y="120587"/>
                    <a:pt x="216599" y="122015"/>
                  </a:cubicBezTo>
                  <a:cubicBezTo>
                    <a:pt x="216599" y="122873"/>
                    <a:pt x="212693" y="122587"/>
                    <a:pt x="212693" y="121730"/>
                  </a:cubicBezTo>
                  <a:cubicBezTo>
                    <a:pt x="212979" y="120301"/>
                    <a:pt x="210598" y="117443"/>
                    <a:pt x="207931" y="118586"/>
                  </a:cubicBezTo>
                  <a:lnTo>
                    <a:pt x="207645" y="117729"/>
                  </a:lnTo>
                  <a:cubicBezTo>
                    <a:pt x="207645" y="117729"/>
                    <a:pt x="211169" y="115729"/>
                    <a:pt x="212979" y="117443"/>
                  </a:cubicBezTo>
                  <a:cubicBezTo>
                    <a:pt x="212979" y="117443"/>
                    <a:pt x="214503" y="112871"/>
                    <a:pt x="215360" y="113157"/>
                  </a:cubicBezTo>
                  <a:cubicBezTo>
                    <a:pt x="216313" y="113157"/>
                    <a:pt x="216884" y="117729"/>
                    <a:pt x="216884" y="117729"/>
                  </a:cubicBezTo>
                  <a:cubicBezTo>
                    <a:pt x="219170" y="116015"/>
                    <a:pt x="222218" y="118301"/>
                    <a:pt x="222218" y="118301"/>
                  </a:cubicBezTo>
                  <a:moveTo>
                    <a:pt x="145066" y="19145"/>
                  </a:moveTo>
                  <a:cubicBezTo>
                    <a:pt x="150495" y="19145"/>
                    <a:pt x="154876" y="24384"/>
                    <a:pt x="154972" y="30861"/>
                  </a:cubicBezTo>
                  <a:cubicBezTo>
                    <a:pt x="157067" y="26956"/>
                    <a:pt x="155543" y="22384"/>
                    <a:pt x="155258" y="20288"/>
                  </a:cubicBezTo>
                  <a:cubicBezTo>
                    <a:pt x="155258" y="20288"/>
                    <a:pt x="162116" y="20003"/>
                    <a:pt x="159449" y="29623"/>
                  </a:cubicBezTo>
                  <a:cubicBezTo>
                    <a:pt x="164783" y="29813"/>
                    <a:pt x="168593" y="33242"/>
                    <a:pt x="173831" y="34957"/>
                  </a:cubicBezTo>
                  <a:cubicBezTo>
                    <a:pt x="172879" y="34100"/>
                    <a:pt x="172022" y="33052"/>
                    <a:pt x="171450" y="31909"/>
                  </a:cubicBezTo>
                  <a:cubicBezTo>
                    <a:pt x="169640" y="29051"/>
                    <a:pt x="169355" y="25622"/>
                    <a:pt x="170307" y="22384"/>
                  </a:cubicBezTo>
                  <a:cubicBezTo>
                    <a:pt x="173260" y="22955"/>
                    <a:pt x="175927" y="24670"/>
                    <a:pt x="177451" y="27527"/>
                  </a:cubicBezTo>
                  <a:cubicBezTo>
                    <a:pt x="178975" y="30290"/>
                    <a:pt x="179451" y="33242"/>
                    <a:pt x="178975" y="35814"/>
                  </a:cubicBezTo>
                  <a:cubicBezTo>
                    <a:pt x="181547" y="35909"/>
                    <a:pt x="184595" y="35528"/>
                    <a:pt x="188214" y="34195"/>
                  </a:cubicBezTo>
                  <a:lnTo>
                    <a:pt x="191834" y="39053"/>
                  </a:lnTo>
                  <a:cubicBezTo>
                    <a:pt x="186785" y="40767"/>
                    <a:pt x="175641" y="40767"/>
                    <a:pt x="168212" y="36481"/>
                  </a:cubicBezTo>
                  <a:cubicBezTo>
                    <a:pt x="163449" y="33909"/>
                    <a:pt x="161258" y="33242"/>
                    <a:pt x="159353" y="33147"/>
                  </a:cubicBezTo>
                  <a:cubicBezTo>
                    <a:pt x="160115" y="36290"/>
                    <a:pt x="161068" y="42863"/>
                    <a:pt x="155639" y="43148"/>
                  </a:cubicBezTo>
                  <a:cubicBezTo>
                    <a:pt x="155639" y="43148"/>
                    <a:pt x="157448" y="35814"/>
                    <a:pt x="155067" y="32576"/>
                  </a:cubicBezTo>
                  <a:cubicBezTo>
                    <a:pt x="154781" y="39148"/>
                    <a:pt x="150114" y="44291"/>
                    <a:pt x="144304" y="44291"/>
                  </a:cubicBezTo>
                  <a:cubicBezTo>
                    <a:pt x="138589" y="44291"/>
                    <a:pt x="134112" y="38576"/>
                    <a:pt x="134493" y="31623"/>
                  </a:cubicBezTo>
                  <a:cubicBezTo>
                    <a:pt x="134398" y="24670"/>
                    <a:pt x="139160" y="19145"/>
                    <a:pt x="145066" y="19145"/>
                  </a:cubicBezTo>
                  <a:moveTo>
                    <a:pt x="128683" y="24670"/>
                  </a:moveTo>
                  <a:lnTo>
                    <a:pt x="129540" y="24956"/>
                  </a:lnTo>
                  <a:cubicBezTo>
                    <a:pt x="128016" y="27527"/>
                    <a:pt x="131064" y="29813"/>
                    <a:pt x="132588" y="29813"/>
                  </a:cubicBezTo>
                  <a:cubicBezTo>
                    <a:pt x="133445" y="29813"/>
                    <a:pt x="133445" y="33242"/>
                    <a:pt x="132588" y="33242"/>
                  </a:cubicBezTo>
                  <a:cubicBezTo>
                    <a:pt x="130778" y="33242"/>
                    <a:pt x="128111" y="35528"/>
                    <a:pt x="128968" y="38481"/>
                  </a:cubicBezTo>
                  <a:lnTo>
                    <a:pt x="128111" y="38481"/>
                  </a:lnTo>
                  <a:cubicBezTo>
                    <a:pt x="128111" y="38481"/>
                    <a:pt x="126016" y="35243"/>
                    <a:pt x="127826" y="33242"/>
                  </a:cubicBezTo>
                  <a:cubicBezTo>
                    <a:pt x="127826" y="33242"/>
                    <a:pt x="123063" y="32385"/>
                    <a:pt x="123063" y="31528"/>
                  </a:cubicBezTo>
                  <a:cubicBezTo>
                    <a:pt x="123063" y="30671"/>
                    <a:pt x="128111" y="29813"/>
                    <a:pt x="128111" y="29813"/>
                  </a:cubicBezTo>
                  <a:cubicBezTo>
                    <a:pt x="126301" y="27813"/>
                    <a:pt x="128683" y="24670"/>
                    <a:pt x="128683" y="24670"/>
                  </a:cubicBezTo>
                  <a:moveTo>
                    <a:pt x="103251" y="29813"/>
                  </a:moveTo>
                  <a:cubicBezTo>
                    <a:pt x="104775" y="29813"/>
                    <a:pt x="107728" y="27527"/>
                    <a:pt x="106204" y="24956"/>
                  </a:cubicBezTo>
                  <a:lnTo>
                    <a:pt x="107061" y="24670"/>
                  </a:lnTo>
                  <a:cubicBezTo>
                    <a:pt x="107061" y="24670"/>
                    <a:pt x="109442" y="27813"/>
                    <a:pt x="107632" y="29909"/>
                  </a:cubicBezTo>
                  <a:cubicBezTo>
                    <a:pt x="107632" y="29909"/>
                    <a:pt x="112681" y="30766"/>
                    <a:pt x="112681" y="31623"/>
                  </a:cubicBezTo>
                  <a:cubicBezTo>
                    <a:pt x="112681" y="32480"/>
                    <a:pt x="107918" y="33338"/>
                    <a:pt x="107918" y="33338"/>
                  </a:cubicBezTo>
                  <a:cubicBezTo>
                    <a:pt x="109728" y="35338"/>
                    <a:pt x="107632" y="38576"/>
                    <a:pt x="107632" y="38576"/>
                  </a:cubicBezTo>
                  <a:lnTo>
                    <a:pt x="106775" y="38576"/>
                  </a:lnTo>
                  <a:cubicBezTo>
                    <a:pt x="107632" y="35719"/>
                    <a:pt x="104966" y="33338"/>
                    <a:pt x="103156" y="33338"/>
                  </a:cubicBezTo>
                  <a:cubicBezTo>
                    <a:pt x="102394" y="33338"/>
                    <a:pt x="102394" y="29813"/>
                    <a:pt x="103251" y="29813"/>
                  </a:cubicBezTo>
                  <a:moveTo>
                    <a:pt x="47625" y="34195"/>
                  </a:moveTo>
                  <a:cubicBezTo>
                    <a:pt x="51245" y="35528"/>
                    <a:pt x="54293" y="35909"/>
                    <a:pt x="56864" y="35814"/>
                  </a:cubicBezTo>
                  <a:cubicBezTo>
                    <a:pt x="56388" y="33242"/>
                    <a:pt x="56769" y="30290"/>
                    <a:pt x="58388" y="27527"/>
                  </a:cubicBezTo>
                  <a:cubicBezTo>
                    <a:pt x="59912" y="24670"/>
                    <a:pt x="62579" y="22955"/>
                    <a:pt x="65532" y="22384"/>
                  </a:cubicBezTo>
                  <a:cubicBezTo>
                    <a:pt x="66389" y="25527"/>
                    <a:pt x="66103" y="29051"/>
                    <a:pt x="64294" y="31909"/>
                  </a:cubicBezTo>
                  <a:cubicBezTo>
                    <a:pt x="63722" y="33147"/>
                    <a:pt x="62865" y="34195"/>
                    <a:pt x="61913" y="34957"/>
                  </a:cubicBezTo>
                  <a:cubicBezTo>
                    <a:pt x="67151" y="33338"/>
                    <a:pt x="70866" y="29813"/>
                    <a:pt x="76295" y="29623"/>
                  </a:cubicBezTo>
                  <a:cubicBezTo>
                    <a:pt x="73628" y="20098"/>
                    <a:pt x="80486" y="20288"/>
                    <a:pt x="80486" y="20288"/>
                  </a:cubicBezTo>
                  <a:cubicBezTo>
                    <a:pt x="80201" y="22479"/>
                    <a:pt x="78676" y="26956"/>
                    <a:pt x="80772" y="30861"/>
                  </a:cubicBezTo>
                  <a:cubicBezTo>
                    <a:pt x="80867" y="24384"/>
                    <a:pt x="85249" y="19145"/>
                    <a:pt x="90583" y="19145"/>
                  </a:cubicBezTo>
                  <a:cubicBezTo>
                    <a:pt x="96584" y="19145"/>
                    <a:pt x="101346" y="24670"/>
                    <a:pt x="101346" y="31528"/>
                  </a:cubicBezTo>
                  <a:cubicBezTo>
                    <a:pt x="101632" y="38481"/>
                    <a:pt x="97155" y="44196"/>
                    <a:pt x="91440" y="44196"/>
                  </a:cubicBezTo>
                  <a:cubicBezTo>
                    <a:pt x="85630" y="44196"/>
                    <a:pt x="80963" y="39053"/>
                    <a:pt x="80677" y="32480"/>
                  </a:cubicBezTo>
                  <a:cubicBezTo>
                    <a:pt x="78295" y="35814"/>
                    <a:pt x="80105" y="43053"/>
                    <a:pt x="80105" y="43053"/>
                  </a:cubicBezTo>
                  <a:cubicBezTo>
                    <a:pt x="74581" y="42863"/>
                    <a:pt x="75628" y="36195"/>
                    <a:pt x="76391" y="33147"/>
                  </a:cubicBezTo>
                  <a:cubicBezTo>
                    <a:pt x="74486" y="33242"/>
                    <a:pt x="72295" y="33909"/>
                    <a:pt x="67532" y="36481"/>
                  </a:cubicBezTo>
                  <a:cubicBezTo>
                    <a:pt x="60103" y="40767"/>
                    <a:pt x="48958" y="40767"/>
                    <a:pt x="43910" y="39053"/>
                  </a:cubicBezTo>
                  <a:lnTo>
                    <a:pt x="47625" y="34195"/>
                  </a:lnTo>
                  <a:close/>
                  <a:moveTo>
                    <a:pt x="20479" y="32766"/>
                  </a:moveTo>
                  <a:cubicBezTo>
                    <a:pt x="20479" y="32766"/>
                    <a:pt x="22003" y="28194"/>
                    <a:pt x="22860" y="28385"/>
                  </a:cubicBezTo>
                  <a:cubicBezTo>
                    <a:pt x="23813" y="28385"/>
                    <a:pt x="24384" y="32957"/>
                    <a:pt x="24384" y="32957"/>
                  </a:cubicBezTo>
                  <a:cubicBezTo>
                    <a:pt x="26765" y="31242"/>
                    <a:pt x="29813" y="33814"/>
                    <a:pt x="29813" y="33814"/>
                  </a:cubicBezTo>
                  <a:lnTo>
                    <a:pt x="29528" y="34385"/>
                  </a:lnTo>
                  <a:cubicBezTo>
                    <a:pt x="26860" y="33242"/>
                    <a:pt x="24194" y="35814"/>
                    <a:pt x="24194" y="37243"/>
                  </a:cubicBezTo>
                  <a:cubicBezTo>
                    <a:pt x="23908" y="38100"/>
                    <a:pt x="20288" y="37814"/>
                    <a:pt x="20288" y="36957"/>
                  </a:cubicBezTo>
                  <a:cubicBezTo>
                    <a:pt x="20288" y="35528"/>
                    <a:pt x="18193" y="32671"/>
                    <a:pt x="15526" y="33814"/>
                  </a:cubicBezTo>
                  <a:lnTo>
                    <a:pt x="15240" y="32957"/>
                  </a:lnTo>
                  <a:cubicBezTo>
                    <a:pt x="15050" y="32957"/>
                    <a:pt x="18669" y="30956"/>
                    <a:pt x="20479" y="32766"/>
                  </a:cubicBezTo>
                  <a:moveTo>
                    <a:pt x="22003" y="39053"/>
                  </a:moveTo>
                  <a:cubicBezTo>
                    <a:pt x="29147" y="39338"/>
                    <a:pt x="34576" y="44196"/>
                    <a:pt x="34290" y="49721"/>
                  </a:cubicBezTo>
                  <a:cubicBezTo>
                    <a:pt x="33719" y="54864"/>
                    <a:pt x="28099" y="58769"/>
                    <a:pt x="21431" y="58960"/>
                  </a:cubicBezTo>
                  <a:cubicBezTo>
                    <a:pt x="24860" y="61246"/>
                    <a:pt x="32195" y="60103"/>
                    <a:pt x="32195" y="60103"/>
                  </a:cubicBezTo>
                  <a:cubicBezTo>
                    <a:pt x="31337" y="65723"/>
                    <a:pt x="24765" y="64103"/>
                    <a:pt x="21527" y="62865"/>
                  </a:cubicBezTo>
                  <a:cubicBezTo>
                    <a:pt x="21241" y="64865"/>
                    <a:pt x="21717" y="66770"/>
                    <a:pt x="24194" y="71914"/>
                  </a:cubicBezTo>
                  <a:cubicBezTo>
                    <a:pt x="27813" y="79439"/>
                    <a:pt x="27146" y="90107"/>
                    <a:pt x="24765" y="94679"/>
                  </a:cubicBezTo>
                  <a:lnTo>
                    <a:pt x="20003" y="90964"/>
                  </a:lnTo>
                  <a:cubicBezTo>
                    <a:pt x="21622" y="87535"/>
                    <a:pt x="22289" y="84677"/>
                    <a:pt x="22384" y="82201"/>
                  </a:cubicBezTo>
                  <a:cubicBezTo>
                    <a:pt x="19526" y="82391"/>
                    <a:pt x="16574" y="81725"/>
                    <a:pt x="14002" y="80010"/>
                  </a:cubicBezTo>
                  <a:cubicBezTo>
                    <a:pt x="10954" y="78296"/>
                    <a:pt x="9525" y="75438"/>
                    <a:pt x="9239" y="72771"/>
                  </a:cubicBezTo>
                  <a:cubicBezTo>
                    <a:pt x="12478" y="72200"/>
                    <a:pt x="16097" y="72771"/>
                    <a:pt x="19050" y="74486"/>
                  </a:cubicBezTo>
                  <a:cubicBezTo>
                    <a:pt x="20098" y="75248"/>
                    <a:pt x="21050" y="76010"/>
                    <a:pt x="21717" y="76867"/>
                  </a:cubicBezTo>
                  <a:cubicBezTo>
                    <a:pt x="20288" y="71723"/>
                    <a:pt x="17145" y="67818"/>
                    <a:pt x="17621" y="62484"/>
                  </a:cubicBezTo>
                  <a:cubicBezTo>
                    <a:pt x="7525" y="64580"/>
                    <a:pt x="8287" y="58007"/>
                    <a:pt x="8287" y="58007"/>
                  </a:cubicBezTo>
                  <a:cubicBezTo>
                    <a:pt x="10668" y="58484"/>
                    <a:pt x="14954" y="60198"/>
                    <a:pt x="18955" y="58769"/>
                  </a:cubicBezTo>
                  <a:cubicBezTo>
                    <a:pt x="12382" y="57722"/>
                    <a:pt x="7620" y="53150"/>
                    <a:pt x="7906" y="48006"/>
                  </a:cubicBezTo>
                  <a:cubicBezTo>
                    <a:pt x="8477" y="42577"/>
                    <a:pt x="14764" y="38481"/>
                    <a:pt x="22003" y="39053"/>
                  </a:cubicBezTo>
                  <a:moveTo>
                    <a:pt x="28575" y="117729"/>
                  </a:moveTo>
                  <a:lnTo>
                    <a:pt x="28289" y="118586"/>
                  </a:lnTo>
                  <a:cubicBezTo>
                    <a:pt x="25622" y="117443"/>
                    <a:pt x="23241" y="120301"/>
                    <a:pt x="23527" y="121730"/>
                  </a:cubicBezTo>
                  <a:cubicBezTo>
                    <a:pt x="23527" y="122587"/>
                    <a:pt x="20003" y="122873"/>
                    <a:pt x="19717" y="122015"/>
                  </a:cubicBezTo>
                  <a:cubicBezTo>
                    <a:pt x="19717" y="120587"/>
                    <a:pt x="16955" y="118015"/>
                    <a:pt x="14288" y="119158"/>
                  </a:cubicBezTo>
                  <a:lnTo>
                    <a:pt x="14002" y="118301"/>
                  </a:lnTo>
                  <a:cubicBezTo>
                    <a:pt x="14002" y="118301"/>
                    <a:pt x="16955" y="116015"/>
                    <a:pt x="19336" y="117729"/>
                  </a:cubicBezTo>
                  <a:cubicBezTo>
                    <a:pt x="19336" y="117729"/>
                    <a:pt x="19907" y="113157"/>
                    <a:pt x="20860" y="113157"/>
                  </a:cubicBezTo>
                  <a:cubicBezTo>
                    <a:pt x="21717" y="112871"/>
                    <a:pt x="23241" y="117443"/>
                    <a:pt x="23241" y="117443"/>
                  </a:cubicBezTo>
                  <a:cubicBezTo>
                    <a:pt x="25051" y="115729"/>
                    <a:pt x="28575" y="117729"/>
                    <a:pt x="28575" y="117729"/>
                  </a:cubicBezTo>
                  <a:moveTo>
                    <a:pt x="6477" y="151162"/>
                  </a:moveTo>
                  <a:cubicBezTo>
                    <a:pt x="9811" y="150876"/>
                    <a:pt x="13049" y="152019"/>
                    <a:pt x="15430" y="154305"/>
                  </a:cubicBezTo>
                  <a:cubicBezTo>
                    <a:pt x="17240" y="155639"/>
                    <a:pt x="18288" y="157544"/>
                    <a:pt x="18574" y="159353"/>
                  </a:cubicBezTo>
                  <a:cubicBezTo>
                    <a:pt x="18859" y="158401"/>
                    <a:pt x="19241" y="157448"/>
                    <a:pt x="19717" y="156591"/>
                  </a:cubicBezTo>
                  <a:cubicBezTo>
                    <a:pt x="22098" y="151448"/>
                    <a:pt x="22574" y="149543"/>
                    <a:pt x="22289" y="147542"/>
                  </a:cubicBezTo>
                  <a:cubicBezTo>
                    <a:pt x="19050" y="148685"/>
                    <a:pt x="12478" y="150305"/>
                    <a:pt x="11621" y="144780"/>
                  </a:cubicBezTo>
                  <a:cubicBezTo>
                    <a:pt x="11621" y="144780"/>
                    <a:pt x="19431" y="146018"/>
                    <a:pt x="22670" y="143447"/>
                  </a:cubicBezTo>
                  <a:cubicBezTo>
                    <a:pt x="15907" y="143637"/>
                    <a:pt x="10097" y="139732"/>
                    <a:pt x="9525" y="134493"/>
                  </a:cubicBezTo>
                  <a:cubicBezTo>
                    <a:pt x="9239" y="128969"/>
                    <a:pt x="14573" y="124111"/>
                    <a:pt x="21812" y="123539"/>
                  </a:cubicBezTo>
                  <a:cubicBezTo>
                    <a:pt x="28956" y="123254"/>
                    <a:pt x="35243" y="127254"/>
                    <a:pt x="35909" y="132779"/>
                  </a:cubicBezTo>
                  <a:cubicBezTo>
                    <a:pt x="36195" y="138017"/>
                    <a:pt x="31242" y="142780"/>
                    <a:pt x="24384" y="143351"/>
                  </a:cubicBezTo>
                  <a:cubicBezTo>
                    <a:pt x="28575" y="145161"/>
                    <a:pt x="33147" y="143351"/>
                    <a:pt x="35624" y="142875"/>
                  </a:cubicBezTo>
                  <a:cubicBezTo>
                    <a:pt x="35624" y="142875"/>
                    <a:pt x="36385" y="149543"/>
                    <a:pt x="26194" y="147352"/>
                  </a:cubicBezTo>
                  <a:cubicBezTo>
                    <a:pt x="27051" y="156305"/>
                    <a:pt x="17050" y="161449"/>
                    <a:pt x="23908" y="175736"/>
                  </a:cubicBezTo>
                  <a:lnTo>
                    <a:pt x="19145" y="179451"/>
                  </a:lnTo>
                  <a:cubicBezTo>
                    <a:pt x="17335" y="175927"/>
                    <a:pt x="16574" y="168688"/>
                    <a:pt x="17907" y="162211"/>
                  </a:cubicBezTo>
                  <a:cubicBezTo>
                    <a:pt x="14764" y="162306"/>
                    <a:pt x="11525" y="161163"/>
                    <a:pt x="9239" y="159068"/>
                  </a:cubicBezTo>
                  <a:cubicBezTo>
                    <a:pt x="6763" y="156686"/>
                    <a:pt x="5905" y="153829"/>
                    <a:pt x="6477" y="151162"/>
                  </a:cubicBezTo>
                  <a:moveTo>
                    <a:pt x="13526" y="206597"/>
                  </a:moveTo>
                  <a:lnTo>
                    <a:pt x="12954" y="206026"/>
                  </a:lnTo>
                  <a:cubicBezTo>
                    <a:pt x="12954" y="206026"/>
                    <a:pt x="14478" y="202311"/>
                    <a:pt x="17431" y="202883"/>
                  </a:cubicBezTo>
                  <a:cubicBezTo>
                    <a:pt x="17431" y="202883"/>
                    <a:pt x="15335" y="198596"/>
                    <a:pt x="16193" y="198025"/>
                  </a:cubicBezTo>
                  <a:cubicBezTo>
                    <a:pt x="17050" y="197453"/>
                    <a:pt x="20383" y="200882"/>
                    <a:pt x="20383" y="200882"/>
                  </a:cubicBezTo>
                  <a:cubicBezTo>
                    <a:pt x="21241" y="198311"/>
                    <a:pt x="25146" y="198311"/>
                    <a:pt x="25146" y="198311"/>
                  </a:cubicBezTo>
                  <a:lnTo>
                    <a:pt x="25432" y="199168"/>
                  </a:lnTo>
                  <a:cubicBezTo>
                    <a:pt x="22384" y="199739"/>
                    <a:pt x="21812" y="203264"/>
                    <a:pt x="22765" y="204692"/>
                  </a:cubicBezTo>
                  <a:cubicBezTo>
                    <a:pt x="23336" y="205264"/>
                    <a:pt x="20098" y="207264"/>
                    <a:pt x="19812" y="206693"/>
                  </a:cubicBezTo>
                  <a:cubicBezTo>
                    <a:pt x="18955" y="205169"/>
                    <a:pt x="15335" y="204026"/>
                    <a:pt x="13526" y="206597"/>
                  </a:cubicBezTo>
                  <a:moveTo>
                    <a:pt x="53340" y="249555"/>
                  </a:moveTo>
                  <a:cubicBezTo>
                    <a:pt x="52578" y="245936"/>
                    <a:pt x="51340" y="243269"/>
                    <a:pt x="49911" y="241268"/>
                  </a:cubicBezTo>
                  <a:cubicBezTo>
                    <a:pt x="47625" y="243078"/>
                    <a:pt x="44863" y="244126"/>
                    <a:pt x="42005" y="244412"/>
                  </a:cubicBezTo>
                  <a:cubicBezTo>
                    <a:pt x="38386" y="244697"/>
                    <a:pt x="35147" y="243269"/>
                    <a:pt x="33338" y="241268"/>
                  </a:cubicBezTo>
                  <a:cubicBezTo>
                    <a:pt x="35433" y="238982"/>
                    <a:pt x="38767" y="237268"/>
                    <a:pt x="42291" y="237268"/>
                  </a:cubicBezTo>
                  <a:cubicBezTo>
                    <a:pt x="43720" y="237173"/>
                    <a:pt x="45053" y="237268"/>
                    <a:pt x="46196" y="237554"/>
                  </a:cubicBezTo>
                  <a:cubicBezTo>
                    <a:pt x="41910" y="234220"/>
                    <a:pt x="36767" y="232981"/>
                    <a:pt x="33719" y="228410"/>
                  </a:cubicBezTo>
                  <a:cubicBezTo>
                    <a:pt x="26860" y="235839"/>
                    <a:pt x="23431" y="230029"/>
                    <a:pt x="23431" y="230029"/>
                  </a:cubicBezTo>
                  <a:cubicBezTo>
                    <a:pt x="25718" y="229267"/>
                    <a:pt x="30480" y="227933"/>
                    <a:pt x="32861" y="223933"/>
                  </a:cubicBezTo>
                  <a:cubicBezTo>
                    <a:pt x="26956" y="227648"/>
                    <a:pt x="20098" y="226695"/>
                    <a:pt x="16859" y="222218"/>
                  </a:cubicBezTo>
                  <a:cubicBezTo>
                    <a:pt x="13906" y="217646"/>
                    <a:pt x="16288" y="210693"/>
                    <a:pt x="22289" y="206978"/>
                  </a:cubicBezTo>
                  <a:cubicBezTo>
                    <a:pt x="28289" y="203264"/>
                    <a:pt x="35719" y="203835"/>
                    <a:pt x="38767" y="208407"/>
                  </a:cubicBezTo>
                  <a:cubicBezTo>
                    <a:pt x="41910" y="212884"/>
                    <a:pt x="39815" y="219361"/>
                    <a:pt x="34100" y="223266"/>
                  </a:cubicBezTo>
                  <a:cubicBezTo>
                    <a:pt x="38291" y="223647"/>
                    <a:pt x="43815" y="218218"/>
                    <a:pt x="43815" y="218218"/>
                  </a:cubicBezTo>
                  <a:cubicBezTo>
                    <a:pt x="46482" y="222980"/>
                    <a:pt x="40196" y="225457"/>
                    <a:pt x="36957" y="226409"/>
                  </a:cubicBezTo>
                  <a:cubicBezTo>
                    <a:pt x="37909" y="228219"/>
                    <a:pt x="39624" y="229457"/>
                    <a:pt x="44672" y="232029"/>
                  </a:cubicBezTo>
                  <a:cubicBezTo>
                    <a:pt x="52483" y="235744"/>
                    <a:pt x="58484" y="244697"/>
                    <a:pt x="59626" y="249936"/>
                  </a:cubicBezTo>
                  <a:lnTo>
                    <a:pt x="53340" y="249555"/>
                  </a:lnTo>
                  <a:close/>
                  <a:moveTo>
                    <a:pt x="91154" y="245555"/>
                  </a:moveTo>
                  <a:cubicBezTo>
                    <a:pt x="89345" y="245269"/>
                    <a:pt x="86106" y="246983"/>
                    <a:pt x="86678" y="249841"/>
                  </a:cubicBezTo>
                  <a:lnTo>
                    <a:pt x="85820" y="249841"/>
                  </a:lnTo>
                  <a:cubicBezTo>
                    <a:pt x="85820" y="249841"/>
                    <a:pt x="84296" y="246412"/>
                    <a:pt x="86678" y="244697"/>
                  </a:cubicBezTo>
                  <a:cubicBezTo>
                    <a:pt x="86678" y="244697"/>
                    <a:pt x="81915" y="242697"/>
                    <a:pt x="82201" y="241840"/>
                  </a:cubicBezTo>
                  <a:cubicBezTo>
                    <a:pt x="82487" y="241268"/>
                    <a:pt x="87249" y="241268"/>
                    <a:pt x="87249" y="241268"/>
                  </a:cubicBezTo>
                  <a:cubicBezTo>
                    <a:pt x="85725" y="238697"/>
                    <a:pt x="88678" y="236125"/>
                    <a:pt x="88678" y="236125"/>
                  </a:cubicBezTo>
                  <a:lnTo>
                    <a:pt x="89630" y="236696"/>
                  </a:lnTo>
                  <a:cubicBezTo>
                    <a:pt x="87820" y="238982"/>
                    <a:pt x="90202" y="241840"/>
                    <a:pt x="91726" y="242126"/>
                  </a:cubicBezTo>
                  <a:cubicBezTo>
                    <a:pt x="92583" y="242316"/>
                    <a:pt x="91726" y="245745"/>
                    <a:pt x="91154" y="245555"/>
                  </a:cubicBezTo>
                  <a:moveTo>
                    <a:pt x="146399" y="253270"/>
                  </a:moveTo>
                  <a:cubicBezTo>
                    <a:pt x="143161" y="251270"/>
                    <a:pt x="140399" y="250222"/>
                    <a:pt x="137732" y="249746"/>
                  </a:cubicBezTo>
                  <a:cubicBezTo>
                    <a:pt x="137636" y="252508"/>
                    <a:pt x="136493" y="255365"/>
                    <a:pt x="134398" y="257270"/>
                  </a:cubicBezTo>
                  <a:cubicBezTo>
                    <a:pt x="132017" y="259842"/>
                    <a:pt x="128968" y="260985"/>
                    <a:pt x="126016" y="260985"/>
                  </a:cubicBezTo>
                  <a:cubicBezTo>
                    <a:pt x="126016" y="257842"/>
                    <a:pt x="127254" y="254318"/>
                    <a:pt x="129349" y="251746"/>
                  </a:cubicBezTo>
                  <a:cubicBezTo>
                    <a:pt x="130302" y="250793"/>
                    <a:pt x="131350" y="250127"/>
                    <a:pt x="132493" y="249555"/>
                  </a:cubicBezTo>
                  <a:cubicBezTo>
                    <a:pt x="126968" y="250127"/>
                    <a:pt x="122396" y="252698"/>
                    <a:pt x="117062" y="251651"/>
                  </a:cubicBezTo>
                  <a:cubicBezTo>
                    <a:pt x="117634" y="261556"/>
                    <a:pt x="110871" y="259556"/>
                    <a:pt x="110871" y="259556"/>
                  </a:cubicBezTo>
                  <a:cubicBezTo>
                    <a:pt x="111633" y="257461"/>
                    <a:pt x="114205" y="253460"/>
                    <a:pt x="113157" y="249269"/>
                  </a:cubicBezTo>
                  <a:cubicBezTo>
                    <a:pt x="111728" y="255556"/>
                    <a:pt x="106204" y="259747"/>
                    <a:pt x="100774" y="258699"/>
                  </a:cubicBezTo>
                  <a:cubicBezTo>
                    <a:pt x="95059" y="257270"/>
                    <a:pt x="91821" y="250889"/>
                    <a:pt x="92964" y="244316"/>
                  </a:cubicBezTo>
                  <a:cubicBezTo>
                    <a:pt x="94488" y="237363"/>
                    <a:pt x="100108" y="232791"/>
                    <a:pt x="105823" y="233934"/>
                  </a:cubicBezTo>
                  <a:cubicBezTo>
                    <a:pt x="111157" y="235268"/>
                    <a:pt x="114395" y="241078"/>
                    <a:pt x="113538" y="247460"/>
                  </a:cubicBezTo>
                  <a:cubicBezTo>
                    <a:pt x="116586" y="244793"/>
                    <a:pt x="116300" y="237649"/>
                    <a:pt x="116300" y="237649"/>
                  </a:cubicBezTo>
                  <a:cubicBezTo>
                    <a:pt x="121920" y="239173"/>
                    <a:pt x="119443" y="245078"/>
                    <a:pt x="117824" y="247936"/>
                  </a:cubicBezTo>
                  <a:cubicBezTo>
                    <a:pt x="119824" y="248412"/>
                    <a:pt x="122015" y="248412"/>
                    <a:pt x="127349" y="246888"/>
                  </a:cubicBezTo>
                  <a:cubicBezTo>
                    <a:pt x="135731" y="244316"/>
                    <a:pt x="146780" y="246317"/>
                    <a:pt x="151257" y="249174"/>
                  </a:cubicBezTo>
                  <a:lnTo>
                    <a:pt x="146399" y="253270"/>
                  </a:lnTo>
                  <a:close/>
                  <a:moveTo>
                    <a:pt x="117157" y="230886"/>
                  </a:moveTo>
                  <a:cubicBezTo>
                    <a:pt x="102108" y="221456"/>
                    <a:pt x="87916" y="219551"/>
                    <a:pt x="70580" y="219551"/>
                  </a:cubicBezTo>
                  <a:cubicBezTo>
                    <a:pt x="52864" y="219551"/>
                    <a:pt x="40005" y="205835"/>
                    <a:pt x="40005" y="188976"/>
                  </a:cubicBezTo>
                  <a:lnTo>
                    <a:pt x="39910" y="47435"/>
                  </a:lnTo>
                  <a:cubicBezTo>
                    <a:pt x="58769" y="57531"/>
                    <a:pt x="100108" y="50768"/>
                    <a:pt x="118205" y="41339"/>
                  </a:cubicBezTo>
                  <a:cubicBezTo>
                    <a:pt x="136493" y="50864"/>
                    <a:pt x="177451" y="57341"/>
                    <a:pt x="196501" y="47435"/>
                  </a:cubicBezTo>
                  <a:lnTo>
                    <a:pt x="196310" y="188976"/>
                  </a:lnTo>
                  <a:cubicBezTo>
                    <a:pt x="196310" y="205740"/>
                    <a:pt x="181261" y="219551"/>
                    <a:pt x="163544" y="219551"/>
                  </a:cubicBezTo>
                  <a:cubicBezTo>
                    <a:pt x="146304" y="219551"/>
                    <a:pt x="132112" y="221552"/>
                    <a:pt x="117157" y="230886"/>
                  </a:cubicBezTo>
                  <a:moveTo>
                    <a:pt x="219456" y="222123"/>
                  </a:moveTo>
                  <a:cubicBezTo>
                    <a:pt x="216313" y="226505"/>
                    <a:pt x="209645" y="227552"/>
                    <a:pt x="203645" y="224123"/>
                  </a:cubicBezTo>
                  <a:cubicBezTo>
                    <a:pt x="206026" y="227838"/>
                    <a:pt x="210693" y="229172"/>
                    <a:pt x="212884" y="229934"/>
                  </a:cubicBezTo>
                  <a:cubicBezTo>
                    <a:pt x="212884" y="229934"/>
                    <a:pt x="209455" y="235744"/>
                    <a:pt x="202597" y="228314"/>
                  </a:cubicBezTo>
                  <a:cubicBezTo>
                    <a:pt x="199453" y="232886"/>
                    <a:pt x="194405" y="234125"/>
                    <a:pt x="190024" y="237458"/>
                  </a:cubicBezTo>
                  <a:cubicBezTo>
                    <a:pt x="191262" y="237173"/>
                    <a:pt x="192595" y="236982"/>
                    <a:pt x="194024" y="237173"/>
                  </a:cubicBezTo>
                  <a:cubicBezTo>
                    <a:pt x="197644" y="237173"/>
                    <a:pt x="200597" y="238887"/>
                    <a:pt x="202978" y="241173"/>
                  </a:cubicBezTo>
                  <a:cubicBezTo>
                    <a:pt x="200882" y="243173"/>
                    <a:pt x="197930" y="244602"/>
                    <a:pt x="194310" y="244316"/>
                  </a:cubicBezTo>
                  <a:cubicBezTo>
                    <a:pt x="191167" y="244031"/>
                    <a:pt x="188595" y="242983"/>
                    <a:pt x="186404" y="241173"/>
                  </a:cubicBezTo>
                  <a:cubicBezTo>
                    <a:pt x="184976" y="243269"/>
                    <a:pt x="183737" y="245936"/>
                    <a:pt x="182975" y="249460"/>
                  </a:cubicBezTo>
                  <a:lnTo>
                    <a:pt x="176689" y="249746"/>
                  </a:lnTo>
                  <a:cubicBezTo>
                    <a:pt x="177927" y="244602"/>
                    <a:pt x="183833" y="235649"/>
                    <a:pt x="191643" y="231839"/>
                  </a:cubicBezTo>
                  <a:cubicBezTo>
                    <a:pt x="196691" y="229267"/>
                    <a:pt x="198406" y="227933"/>
                    <a:pt x="199358" y="226219"/>
                  </a:cubicBezTo>
                  <a:cubicBezTo>
                    <a:pt x="196120" y="225266"/>
                    <a:pt x="189833" y="222790"/>
                    <a:pt x="192500" y="218027"/>
                  </a:cubicBezTo>
                  <a:cubicBezTo>
                    <a:pt x="192500" y="218027"/>
                    <a:pt x="197930" y="223266"/>
                    <a:pt x="202025" y="223076"/>
                  </a:cubicBezTo>
                  <a:cubicBezTo>
                    <a:pt x="196501" y="219266"/>
                    <a:pt x="194405" y="212693"/>
                    <a:pt x="197644" y="208217"/>
                  </a:cubicBezTo>
                  <a:cubicBezTo>
                    <a:pt x="200597" y="203645"/>
                    <a:pt x="208121" y="203073"/>
                    <a:pt x="214122" y="206788"/>
                  </a:cubicBezTo>
                  <a:cubicBezTo>
                    <a:pt x="220028" y="210598"/>
                    <a:pt x="222409" y="217551"/>
                    <a:pt x="219456" y="222123"/>
                  </a:cubicBezTo>
                  <a:moveTo>
                    <a:pt x="222409" y="206597"/>
                  </a:moveTo>
                  <a:cubicBezTo>
                    <a:pt x="220885" y="204026"/>
                    <a:pt x="217361" y="205169"/>
                    <a:pt x="216408" y="206597"/>
                  </a:cubicBezTo>
                  <a:cubicBezTo>
                    <a:pt x="216122" y="207169"/>
                    <a:pt x="212789" y="205169"/>
                    <a:pt x="213074" y="204597"/>
                  </a:cubicBezTo>
                  <a:cubicBezTo>
                    <a:pt x="214027" y="203168"/>
                    <a:pt x="213646" y="199644"/>
                    <a:pt x="210693" y="199073"/>
                  </a:cubicBezTo>
                  <a:lnTo>
                    <a:pt x="210979" y="198215"/>
                  </a:lnTo>
                  <a:cubicBezTo>
                    <a:pt x="210979" y="198215"/>
                    <a:pt x="214884" y="198215"/>
                    <a:pt x="215741" y="200787"/>
                  </a:cubicBezTo>
                  <a:cubicBezTo>
                    <a:pt x="215741" y="200787"/>
                    <a:pt x="218980" y="197358"/>
                    <a:pt x="219932" y="197930"/>
                  </a:cubicBezTo>
                  <a:cubicBezTo>
                    <a:pt x="220599" y="198501"/>
                    <a:pt x="218694" y="202787"/>
                    <a:pt x="218694" y="202787"/>
                  </a:cubicBezTo>
                  <a:cubicBezTo>
                    <a:pt x="221647" y="202216"/>
                    <a:pt x="223171" y="205931"/>
                    <a:pt x="223171" y="205931"/>
                  </a:cubicBezTo>
                  <a:lnTo>
                    <a:pt x="222409" y="206597"/>
                  </a:lnTo>
                  <a:close/>
                  <a:moveTo>
                    <a:pt x="226981" y="158972"/>
                  </a:moveTo>
                  <a:cubicBezTo>
                    <a:pt x="224790" y="161068"/>
                    <a:pt x="221551" y="162211"/>
                    <a:pt x="218503" y="162116"/>
                  </a:cubicBezTo>
                  <a:cubicBezTo>
                    <a:pt x="219932" y="168688"/>
                    <a:pt x="218980" y="175831"/>
                    <a:pt x="217170" y="179356"/>
                  </a:cubicBezTo>
                  <a:lnTo>
                    <a:pt x="212408" y="175641"/>
                  </a:lnTo>
                  <a:cubicBezTo>
                    <a:pt x="219551" y="161354"/>
                    <a:pt x="209550" y="156210"/>
                    <a:pt x="210122" y="147257"/>
                  </a:cubicBezTo>
                  <a:cubicBezTo>
                    <a:pt x="199930" y="149447"/>
                    <a:pt x="200978" y="142780"/>
                    <a:pt x="200978" y="142780"/>
                  </a:cubicBezTo>
                  <a:cubicBezTo>
                    <a:pt x="203168" y="143256"/>
                    <a:pt x="207645" y="145066"/>
                    <a:pt x="211836" y="143256"/>
                  </a:cubicBezTo>
                  <a:cubicBezTo>
                    <a:pt x="205073" y="142685"/>
                    <a:pt x="200025" y="137922"/>
                    <a:pt x="200311" y="132683"/>
                  </a:cubicBezTo>
                  <a:cubicBezTo>
                    <a:pt x="200882" y="127159"/>
                    <a:pt x="207169" y="123158"/>
                    <a:pt x="214408" y="123444"/>
                  </a:cubicBezTo>
                  <a:cubicBezTo>
                    <a:pt x="221551" y="124016"/>
                    <a:pt x="226886" y="128969"/>
                    <a:pt x="226600" y="134398"/>
                  </a:cubicBezTo>
                  <a:cubicBezTo>
                    <a:pt x="226028" y="139637"/>
                    <a:pt x="220218" y="143542"/>
                    <a:pt x="213455" y="143351"/>
                  </a:cubicBezTo>
                  <a:cubicBezTo>
                    <a:pt x="216694" y="146018"/>
                    <a:pt x="224504" y="144685"/>
                    <a:pt x="224504" y="144685"/>
                  </a:cubicBezTo>
                  <a:cubicBezTo>
                    <a:pt x="223647" y="150305"/>
                    <a:pt x="217075" y="148685"/>
                    <a:pt x="213836" y="147447"/>
                  </a:cubicBezTo>
                  <a:cubicBezTo>
                    <a:pt x="213551" y="149352"/>
                    <a:pt x="214027" y="151352"/>
                    <a:pt x="216503" y="156496"/>
                  </a:cubicBezTo>
                  <a:cubicBezTo>
                    <a:pt x="216980" y="157353"/>
                    <a:pt x="217361" y="158306"/>
                    <a:pt x="217742" y="159258"/>
                  </a:cubicBezTo>
                  <a:cubicBezTo>
                    <a:pt x="218122" y="157448"/>
                    <a:pt x="219170" y="155543"/>
                    <a:pt x="220790" y="154210"/>
                  </a:cubicBezTo>
                  <a:cubicBezTo>
                    <a:pt x="223171" y="151924"/>
                    <a:pt x="226409" y="150686"/>
                    <a:pt x="230029" y="151067"/>
                  </a:cubicBezTo>
                  <a:cubicBezTo>
                    <a:pt x="230219" y="153829"/>
                    <a:pt x="229362" y="156686"/>
                    <a:pt x="226981" y="15897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3" name="Gráfico 14">
              <a:extLst>
                <a:ext uri="{FF2B5EF4-FFF2-40B4-BE49-F238E27FC236}">
                  <a16:creationId xmlns:a16="http://schemas.microsoft.com/office/drawing/2014/main" id="{AB096F4E-663A-49AD-8C3B-08D70CB7F511}"/>
                </a:ext>
              </a:extLst>
            </p:cNvPr>
            <p:cNvSpPr/>
            <p:nvPr/>
          </p:nvSpPr>
          <p:spPr>
            <a:xfrm>
              <a:off x="6850665" y="3880389"/>
              <a:ext cx="91058" cy="124967"/>
            </a:xfrm>
            <a:custGeom>
              <a:avLst/>
              <a:gdLst>
                <a:gd name="connsiteX0" fmla="*/ 86868 w 91058"/>
                <a:gd name="connsiteY0" fmla="*/ 39148 h 124967"/>
                <a:gd name="connsiteX1" fmla="*/ 47435 w 91058"/>
                <a:gd name="connsiteY1" fmla="*/ 0 h 124967"/>
                <a:gd name="connsiteX2" fmla="*/ 0 w 91058"/>
                <a:gd name="connsiteY2" fmla="*/ 0 h 124967"/>
                <a:gd name="connsiteX3" fmla="*/ 0 w 91058"/>
                <a:gd name="connsiteY3" fmla="*/ 124968 h 124967"/>
                <a:gd name="connsiteX4" fmla="*/ 51625 w 91058"/>
                <a:gd name="connsiteY4" fmla="*/ 124968 h 124967"/>
                <a:gd name="connsiteX5" fmla="*/ 91059 w 91058"/>
                <a:gd name="connsiteY5" fmla="*/ 85820 h 124967"/>
                <a:gd name="connsiteX6" fmla="*/ 80963 w 91058"/>
                <a:gd name="connsiteY6" fmla="*/ 59722 h 124967"/>
                <a:gd name="connsiteX7" fmla="*/ 86868 w 91058"/>
                <a:gd name="connsiteY7" fmla="*/ 39148 h 124967"/>
                <a:gd name="connsiteX8" fmla="*/ 31718 w 91058"/>
                <a:gd name="connsiteY8" fmla="*/ 27242 h 124967"/>
                <a:gd name="connsiteX9" fmla="*/ 47339 w 91058"/>
                <a:gd name="connsiteY9" fmla="*/ 27242 h 124967"/>
                <a:gd name="connsiteX10" fmla="*/ 59627 w 91058"/>
                <a:gd name="connsiteY10" fmla="*/ 39148 h 124967"/>
                <a:gd name="connsiteX11" fmla="*/ 47339 w 91058"/>
                <a:gd name="connsiteY11" fmla="*/ 51054 h 124967"/>
                <a:gd name="connsiteX12" fmla="*/ 31718 w 91058"/>
                <a:gd name="connsiteY12" fmla="*/ 51054 h 124967"/>
                <a:gd name="connsiteX13" fmla="*/ 31718 w 91058"/>
                <a:gd name="connsiteY13" fmla="*/ 27242 h 124967"/>
                <a:gd name="connsiteX14" fmla="*/ 51530 w 91058"/>
                <a:gd name="connsiteY14" fmla="*/ 97822 h 124967"/>
                <a:gd name="connsiteX15" fmla="*/ 31718 w 91058"/>
                <a:gd name="connsiteY15" fmla="*/ 97822 h 124967"/>
                <a:gd name="connsiteX16" fmla="*/ 31718 w 91058"/>
                <a:gd name="connsiteY16" fmla="*/ 73914 h 124967"/>
                <a:gd name="connsiteX17" fmla="*/ 47339 w 91058"/>
                <a:gd name="connsiteY17" fmla="*/ 73914 h 124967"/>
                <a:gd name="connsiteX18" fmla="*/ 51530 w 91058"/>
                <a:gd name="connsiteY18" fmla="*/ 73914 h 124967"/>
                <a:gd name="connsiteX19" fmla="*/ 63722 w 91058"/>
                <a:gd name="connsiteY19" fmla="*/ 85916 h 124967"/>
                <a:gd name="connsiteX20" fmla="*/ 51530 w 91058"/>
                <a:gd name="connsiteY20" fmla="*/ 97822 h 12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1058" h="124967">
                  <a:moveTo>
                    <a:pt x="86868" y="39148"/>
                  </a:moveTo>
                  <a:cubicBezTo>
                    <a:pt x="86868" y="17621"/>
                    <a:pt x="69152" y="0"/>
                    <a:pt x="47435" y="0"/>
                  </a:cubicBezTo>
                  <a:lnTo>
                    <a:pt x="0" y="0"/>
                  </a:lnTo>
                  <a:lnTo>
                    <a:pt x="0" y="124968"/>
                  </a:lnTo>
                  <a:lnTo>
                    <a:pt x="51625" y="124968"/>
                  </a:lnTo>
                  <a:cubicBezTo>
                    <a:pt x="73438" y="124968"/>
                    <a:pt x="91059" y="107442"/>
                    <a:pt x="91059" y="85820"/>
                  </a:cubicBezTo>
                  <a:cubicBezTo>
                    <a:pt x="91059" y="76200"/>
                    <a:pt x="87440" y="66866"/>
                    <a:pt x="80963" y="59722"/>
                  </a:cubicBezTo>
                  <a:cubicBezTo>
                    <a:pt x="84773" y="53626"/>
                    <a:pt x="86868" y="46482"/>
                    <a:pt x="86868" y="39148"/>
                  </a:cubicBezTo>
                  <a:moveTo>
                    <a:pt x="31718" y="27242"/>
                  </a:moveTo>
                  <a:lnTo>
                    <a:pt x="47339" y="27242"/>
                  </a:lnTo>
                  <a:cubicBezTo>
                    <a:pt x="54102" y="27242"/>
                    <a:pt x="59627" y="32576"/>
                    <a:pt x="59627" y="39148"/>
                  </a:cubicBezTo>
                  <a:cubicBezTo>
                    <a:pt x="59627" y="45720"/>
                    <a:pt x="54102" y="51054"/>
                    <a:pt x="47339" y="51054"/>
                  </a:cubicBezTo>
                  <a:lnTo>
                    <a:pt x="31718" y="51054"/>
                  </a:lnTo>
                  <a:lnTo>
                    <a:pt x="31718" y="27242"/>
                  </a:lnTo>
                  <a:close/>
                  <a:moveTo>
                    <a:pt x="51530" y="97822"/>
                  </a:moveTo>
                  <a:lnTo>
                    <a:pt x="31718" y="97822"/>
                  </a:lnTo>
                  <a:lnTo>
                    <a:pt x="31718" y="73914"/>
                  </a:lnTo>
                  <a:lnTo>
                    <a:pt x="47339" y="73914"/>
                  </a:lnTo>
                  <a:lnTo>
                    <a:pt x="51530" y="73914"/>
                  </a:lnTo>
                  <a:cubicBezTo>
                    <a:pt x="58293" y="73914"/>
                    <a:pt x="63722" y="79343"/>
                    <a:pt x="63722" y="85916"/>
                  </a:cubicBezTo>
                  <a:cubicBezTo>
                    <a:pt x="63817" y="92393"/>
                    <a:pt x="58293" y="97822"/>
                    <a:pt x="51530" y="9782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4" name="Gráfico 14">
              <a:extLst>
                <a:ext uri="{FF2B5EF4-FFF2-40B4-BE49-F238E27FC236}">
                  <a16:creationId xmlns:a16="http://schemas.microsoft.com/office/drawing/2014/main" id="{BFF490E7-A577-4000-B7FD-35B6E3D9FF18}"/>
                </a:ext>
              </a:extLst>
            </p:cNvPr>
            <p:cNvSpPr/>
            <p:nvPr/>
          </p:nvSpPr>
          <p:spPr>
            <a:xfrm>
              <a:off x="6946582" y="3878103"/>
              <a:ext cx="126206" cy="130682"/>
            </a:xfrm>
            <a:custGeom>
              <a:avLst/>
              <a:gdLst>
                <a:gd name="connsiteX0" fmla="*/ 63151 w 126206"/>
                <a:gd name="connsiteY0" fmla="*/ 0 h 130682"/>
                <a:gd name="connsiteX1" fmla="*/ 0 w 126206"/>
                <a:gd name="connsiteY1" fmla="*/ 65341 h 130682"/>
                <a:gd name="connsiteX2" fmla="*/ 63151 w 126206"/>
                <a:gd name="connsiteY2" fmla="*/ 130683 h 130682"/>
                <a:gd name="connsiteX3" fmla="*/ 126206 w 126206"/>
                <a:gd name="connsiteY3" fmla="*/ 65341 h 130682"/>
                <a:gd name="connsiteX4" fmla="*/ 63151 w 126206"/>
                <a:gd name="connsiteY4" fmla="*/ 0 h 130682"/>
                <a:gd name="connsiteX5" fmla="*/ 63151 w 126206"/>
                <a:gd name="connsiteY5" fmla="*/ 96774 h 130682"/>
                <a:gd name="connsiteX6" fmla="*/ 34004 w 126206"/>
                <a:gd name="connsiteY6" fmla="*/ 65341 h 130682"/>
                <a:gd name="connsiteX7" fmla="*/ 63151 w 126206"/>
                <a:gd name="connsiteY7" fmla="*/ 34004 h 130682"/>
                <a:gd name="connsiteX8" fmla="*/ 92297 w 126206"/>
                <a:gd name="connsiteY8" fmla="*/ 65341 h 130682"/>
                <a:gd name="connsiteX9" fmla="*/ 63151 w 126206"/>
                <a:gd name="connsiteY9" fmla="*/ 96774 h 13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206" h="130682">
                  <a:moveTo>
                    <a:pt x="63151" y="0"/>
                  </a:moveTo>
                  <a:cubicBezTo>
                    <a:pt x="28384" y="0"/>
                    <a:pt x="0" y="29337"/>
                    <a:pt x="0" y="65341"/>
                  </a:cubicBezTo>
                  <a:cubicBezTo>
                    <a:pt x="0" y="101441"/>
                    <a:pt x="28289" y="130683"/>
                    <a:pt x="63151" y="130683"/>
                  </a:cubicBezTo>
                  <a:cubicBezTo>
                    <a:pt x="98012" y="130683"/>
                    <a:pt x="126206" y="101441"/>
                    <a:pt x="126206" y="65341"/>
                  </a:cubicBezTo>
                  <a:cubicBezTo>
                    <a:pt x="126301" y="29337"/>
                    <a:pt x="98012" y="0"/>
                    <a:pt x="63151" y="0"/>
                  </a:cubicBezTo>
                  <a:moveTo>
                    <a:pt x="63151" y="96774"/>
                  </a:moveTo>
                  <a:cubicBezTo>
                    <a:pt x="47054" y="96774"/>
                    <a:pt x="34004" y="82677"/>
                    <a:pt x="34004" y="65341"/>
                  </a:cubicBezTo>
                  <a:cubicBezTo>
                    <a:pt x="34004" y="48101"/>
                    <a:pt x="47054" y="34004"/>
                    <a:pt x="63151" y="34004"/>
                  </a:cubicBezTo>
                  <a:cubicBezTo>
                    <a:pt x="79248" y="34004"/>
                    <a:pt x="92297" y="48101"/>
                    <a:pt x="92297" y="65341"/>
                  </a:cubicBezTo>
                  <a:cubicBezTo>
                    <a:pt x="92297" y="82677"/>
                    <a:pt x="79248" y="96774"/>
                    <a:pt x="63151" y="9677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5" name="Gráfico 14">
              <a:extLst>
                <a:ext uri="{FF2B5EF4-FFF2-40B4-BE49-F238E27FC236}">
                  <a16:creationId xmlns:a16="http://schemas.microsoft.com/office/drawing/2014/main" id="{2146347B-26E5-41BE-B714-AF61E2240984}"/>
                </a:ext>
              </a:extLst>
            </p:cNvPr>
            <p:cNvSpPr/>
            <p:nvPr/>
          </p:nvSpPr>
          <p:spPr>
            <a:xfrm>
              <a:off x="7079456" y="3878103"/>
              <a:ext cx="119919" cy="130682"/>
            </a:xfrm>
            <a:custGeom>
              <a:avLst/>
              <a:gdLst>
                <a:gd name="connsiteX0" fmla="*/ 71057 w 119919"/>
                <a:gd name="connsiteY0" fmla="*/ 84582 h 130682"/>
                <a:gd name="connsiteX1" fmla="*/ 85820 w 119919"/>
                <a:gd name="connsiteY1" fmla="*/ 84582 h 130682"/>
                <a:gd name="connsiteX2" fmla="*/ 85820 w 119919"/>
                <a:gd name="connsiteY2" fmla="*/ 91440 h 130682"/>
                <a:gd name="connsiteX3" fmla="*/ 67246 w 119919"/>
                <a:gd name="connsiteY3" fmla="*/ 96774 h 130682"/>
                <a:gd name="connsiteX4" fmla="*/ 33814 w 119919"/>
                <a:gd name="connsiteY4" fmla="*/ 65341 h 130682"/>
                <a:gd name="connsiteX5" fmla="*/ 67246 w 119919"/>
                <a:gd name="connsiteY5" fmla="*/ 34004 h 130682"/>
                <a:gd name="connsiteX6" fmla="*/ 90488 w 119919"/>
                <a:gd name="connsiteY6" fmla="*/ 42863 h 130682"/>
                <a:gd name="connsiteX7" fmla="*/ 93821 w 119919"/>
                <a:gd name="connsiteY7" fmla="*/ 45911 h 130682"/>
                <a:gd name="connsiteX8" fmla="*/ 116776 w 119919"/>
                <a:gd name="connsiteY8" fmla="*/ 20860 h 130682"/>
                <a:gd name="connsiteX9" fmla="*/ 113538 w 119919"/>
                <a:gd name="connsiteY9" fmla="*/ 17812 h 130682"/>
                <a:gd name="connsiteX10" fmla="*/ 67342 w 119919"/>
                <a:gd name="connsiteY10" fmla="*/ 0 h 130682"/>
                <a:gd name="connsiteX11" fmla="*/ 0 w 119919"/>
                <a:gd name="connsiteY11" fmla="*/ 65341 h 130682"/>
                <a:gd name="connsiteX12" fmla="*/ 67342 w 119919"/>
                <a:gd name="connsiteY12" fmla="*/ 130683 h 130682"/>
                <a:gd name="connsiteX13" fmla="*/ 85916 w 119919"/>
                <a:gd name="connsiteY13" fmla="*/ 128111 h 130682"/>
                <a:gd name="connsiteX14" fmla="*/ 85916 w 119919"/>
                <a:gd name="connsiteY14" fmla="*/ 128397 h 130682"/>
                <a:gd name="connsiteX15" fmla="*/ 119920 w 119919"/>
                <a:gd name="connsiteY15" fmla="*/ 128397 h 130682"/>
                <a:gd name="connsiteX16" fmla="*/ 119920 w 119919"/>
                <a:gd name="connsiteY16" fmla="*/ 50673 h 130682"/>
                <a:gd name="connsiteX17" fmla="*/ 71152 w 119919"/>
                <a:gd name="connsiteY17" fmla="*/ 50673 h 130682"/>
                <a:gd name="connsiteX18" fmla="*/ 71152 w 119919"/>
                <a:gd name="connsiteY18" fmla="*/ 84582 h 13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9919" h="130682">
                  <a:moveTo>
                    <a:pt x="71057" y="84582"/>
                  </a:moveTo>
                  <a:lnTo>
                    <a:pt x="85820" y="84582"/>
                  </a:lnTo>
                  <a:lnTo>
                    <a:pt x="85820" y="91440"/>
                  </a:lnTo>
                  <a:cubicBezTo>
                    <a:pt x="80296" y="94869"/>
                    <a:pt x="73819" y="96774"/>
                    <a:pt x="67246" y="96774"/>
                  </a:cubicBezTo>
                  <a:cubicBezTo>
                    <a:pt x="48863" y="96774"/>
                    <a:pt x="33814" y="82677"/>
                    <a:pt x="33814" y="65341"/>
                  </a:cubicBezTo>
                  <a:cubicBezTo>
                    <a:pt x="33814" y="48101"/>
                    <a:pt x="48768" y="34004"/>
                    <a:pt x="67246" y="34004"/>
                  </a:cubicBezTo>
                  <a:cubicBezTo>
                    <a:pt x="76009" y="34004"/>
                    <a:pt x="84296" y="37147"/>
                    <a:pt x="90488" y="42863"/>
                  </a:cubicBezTo>
                  <a:lnTo>
                    <a:pt x="93821" y="45911"/>
                  </a:lnTo>
                  <a:lnTo>
                    <a:pt x="116776" y="20860"/>
                  </a:lnTo>
                  <a:lnTo>
                    <a:pt x="113538" y="17812"/>
                  </a:lnTo>
                  <a:cubicBezTo>
                    <a:pt x="100965" y="6287"/>
                    <a:pt x="84582" y="0"/>
                    <a:pt x="67342" y="0"/>
                  </a:cubicBezTo>
                  <a:cubicBezTo>
                    <a:pt x="30194" y="0"/>
                    <a:pt x="0" y="29337"/>
                    <a:pt x="0" y="65341"/>
                  </a:cubicBezTo>
                  <a:cubicBezTo>
                    <a:pt x="0" y="101441"/>
                    <a:pt x="30289" y="130683"/>
                    <a:pt x="67342" y="130683"/>
                  </a:cubicBezTo>
                  <a:cubicBezTo>
                    <a:pt x="73628" y="130683"/>
                    <a:pt x="79915" y="129826"/>
                    <a:pt x="85916" y="128111"/>
                  </a:cubicBezTo>
                  <a:lnTo>
                    <a:pt x="85916" y="128397"/>
                  </a:lnTo>
                  <a:lnTo>
                    <a:pt x="119920" y="128397"/>
                  </a:lnTo>
                  <a:lnTo>
                    <a:pt x="119920" y="50673"/>
                  </a:lnTo>
                  <a:lnTo>
                    <a:pt x="71152" y="50673"/>
                  </a:lnTo>
                  <a:lnTo>
                    <a:pt x="71152" y="8458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6" name="Gráfico 14">
              <a:extLst>
                <a:ext uri="{FF2B5EF4-FFF2-40B4-BE49-F238E27FC236}">
                  <a16:creationId xmlns:a16="http://schemas.microsoft.com/office/drawing/2014/main" id="{CA912E5E-D0A0-4C01-97B8-72172C736FC1}"/>
                </a:ext>
              </a:extLst>
            </p:cNvPr>
            <p:cNvSpPr/>
            <p:nvPr/>
          </p:nvSpPr>
          <p:spPr>
            <a:xfrm>
              <a:off x="7335392" y="3878674"/>
              <a:ext cx="116395" cy="127825"/>
            </a:xfrm>
            <a:custGeom>
              <a:avLst/>
              <a:gdLst>
                <a:gd name="connsiteX0" fmla="*/ 38100 w 116395"/>
                <a:gd name="connsiteY0" fmla="*/ 38481 h 127825"/>
                <a:gd name="connsiteX1" fmla="*/ 38100 w 116395"/>
                <a:gd name="connsiteY1" fmla="*/ 127826 h 127825"/>
                <a:gd name="connsiteX2" fmla="*/ 78391 w 116395"/>
                <a:gd name="connsiteY2" fmla="*/ 127826 h 127825"/>
                <a:gd name="connsiteX3" fmla="*/ 78391 w 116395"/>
                <a:gd name="connsiteY3" fmla="*/ 38481 h 127825"/>
                <a:gd name="connsiteX4" fmla="*/ 116396 w 116395"/>
                <a:gd name="connsiteY4" fmla="*/ 38481 h 127825"/>
                <a:gd name="connsiteX5" fmla="*/ 116396 w 116395"/>
                <a:gd name="connsiteY5" fmla="*/ 0 h 127825"/>
                <a:gd name="connsiteX6" fmla="*/ 0 w 116395"/>
                <a:gd name="connsiteY6" fmla="*/ 0 h 127825"/>
                <a:gd name="connsiteX7" fmla="*/ 0 w 116395"/>
                <a:gd name="connsiteY7" fmla="*/ 38481 h 12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395" h="127825">
                  <a:moveTo>
                    <a:pt x="38100" y="38481"/>
                  </a:moveTo>
                  <a:lnTo>
                    <a:pt x="38100" y="127826"/>
                  </a:lnTo>
                  <a:lnTo>
                    <a:pt x="78391" y="127826"/>
                  </a:lnTo>
                  <a:lnTo>
                    <a:pt x="78391" y="38481"/>
                  </a:lnTo>
                  <a:lnTo>
                    <a:pt x="116396" y="38481"/>
                  </a:lnTo>
                  <a:lnTo>
                    <a:pt x="116396" y="0"/>
                  </a:lnTo>
                  <a:lnTo>
                    <a:pt x="0" y="0"/>
                  </a:lnTo>
                  <a:lnTo>
                    <a:pt x="0" y="3848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7" name="Gráfico 14">
              <a:extLst>
                <a:ext uri="{FF2B5EF4-FFF2-40B4-BE49-F238E27FC236}">
                  <a16:creationId xmlns:a16="http://schemas.microsoft.com/office/drawing/2014/main" id="{C060A596-B242-48D5-BB27-D92C47384A04}"/>
                </a:ext>
              </a:extLst>
            </p:cNvPr>
            <p:cNvSpPr/>
            <p:nvPr/>
          </p:nvSpPr>
          <p:spPr>
            <a:xfrm>
              <a:off x="7427214" y="3855147"/>
              <a:ext cx="202882" cy="204977"/>
            </a:xfrm>
            <a:custGeom>
              <a:avLst/>
              <a:gdLst>
                <a:gd name="connsiteX0" fmla="*/ 202882 w 202882"/>
                <a:gd name="connsiteY0" fmla="*/ 204978 h 204977"/>
                <a:gd name="connsiteX1" fmla="*/ 125825 w 202882"/>
                <a:gd name="connsiteY1" fmla="*/ 0 h 204977"/>
                <a:gd name="connsiteX2" fmla="*/ 56674 w 202882"/>
                <a:gd name="connsiteY2" fmla="*/ 0 h 204977"/>
                <a:gd name="connsiteX3" fmla="*/ 0 w 202882"/>
                <a:gd name="connsiteY3" fmla="*/ 151162 h 204977"/>
                <a:gd name="connsiteX4" fmla="*/ 42005 w 202882"/>
                <a:gd name="connsiteY4" fmla="*/ 151162 h 204977"/>
                <a:gd name="connsiteX5" fmla="*/ 91154 w 202882"/>
                <a:gd name="connsiteY5" fmla="*/ 26765 h 204977"/>
                <a:gd name="connsiteX6" fmla="*/ 160972 w 202882"/>
                <a:gd name="connsiteY6" fmla="*/ 204978 h 20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882" h="204977">
                  <a:moveTo>
                    <a:pt x="202882" y="204978"/>
                  </a:moveTo>
                  <a:lnTo>
                    <a:pt x="125825" y="0"/>
                  </a:lnTo>
                  <a:lnTo>
                    <a:pt x="56674" y="0"/>
                  </a:lnTo>
                  <a:lnTo>
                    <a:pt x="0" y="151162"/>
                  </a:lnTo>
                  <a:lnTo>
                    <a:pt x="42005" y="151162"/>
                  </a:lnTo>
                  <a:lnTo>
                    <a:pt x="91154" y="26765"/>
                  </a:lnTo>
                  <a:lnTo>
                    <a:pt x="160972" y="20497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8" name="Gráfico 14">
              <a:extLst>
                <a:ext uri="{FF2B5EF4-FFF2-40B4-BE49-F238E27FC236}">
                  <a16:creationId xmlns:a16="http://schemas.microsoft.com/office/drawing/2014/main" id="{A85985A3-17A0-4C89-92B2-B9A26FBC9B17}"/>
                </a:ext>
              </a:extLst>
            </p:cNvPr>
            <p:cNvSpPr/>
            <p:nvPr/>
          </p:nvSpPr>
          <p:spPr>
            <a:xfrm>
              <a:off x="7206900" y="3878198"/>
              <a:ext cx="126206" cy="130683"/>
            </a:xfrm>
            <a:custGeom>
              <a:avLst/>
              <a:gdLst>
                <a:gd name="connsiteX0" fmla="*/ 118681 w 126206"/>
                <a:gd name="connsiteY0" fmla="*/ 34480 h 130683"/>
                <a:gd name="connsiteX1" fmla="*/ 118586 w 126206"/>
                <a:gd name="connsiteY1" fmla="*/ 34385 h 130683"/>
                <a:gd name="connsiteX2" fmla="*/ 63055 w 126206"/>
                <a:gd name="connsiteY2" fmla="*/ 0 h 130683"/>
                <a:gd name="connsiteX3" fmla="*/ 0 w 126206"/>
                <a:gd name="connsiteY3" fmla="*/ 65342 h 130683"/>
                <a:gd name="connsiteX4" fmla="*/ 63055 w 126206"/>
                <a:gd name="connsiteY4" fmla="*/ 130683 h 130683"/>
                <a:gd name="connsiteX5" fmla="*/ 126206 w 126206"/>
                <a:gd name="connsiteY5" fmla="*/ 65342 h 130683"/>
                <a:gd name="connsiteX6" fmla="*/ 118681 w 126206"/>
                <a:gd name="connsiteY6" fmla="*/ 34480 h 130683"/>
                <a:gd name="connsiteX7" fmla="*/ 63055 w 126206"/>
                <a:gd name="connsiteY7" fmla="*/ 96679 h 130683"/>
                <a:gd name="connsiteX8" fmla="*/ 33909 w 126206"/>
                <a:gd name="connsiteY8" fmla="*/ 65246 h 130683"/>
                <a:gd name="connsiteX9" fmla="*/ 63055 w 126206"/>
                <a:gd name="connsiteY9" fmla="*/ 33909 h 130683"/>
                <a:gd name="connsiteX10" fmla="*/ 92202 w 126206"/>
                <a:gd name="connsiteY10" fmla="*/ 65246 h 130683"/>
                <a:gd name="connsiteX11" fmla="*/ 63055 w 126206"/>
                <a:gd name="connsiteY11" fmla="*/ 96679 h 13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206" h="130683">
                  <a:moveTo>
                    <a:pt x="118681" y="34480"/>
                  </a:moveTo>
                  <a:lnTo>
                    <a:pt x="118586" y="34385"/>
                  </a:lnTo>
                  <a:cubicBezTo>
                    <a:pt x="107918" y="13906"/>
                    <a:pt x="87058" y="0"/>
                    <a:pt x="63055" y="0"/>
                  </a:cubicBezTo>
                  <a:cubicBezTo>
                    <a:pt x="28289" y="0"/>
                    <a:pt x="0" y="29337"/>
                    <a:pt x="0" y="65342"/>
                  </a:cubicBezTo>
                  <a:cubicBezTo>
                    <a:pt x="0" y="101441"/>
                    <a:pt x="28289" y="130683"/>
                    <a:pt x="63055" y="130683"/>
                  </a:cubicBezTo>
                  <a:cubicBezTo>
                    <a:pt x="97822" y="130683"/>
                    <a:pt x="126206" y="101441"/>
                    <a:pt x="126206" y="65342"/>
                  </a:cubicBezTo>
                  <a:cubicBezTo>
                    <a:pt x="126111" y="54197"/>
                    <a:pt x="123444" y="43625"/>
                    <a:pt x="118681" y="34480"/>
                  </a:cubicBezTo>
                  <a:moveTo>
                    <a:pt x="63055" y="96679"/>
                  </a:moveTo>
                  <a:cubicBezTo>
                    <a:pt x="46958" y="96679"/>
                    <a:pt x="33909" y="82582"/>
                    <a:pt x="33909" y="65246"/>
                  </a:cubicBezTo>
                  <a:cubicBezTo>
                    <a:pt x="33909" y="48006"/>
                    <a:pt x="46958" y="33909"/>
                    <a:pt x="63055" y="33909"/>
                  </a:cubicBezTo>
                  <a:cubicBezTo>
                    <a:pt x="79153" y="33909"/>
                    <a:pt x="92202" y="48006"/>
                    <a:pt x="92202" y="65246"/>
                  </a:cubicBezTo>
                  <a:cubicBezTo>
                    <a:pt x="92202" y="82582"/>
                    <a:pt x="79057" y="96679"/>
                    <a:pt x="63055" y="9667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29" name="Gráfico 14">
              <a:extLst>
                <a:ext uri="{FF2B5EF4-FFF2-40B4-BE49-F238E27FC236}">
                  <a16:creationId xmlns:a16="http://schemas.microsoft.com/office/drawing/2014/main" id="{66D3CEB1-D6E7-464A-AF03-3687F143D821}"/>
                </a:ext>
              </a:extLst>
            </p:cNvPr>
            <p:cNvSpPr/>
            <p:nvPr/>
          </p:nvSpPr>
          <p:spPr>
            <a:xfrm>
              <a:off x="7424451" y="3669124"/>
              <a:ext cx="184023" cy="186023"/>
            </a:xfrm>
            <a:custGeom>
              <a:avLst/>
              <a:gdLst>
                <a:gd name="connsiteX0" fmla="*/ 146209 w 184023"/>
                <a:gd name="connsiteY0" fmla="*/ 119634 h 186023"/>
                <a:gd name="connsiteX1" fmla="*/ 184023 w 184023"/>
                <a:gd name="connsiteY1" fmla="*/ 104203 h 186023"/>
                <a:gd name="connsiteX2" fmla="*/ 133731 w 184023"/>
                <a:gd name="connsiteY2" fmla="*/ 86201 h 186023"/>
                <a:gd name="connsiteX3" fmla="*/ 101537 w 184023"/>
                <a:gd name="connsiteY3" fmla="*/ 0 h 186023"/>
                <a:gd name="connsiteX4" fmla="*/ 68104 w 184023"/>
                <a:gd name="connsiteY4" fmla="*/ 63437 h 186023"/>
                <a:gd name="connsiteX5" fmla="*/ 0 w 184023"/>
                <a:gd name="connsiteY5" fmla="*/ 49435 h 186023"/>
                <a:gd name="connsiteX6" fmla="*/ 48101 w 184023"/>
                <a:gd name="connsiteY6" fmla="*/ 101537 h 186023"/>
                <a:gd name="connsiteX7" fmla="*/ 24574 w 184023"/>
                <a:gd name="connsiteY7" fmla="*/ 164592 h 186023"/>
                <a:gd name="connsiteX8" fmla="*/ 109252 w 184023"/>
                <a:gd name="connsiteY8" fmla="*/ 134207 h 186023"/>
                <a:gd name="connsiteX9" fmla="*/ 171069 w 184023"/>
                <a:gd name="connsiteY9" fmla="*/ 186023 h 18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023" h="186023">
                  <a:moveTo>
                    <a:pt x="146209" y="119634"/>
                  </a:moveTo>
                  <a:lnTo>
                    <a:pt x="184023" y="104203"/>
                  </a:lnTo>
                  <a:lnTo>
                    <a:pt x="133731" y="86201"/>
                  </a:lnTo>
                  <a:lnTo>
                    <a:pt x="101537" y="0"/>
                  </a:lnTo>
                  <a:lnTo>
                    <a:pt x="68104" y="63437"/>
                  </a:lnTo>
                  <a:lnTo>
                    <a:pt x="0" y="49435"/>
                  </a:lnTo>
                  <a:lnTo>
                    <a:pt x="48101" y="101537"/>
                  </a:lnTo>
                  <a:lnTo>
                    <a:pt x="24574" y="164592"/>
                  </a:lnTo>
                  <a:lnTo>
                    <a:pt x="109252" y="134207"/>
                  </a:lnTo>
                  <a:lnTo>
                    <a:pt x="171069" y="1860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0" name="Gráfico 14">
              <a:extLst>
                <a:ext uri="{FF2B5EF4-FFF2-40B4-BE49-F238E27FC236}">
                  <a16:creationId xmlns:a16="http://schemas.microsoft.com/office/drawing/2014/main" id="{442CCB73-7B30-427E-B581-CB328D1930D3}"/>
                </a:ext>
              </a:extLst>
            </p:cNvPr>
            <p:cNvSpPr/>
            <p:nvPr/>
          </p:nvSpPr>
          <p:spPr>
            <a:xfrm>
              <a:off x="7386066" y="3759802"/>
              <a:ext cx="59245" cy="50672"/>
            </a:xfrm>
            <a:custGeom>
              <a:avLst/>
              <a:gdLst>
                <a:gd name="connsiteX0" fmla="*/ 43720 w 59245"/>
                <a:gd name="connsiteY0" fmla="*/ 32385 h 50672"/>
                <a:gd name="connsiteX1" fmla="*/ 59246 w 59245"/>
                <a:gd name="connsiteY1" fmla="*/ 22384 h 50672"/>
                <a:gd name="connsiteX2" fmla="*/ 40767 w 59245"/>
                <a:gd name="connsiteY2" fmla="*/ 18479 h 50672"/>
                <a:gd name="connsiteX3" fmla="*/ 35433 w 59245"/>
                <a:gd name="connsiteY3" fmla="*/ 0 h 50672"/>
                <a:gd name="connsiteX4" fmla="*/ 28004 w 59245"/>
                <a:gd name="connsiteY4" fmla="*/ 15716 h 50672"/>
                <a:gd name="connsiteX5" fmla="*/ 0 w 59245"/>
                <a:gd name="connsiteY5" fmla="*/ 9811 h 50672"/>
                <a:gd name="connsiteX6" fmla="*/ 21907 w 59245"/>
                <a:gd name="connsiteY6" fmla="*/ 32385 h 50672"/>
                <a:gd name="connsiteX7" fmla="*/ 15145 w 59245"/>
                <a:gd name="connsiteY7" fmla="*/ 50673 h 50672"/>
                <a:gd name="connsiteX8" fmla="*/ 34862 w 59245"/>
                <a:gd name="connsiteY8" fmla="*/ 38005 h 50672"/>
                <a:gd name="connsiteX9" fmla="*/ 50197 w 59245"/>
                <a:gd name="connsiteY9" fmla="*/ 50387 h 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245" h="50672">
                  <a:moveTo>
                    <a:pt x="43720" y="32385"/>
                  </a:moveTo>
                  <a:lnTo>
                    <a:pt x="59246" y="22384"/>
                  </a:lnTo>
                  <a:lnTo>
                    <a:pt x="40767" y="18479"/>
                  </a:lnTo>
                  <a:lnTo>
                    <a:pt x="35433" y="0"/>
                  </a:lnTo>
                  <a:lnTo>
                    <a:pt x="28004" y="15716"/>
                  </a:lnTo>
                  <a:lnTo>
                    <a:pt x="0" y="9811"/>
                  </a:lnTo>
                  <a:lnTo>
                    <a:pt x="21907" y="32385"/>
                  </a:lnTo>
                  <a:lnTo>
                    <a:pt x="15145" y="50673"/>
                  </a:lnTo>
                  <a:lnTo>
                    <a:pt x="34862" y="38005"/>
                  </a:lnTo>
                  <a:lnTo>
                    <a:pt x="50197" y="503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1" name="Gráfico 14">
              <a:extLst>
                <a:ext uri="{FF2B5EF4-FFF2-40B4-BE49-F238E27FC236}">
                  <a16:creationId xmlns:a16="http://schemas.microsoft.com/office/drawing/2014/main" id="{32D3B2A8-4595-45BE-82B4-8FEC6167BE8B}"/>
                </a:ext>
              </a:extLst>
            </p:cNvPr>
            <p:cNvSpPr/>
            <p:nvPr/>
          </p:nvSpPr>
          <p:spPr>
            <a:xfrm>
              <a:off x="7551324" y="3664743"/>
              <a:ext cx="61912" cy="52959"/>
            </a:xfrm>
            <a:custGeom>
              <a:avLst/>
              <a:gdLst>
                <a:gd name="connsiteX0" fmla="*/ 45720 w 61912"/>
                <a:gd name="connsiteY0" fmla="*/ 33814 h 52959"/>
                <a:gd name="connsiteX1" fmla="*/ 61913 w 61912"/>
                <a:gd name="connsiteY1" fmla="*/ 23432 h 52959"/>
                <a:gd name="connsiteX2" fmla="*/ 42577 w 61912"/>
                <a:gd name="connsiteY2" fmla="*/ 19336 h 52959"/>
                <a:gd name="connsiteX3" fmla="*/ 36957 w 61912"/>
                <a:gd name="connsiteY3" fmla="*/ 0 h 52959"/>
                <a:gd name="connsiteX4" fmla="*/ 27622 w 61912"/>
                <a:gd name="connsiteY4" fmla="*/ 16097 h 52959"/>
                <a:gd name="connsiteX5" fmla="*/ 0 w 61912"/>
                <a:gd name="connsiteY5" fmla="*/ 10287 h 52959"/>
                <a:gd name="connsiteX6" fmla="*/ 22860 w 61912"/>
                <a:gd name="connsiteY6" fmla="*/ 33909 h 52959"/>
                <a:gd name="connsiteX7" fmla="*/ 15907 w 61912"/>
                <a:gd name="connsiteY7" fmla="*/ 52959 h 52959"/>
                <a:gd name="connsiteX8" fmla="*/ 36481 w 61912"/>
                <a:gd name="connsiteY8" fmla="*/ 39719 h 52959"/>
                <a:gd name="connsiteX9" fmla="*/ 52388 w 61912"/>
                <a:gd name="connsiteY9" fmla="*/ 52673 h 5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12" h="52959">
                  <a:moveTo>
                    <a:pt x="45720" y="33814"/>
                  </a:moveTo>
                  <a:lnTo>
                    <a:pt x="61913" y="23432"/>
                  </a:lnTo>
                  <a:lnTo>
                    <a:pt x="42577" y="19336"/>
                  </a:lnTo>
                  <a:lnTo>
                    <a:pt x="36957" y="0"/>
                  </a:lnTo>
                  <a:lnTo>
                    <a:pt x="27622" y="16097"/>
                  </a:lnTo>
                  <a:lnTo>
                    <a:pt x="0" y="10287"/>
                  </a:lnTo>
                  <a:lnTo>
                    <a:pt x="22860" y="33909"/>
                  </a:lnTo>
                  <a:lnTo>
                    <a:pt x="15907" y="52959"/>
                  </a:lnTo>
                  <a:lnTo>
                    <a:pt x="36481" y="39719"/>
                  </a:lnTo>
                  <a:lnTo>
                    <a:pt x="52388" y="5267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2" name="Gráfico 14">
              <a:extLst>
                <a:ext uri="{FF2B5EF4-FFF2-40B4-BE49-F238E27FC236}">
                  <a16:creationId xmlns:a16="http://schemas.microsoft.com/office/drawing/2014/main" id="{E5C82149-0E50-41B0-9D47-1E539D040A8B}"/>
                </a:ext>
              </a:extLst>
            </p:cNvPr>
            <p:cNvSpPr/>
            <p:nvPr/>
          </p:nvSpPr>
          <p:spPr>
            <a:xfrm>
              <a:off x="6726650" y="3729894"/>
              <a:ext cx="7238" cy="397192"/>
            </a:xfrm>
            <a:custGeom>
              <a:avLst/>
              <a:gdLst>
                <a:gd name="connsiteX0" fmla="*/ 0 w 7238"/>
                <a:gd name="connsiteY0" fmla="*/ 0 h 397192"/>
                <a:gd name="connsiteX1" fmla="*/ 7239 w 7238"/>
                <a:gd name="connsiteY1" fmla="*/ 0 h 397192"/>
                <a:gd name="connsiteX2" fmla="*/ 7239 w 7238"/>
                <a:gd name="connsiteY2" fmla="*/ 397193 h 397192"/>
                <a:gd name="connsiteX3" fmla="*/ 0 w 7238"/>
                <a:gd name="connsiteY3" fmla="*/ 397193 h 39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8" h="397192">
                  <a:moveTo>
                    <a:pt x="0" y="0"/>
                  </a:moveTo>
                  <a:lnTo>
                    <a:pt x="7239" y="0"/>
                  </a:lnTo>
                  <a:lnTo>
                    <a:pt x="7239" y="397193"/>
                  </a:lnTo>
                  <a:lnTo>
                    <a:pt x="0" y="397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33" name="Gráfico 14">
              <a:extLst>
                <a:ext uri="{FF2B5EF4-FFF2-40B4-BE49-F238E27FC236}">
                  <a16:creationId xmlns:a16="http://schemas.microsoft.com/office/drawing/2014/main" id="{D4118320-A198-4F87-8F70-C380D0007F50}"/>
                </a:ext>
              </a:extLst>
            </p:cNvPr>
            <p:cNvSpPr/>
            <p:nvPr/>
          </p:nvSpPr>
          <p:spPr>
            <a:xfrm>
              <a:off x="5832252" y="3729894"/>
              <a:ext cx="7239" cy="397192"/>
            </a:xfrm>
            <a:custGeom>
              <a:avLst/>
              <a:gdLst>
                <a:gd name="connsiteX0" fmla="*/ 0 w 7239"/>
                <a:gd name="connsiteY0" fmla="*/ 0 h 397192"/>
                <a:gd name="connsiteX1" fmla="*/ 7239 w 7239"/>
                <a:gd name="connsiteY1" fmla="*/ 0 h 397192"/>
                <a:gd name="connsiteX2" fmla="*/ 7239 w 7239"/>
                <a:gd name="connsiteY2" fmla="*/ 397193 h 397192"/>
                <a:gd name="connsiteX3" fmla="*/ 0 w 7239"/>
                <a:gd name="connsiteY3" fmla="*/ 397193 h 39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9" h="397192">
                  <a:moveTo>
                    <a:pt x="0" y="0"/>
                  </a:moveTo>
                  <a:lnTo>
                    <a:pt x="7239" y="0"/>
                  </a:lnTo>
                  <a:lnTo>
                    <a:pt x="7239" y="397193"/>
                  </a:lnTo>
                  <a:lnTo>
                    <a:pt x="0" y="3971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grpSp>
        <p:nvGrpSpPr>
          <p:cNvPr id="271" name="Gráfico 4">
            <a:extLst>
              <a:ext uri="{FF2B5EF4-FFF2-40B4-BE49-F238E27FC236}">
                <a16:creationId xmlns:a16="http://schemas.microsoft.com/office/drawing/2014/main" id="{72669F57-FA99-492B-A70B-E787AF10CB21}"/>
              </a:ext>
            </a:extLst>
          </p:cNvPr>
          <p:cNvGrpSpPr/>
          <p:nvPr userDrawn="1"/>
        </p:nvGrpSpPr>
        <p:grpSpPr>
          <a:xfrm>
            <a:off x="5509895" y="6658458"/>
            <a:ext cx="708564" cy="720661"/>
            <a:chOff x="6566482" y="6658458"/>
            <a:chExt cx="708564" cy="720661"/>
          </a:xfrm>
          <a:solidFill>
            <a:srgbClr val="FFFFFF"/>
          </a:solidFill>
        </p:grpSpPr>
        <p:sp>
          <p:nvSpPr>
            <p:cNvPr id="272" name="Gráfico 4">
              <a:extLst>
                <a:ext uri="{FF2B5EF4-FFF2-40B4-BE49-F238E27FC236}">
                  <a16:creationId xmlns:a16="http://schemas.microsoft.com/office/drawing/2014/main" id="{9011C307-3C65-4421-B232-A908C7116455}"/>
                </a:ext>
              </a:extLst>
            </p:cNvPr>
            <p:cNvSpPr/>
            <p:nvPr/>
          </p:nvSpPr>
          <p:spPr>
            <a:xfrm>
              <a:off x="6566482" y="7335304"/>
              <a:ext cx="43815" cy="43814"/>
            </a:xfrm>
            <a:custGeom>
              <a:avLst/>
              <a:gdLst>
                <a:gd name="connsiteX0" fmla="*/ 43815 w 43815"/>
                <a:gd name="connsiteY0" fmla="*/ 21908 h 43814"/>
                <a:gd name="connsiteX1" fmla="*/ 21908 w 43815"/>
                <a:gd name="connsiteY1" fmla="*/ 43815 h 43814"/>
                <a:gd name="connsiteX2" fmla="*/ 0 w 43815"/>
                <a:gd name="connsiteY2" fmla="*/ 21908 h 43814"/>
                <a:gd name="connsiteX3" fmla="*/ 21908 w 43815"/>
                <a:gd name="connsiteY3" fmla="*/ 0 h 43814"/>
                <a:gd name="connsiteX4" fmla="*/ 43815 w 43815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73" name="Gráfico 4">
              <a:extLst>
                <a:ext uri="{FF2B5EF4-FFF2-40B4-BE49-F238E27FC236}">
                  <a16:creationId xmlns:a16="http://schemas.microsoft.com/office/drawing/2014/main" id="{E5E3E675-E01E-4322-A183-CD0B464E6373}"/>
                </a:ext>
              </a:extLst>
            </p:cNvPr>
            <p:cNvSpPr/>
            <p:nvPr/>
          </p:nvSpPr>
          <p:spPr>
            <a:xfrm>
              <a:off x="6699451" y="7335304"/>
              <a:ext cx="43815" cy="43814"/>
            </a:xfrm>
            <a:custGeom>
              <a:avLst/>
              <a:gdLst>
                <a:gd name="connsiteX0" fmla="*/ 43815 w 43815"/>
                <a:gd name="connsiteY0" fmla="*/ 21908 h 43814"/>
                <a:gd name="connsiteX1" fmla="*/ 21908 w 43815"/>
                <a:gd name="connsiteY1" fmla="*/ 43815 h 43814"/>
                <a:gd name="connsiteX2" fmla="*/ 0 w 43815"/>
                <a:gd name="connsiteY2" fmla="*/ 21908 h 43814"/>
                <a:gd name="connsiteX3" fmla="*/ 21908 w 43815"/>
                <a:gd name="connsiteY3" fmla="*/ 0 h 43814"/>
                <a:gd name="connsiteX4" fmla="*/ 43815 w 43815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74" name="Gráfico 4">
              <a:extLst>
                <a:ext uri="{FF2B5EF4-FFF2-40B4-BE49-F238E27FC236}">
                  <a16:creationId xmlns:a16="http://schemas.microsoft.com/office/drawing/2014/main" id="{05172CF7-B97C-40D0-AA01-BF646A8BDBF0}"/>
                </a:ext>
              </a:extLst>
            </p:cNvPr>
            <p:cNvSpPr/>
            <p:nvPr/>
          </p:nvSpPr>
          <p:spPr>
            <a:xfrm>
              <a:off x="6832324" y="7335304"/>
              <a:ext cx="43814" cy="43814"/>
            </a:xfrm>
            <a:custGeom>
              <a:avLst/>
              <a:gdLst>
                <a:gd name="connsiteX0" fmla="*/ 43815 w 43814"/>
                <a:gd name="connsiteY0" fmla="*/ 21908 h 43814"/>
                <a:gd name="connsiteX1" fmla="*/ 21907 w 43814"/>
                <a:gd name="connsiteY1" fmla="*/ 43815 h 43814"/>
                <a:gd name="connsiteX2" fmla="*/ 0 w 43814"/>
                <a:gd name="connsiteY2" fmla="*/ 21908 h 43814"/>
                <a:gd name="connsiteX3" fmla="*/ 21907 w 43814"/>
                <a:gd name="connsiteY3" fmla="*/ 0 h 43814"/>
                <a:gd name="connsiteX4" fmla="*/ 43815 w 43814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75" name="Gráfico 4">
              <a:extLst>
                <a:ext uri="{FF2B5EF4-FFF2-40B4-BE49-F238E27FC236}">
                  <a16:creationId xmlns:a16="http://schemas.microsoft.com/office/drawing/2014/main" id="{0E5F6F8B-F6E2-4DA3-8EE5-5B9F4B718813}"/>
                </a:ext>
              </a:extLst>
            </p:cNvPr>
            <p:cNvSpPr/>
            <p:nvPr/>
          </p:nvSpPr>
          <p:spPr>
            <a:xfrm>
              <a:off x="6965293" y="7335304"/>
              <a:ext cx="43814" cy="43814"/>
            </a:xfrm>
            <a:custGeom>
              <a:avLst/>
              <a:gdLst>
                <a:gd name="connsiteX0" fmla="*/ 43815 w 43814"/>
                <a:gd name="connsiteY0" fmla="*/ 21908 h 43814"/>
                <a:gd name="connsiteX1" fmla="*/ 21908 w 43814"/>
                <a:gd name="connsiteY1" fmla="*/ 43815 h 43814"/>
                <a:gd name="connsiteX2" fmla="*/ 0 w 43814"/>
                <a:gd name="connsiteY2" fmla="*/ 21908 h 43814"/>
                <a:gd name="connsiteX3" fmla="*/ 21908 w 43814"/>
                <a:gd name="connsiteY3" fmla="*/ 0 h 43814"/>
                <a:gd name="connsiteX4" fmla="*/ 43815 w 43814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76" name="Gráfico 4">
              <a:extLst>
                <a:ext uri="{FF2B5EF4-FFF2-40B4-BE49-F238E27FC236}">
                  <a16:creationId xmlns:a16="http://schemas.microsoft.com/office/drawing/2014/main" id="{F59E4B07-CE99-469C-9C81-616558DA03E5}"/>
                </a:ext>
              </a:extLst>
            </p:cNvPr>
            <p:cNvSpPr/>
            <p:nvPr/>
          </p:nvSpPr>
          <p:spPr>
            <a:xfrm>
              <a:off x="7098262" y="7335304"/>
              <a:ext cx="43814" cy="43814"/>
            </a:xfrm>
            <a:custGeom>
              <a:avLst/>
              <a:gdLst>
                <a:gd name="connsiteX0" fmla="*/ 43815 w 43814"/>
                <a:gd name="connsiteY0" fmla="*/ 21908 h 43814"/>
                <a:gd name="connsiteX1" fmla="*/ 21908 w 43814"/>
                <a:gd name="connsiteY1" fmla="*/ 43815 h 43814"/>
                <a:gd name="connsiteX2" fmla="*/ 0 w 43814"/>
                <a:gd name="connsiteY2" fmla="*/ 21908 h 43814"/>
                <a:gd name="connsiteX3" fmla="*/ 21908 w 43814"/>
                <a:gd name="connsiteY3" fmla="*/ 0 h 43814"/>
                <a:gd name="connsiteX4" fmla="*/ 43815 w 43814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77" name="Gráfico 4">
              <a:extLst>
                <a:ext uri="{FF2B5EF4-FFF2-40B4-BE49-F238E27FC236}">
                  <a16:creationId xmlns:a16="http://schemas.microsoft.com/office/drawing/2014/main" id="{4E15E684-78F9-4B00-BF96-5339BEB91FB3}"/>
                </a:ext>
              </a:extLst>
            </p:cNvPr>
            <p:cNvSpPr/>
            <p:nvPr/>
          </p:nvSpPr>
          <p:spPr>
            <a:xfrm>
              <a:off x="7231231" y="7335304"/>
              <a:ext cx="43814" cy="43814"/>
            </a:xfrm>
            <a:custGeom>
              <a:avLst/>
              <a:gdLst>
                <a:gd name="connsiteX0" fmla="*/ 43815 w 43814"/>
                <a:gd name="connsiteY0" fmla="*/ 21908 h 43814"/>
                <a:gd name="connsiteX1" fmla="*/ 21907 w 43814"/>
                <a:gd name="connsiteY1" fmla="*/ 43815 h 43814"/>
                <a:gd name="connsiteX2" fmla="*/ 0 w 43814"/>
                <a:gd name="connsiteY2" fmla="*/ 21908 h 43814"/>
                <a:gd name="connsiteX3" fmla="*/ 21907 w 43814"/>
                <a:gd name="connsiteY3" fmla="*/ 0 h 43814"/>
                <a:gd name="connsiteX4" fmla="*/ 43815 w 43814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78" name="Gráfico 4">
              <a:extLst>
                <a:ext uri="{FF2B5EF4-FFF2-40B4-BE49-F238E27FC236}">
                  <a16:creationId xmlns:a16="http://schemas.microsoft.com/office/drawing/2014/main" id="{9DD11A57-D87F-44AC-93AB-15175520A396}"/>
                </a:ext>
              </a:extLst>
            </p:cNvPr>
            <p:cNvSpPr/>
            <p:nvPr/>
          </p:nvSpPr>
          <p:spPr>
            <a:xfrm>
              <a:off x="6566482" y="7199954"/>
              <a:ext cx="43815" cy="43814"/>
            </a:xfrm>
            <a:custGeom>
              <a:avLst/>
              <a:gdLst>
                <a:gd name="connsiteX0" fmla="*/ 43815 w 43815"/>
                <a:gd name="connsiteY0" fmla="*/ 21908 h 43814"/>
                <a:gd name="connsiteX1" fmla="*/ 21908 w 43815"/>
                <a:gd name="connsiteY1" fmla="*/ 43815 h 43814"/>
                <a:gd name="connsiteX2" fmla="*/ 0 w 43815"/>
                <a:gd name="connsiteY2" fmla="*/ 21908 h 43814"/>
                <a:gd name="connsiteX3" fmla="*/ 21908 w 43815"/>
                <a:gd name="connsiteY3" fmla="*/ 0 h 43814"/>
                <a:gd name="connsiteX4" fmla="*/ 43815 w 43815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79" name="Gráfico 4">
              <a:extLst>
                <a:ext uri="{FF2B5EF4-FFF2-40B4-BE49-F238E27FC236}">
                  <a16:creationId xmlns:a16="http://schemas.microsoft.com/office/drawing/2014/main" id="{43DA0C2F-8316-4D86-8B97-58F62E8DBAF5}"/>
                </a:ext>
              </a:extLst>
            </p:cNvPr>
            <p:cNvSpPr/>
            <p:nvPr/>
          </p:nvSpPr>
          <p:spPr>
            <a:xfrm>
              <a:off x="6699451" y="7199954"/>
              <a:ext cx="43815" cy="43814"/>
            </a:xfrm>
            <a:custGeom>
              <a:avLst/>
              <a:gdLst>
                <a:gd name="connsiteX0" fmla="*/ 43815 w 43815"/>
                <a:gd name="connsiteY0" fmla="*/ 21908 h 43814"/>
                <a:gd name="connsiteX1" fmla="*/ 21908 w 43815"/>
                <a:gd name="connsiteY1" fmla="*/ 43815 h 43814"/>
                <a:gd name="connsiteX2" fmla="*/ 0 w 43815"/>
                <a:gd name="connsiteY2" fmla="*/ 21908 h 43814"/>
                <a:gd name="connsiteX3" fmla="*/ 21908 w 43815"/>
                <a:gd name="connsiteY3" fmla="*/ 0 h 43814"/>
                <a:gd name="connsiteX4" fmla="*/ 43815 w 43815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0" name="Gráfico 4">
              <a:extLst>
                <a:ext uri="{FF2B5EF4-FFF2-40B4-BE49-F238E27FC236}">
                  <a16:creationId xmlns:a16="http://schemas.microsoft.com/office/drawing/2014/main" id="{81F84D65-7312-4815-8150-7BBCE85CC485}"/>
                </a:ext>
              </a:extLst>
            </p:cNvPr>
            <p:cNvSpPr/>
            <p:nvPr/>
          </p:nvSpPr>
          <p:spPr>
            <a:xfrm>
              <a:off x="6832324" y="7199954"/>
              <a:ext cx="43814" cy="43814"/>
            </a:xfrm>
            <a:custGeom>
              <a:avLst/>
              <a:gdLst>
                <a:gd name="connsiteX0" fmla="*/ 43815 w 43814"/>
                <a:gd name="connsiteY0" fmla="*/ 21908 h 43814"/>
                <a:gd name="connsiteX1" fmla="*/ 21907 w 43814"/>
                <a:gd name="connsiteY1" fmla="*/ 43815 h 43814"/>
                <a:gd name="connsiteX2" fmla="*/ 0 w 43814"/>
                <a:gd name="connsiteY2" fmla="*/ 21908 h 43814"/>
                <a:gd name="connsiteX3" fmla="*/ 21907 w 43814"/>
                <a:gd name="connsiteY3" fmla="*/ 0 h 43814"/>
                <a:gd name="connsiteX4" fmla="*/ 43815 w 43814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1" name="Gráfico 4">
              <a:extLst>
                <a:ext uri="{FF2B5EF4-FFF2-40B4-BE49-F238E27FC236}">
                  <a16:creationId xmlns:a16="http://schemas.microsoft.com/office/drawing/2014/main" id="{ABE0FB91-F89D-4EE0-9E92-F649366B246D}"/>
                </a:ext>
              </a:extLst>
            </p:cNvPr>
            <p:cNvSpPr/>
            <p:nvPr/>
          </p:nvSpPr>
          <p:spPr>
            <a:xfrm>
              <a:off x="6965293" y="7199954"/>
              <a:ext cx="43814" cy="43814"/>
            </a:xfrm>
            <a:custGeom>
              <a:avLst/>
              <a:gdLst>
                <a:gd name="connsiteX0" fmla="*/ 43815 w 43814"/>
                <a:gd name="connsiteY0" fmla="*/ 21908 h 43814"/>
                <a:gd name="connsiteX1" fmla="*/ 21908 w 43814"/>
                <a:gd name="connsiteY1" fmla="*/ 43815 h 43814"/>
                <a:gd name="connsiteX2" fmla="*/ 0 w 43814"/>
                <a:gd name="connsiteY2" fmla="*/ 21908 h 43814"/>
                <a:gd name="connsiteX3" fmla="*/ 21908 w 43814"/>
                <a:gd name="connsiteY3" fmla="*/ 0 h 43814"/>
                <a:gd name="connsiteX4" fmla="*/ 43815 w 43814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2" name="Gráfico 4">
              <a:extLst>
                <a:ext uri="{FF2B5EF4-FFF2-40B4-BE49-F238E27FC236}">
                  <a16:creationId xmlns:a16="http://schemas.microsoft.com/office/drawing/2014/main" id="{EF21D2A9-BCDA-46CF-B893-797F862F13BE}"/>
                </a:ext>
              </a:extLst>
            </p:cNvPr>
            <p:cNvSpPr/>
            <p:nvPr/>
          </p:nvSpPr>
          <p:spPr>
            <a:xfrm>
              <a:off x="7098262" y="7199954"/>
              <a:ext cx="43814" cy="43814"/>
            </a:xfrm>
            <a:custGeom>
              <a:avLst/>
              <a:gdLst>
                <a:gd name="connsiteX0" fmla="*/ 43815 w 43814"/>
                <a:gd name="connsiteY0" fmla="*/ 21908 h 43814"/>
                <a:gd name="connsiteX1" fmla="*/ 21908 w 43814"/>
                <a:gd name="connsiteY1" fmla="*/ 43815 h 43814"/>
                <a:gd name="connsiteX2" fmla="*/ 0 w 43814"/>
                <a:gd name="connsiteY2" fmla="*/ 21908 h 43814"/>
                <a:gd name="connsiteX3" fmla="*/ 21908 w 43814"/>
                <a:gd name="connsiteY3" fmla="*/ 0 h 43814"/>
                <a:gd name="connsiteX4" fmla="*/ 43815 w 43814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3" name="Gráfico 4">
              <a:extLst>
                <a:ext uri="{FF2B5EF4-FFF2-40B4-BE49-F238E27FC236}">
                  <a16:creationId xmlns:a16="http://schemas.microsoft.com/office/drawing/2014/main" id="{C0A91D15-F8D9-459A-8457-51B2E9E49F3B}"/>
                </a:ext>
              </a:extLst>
            </p:cNvPr>
            <p:cNvSpPr/>
            <p:nvPr/>
          </p:nvSpPr>
          <p:spPr>
            <a:xfrm>
              <a:off x="7231231" y="7199954"/>
              <a:ext cx="43814" cy="43814"/>
            </a:xfrm>
            <a:custGeom>
              <a:avLst/>
              <a:gdLst>
                <a:gd name="connsiteX0" fmla="*/ 43815 w 43814"/>
                <a:gd name="connsiteY0" fmla="*/ 21908 h 43814"/>
                <a:gd name="connsiteX1" fmla="*/ 21907 w 43814"/>
                <a:gd name="connsiteY1" fmla="*/ 43815 h 43814"/>
                <a:gd name="connsiteX2" fmla="*/ 0 w 43814"/>
                <a:gd name="connsiteY2" fmla="*/ 21908 h 43814"/>
                <a:gd name="connsiteX3" fmla="*/ 21907 w 43814"/>
                <a:gd name="connsiteY3" fmla="*/ 0 h 43814"/>
                <a:gd name="connsiteX4" fmla="*/ 43815 w 43814"/>
                <a:gd name="connsiteY4" fmla="*/ 21908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8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4" name="Gráfico 4">
              <a:extLst>
                <a:ext uri="{FF2B5EF4-FFF2-40B4-BE49-F238E27FC236}">
                  <a16:creationId xmlns:a16="http://schemas.microsoft.com/office/drawing/2014/main" id="{4CFB1BC1-E6B6-4859-99D7-F971A16D6A60}"/>
                </a:ext>
              </a:extLst>
            </p:cNvPr>
            <p:cNvSpPr/>
            <p:nvPr/>
          </p:nvSpPr>
          <p:spPr>
            <a:xfrm>
              <a:off x="6566482" y="7064604"/>
              <a:ext cx="43815" cy="43814"/>
            </a:xfrm>
            <a:custGeom>
              <a:avLst/>
              <a:gdLst>
                <a:gd name="connsiteX0" fmla="*/ 43815 w 43815"/>
                <a:gd name="connsiteY0" fmla="*/ 21907 h 43814"/>
                <a:gd name="connsiteX1" fmla="*/ 21908 w 43815"/>
                <a:gd name="connsiteY1" fmla="*/ 43815 h 43814"/>
                <a:gd name="connsiteX2" fmla="*/ 0 w 43815"/>
                <a:gd name="connsiteY2" fmla="*/ 21907 h 43814"/>
                <a:gd name="connsiteX3" fmla="*/ 21908 w 43815"/>
                <a:gd name="connsiteY3" fmla="*/ 0 h 43814"/>
                <a:gd name="connsiteX4" fmla="*/ 43815 w 43815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7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5" name="Gráfico 4">
              <a:extLst>
                <a:ext uri="{FF2B5EF4-FFF2-40B4-BE49-F238E27FC236}">
                  <a16:creationId xmlns:a16="http://schemas.microsoft.com/office/drawing/2014/main" id="{E32BE867-BA1D-49AF-B610-0467AB7C0158}"/>
                </a:ext>
              </a:extLst>
            </p:cNvPr>
            <p:cNvSpPr/>
            <p:nvPr/>
          </p:nvSpPr>
          <p:spPr>
            <a:xfrm>
              <a:off x="6699451" y="7064604"/>
              <a:ext cx="43815" cy="43814"/>
            </a:xfrm>
            <a:custGeom>
              <a:avLst/>
              <a:gdLst>
                <a:gd name="connsiteX0" fmla="*/ 43815 w 43815"/>
                <a:gd name="connsiteY0" fmla="*/ 21907 h 43814"/>
                <a:gd name="connsiteX1" fmla="*/ 21908 w 43815"/>
                <a:gd name="connsiteY1" fmla="*/ 43815 h 43814"/>
                <a:gd name="connsiteX2" fmla="*/ 0 w 43815"/>
                <a:gd name="connsiteY2" fmla="*/ 21907 h 43814"/>
                <a:gd name="connsiteX3" fmla="*/ 21908 w 43815"/>
                <a:gd name="connsiteY3" fmla="*/ 0 h 43814"/>
                <a:gd name="connsiteX4" fmla="*/ 43815 w 43815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7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6" name="Gráfico 4">
              <a:extLst>
                <a:ext uri="{FF2B5EF4-FFF2-40B4-BE49-F238E27FC236}">
                  <a16:creationId xmlns:a16="http://schemas.microsoft.com/office/drawing/2014/main" id="{A26584F8-5B6E-4F48-8259-6CC7E63940F0}"/>
                </a:ext>
              </a:extLst>
            </p:cNvPr>
            <p:cNvSpPr/>
            <p:nvPr/>
          </p:nvSpPr>
          <p:spPr>
            <a:xfrm>
              <a:off x="6832324" y="7064604"/>
              <a:ext cx="43814" cy="43814"/>
            </a:xfrm>
            <a:custGeom>
              <a:avLst/>
              <a:gdLst>
                <a:gd name="connsiteX0" fmla="*/ 43815 w 43814"/>
                <a:gd name="connsiteY0" fmla="*/ 21907 h 43814"/>
                <a:gd name="connsiteX1" fmla="*/ 21907 w 43814"/>
                <a:gd name="connsiteY1" fmla="*/ 43815 h 43814"/>
                <a:gd name="connsiteX2" fmla="*/ 0 w 43814"/>
                <a:gd name="connsiteY2" fmla="*/ 21907 h 43814"/>
                <a:gd name="connsiteX3" fmla="*/ 21907 w 43814"/>
                <a:gd name="connsiteY3" fmla="*/ 0 h 43814"/>
                <a:gd name="connsiteX4" fmla="*/ 43815 w 43814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7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7" name="Gráfico 4">
              <a:extLst>
                <a:ext uri="{FF2B5EF4-FFF2-40B4-BE49-F238E27FC236}">
                  <a16:creationId xmlns:a16="http://schemas.microsoft.com/office/drawing/2014/main" id="{9B4F5475-BEF3-4D6B-8C2D-6DB5352B8148}"/>
                </a:ext>
              </a:extLst>
            </p:cNvPr>
            <p:cNvSpPr/>
            <p:nvPr/>
          </p:nvSpPr>
          <p:spPr>
            <a:xfrm>
              <a:off x="6965293" y="7064604"/>
              <a:ext cx="43814" cy="43814"/>
            </a:xfrm>
            <a:custGeom>
              <a:avLst/>
              <a:gdLst>
                <a:gd name="connsiteX0" fmla="*/ 43815 w 43814"/>
                <a:gd name="connsiteY0" fmla="*/ 21907 h 43814"/>
                <a:gd name="connsiteX1" fmla="*/ 21908 w 43814"/>
                <a:gd name="connsiteY1" fmla="*/ 43815 h 43814"/>
                <a:gd name="connsiteX2" fmla="*/ 0 w 43814"/>
                <a:gd name="connsiteY2" fmla="*/ 21907 h 43814"/>
                <a:gd name="connsiteX3" fmla="*/ 21908 w 43814"/>
                <a:gd name="connsiteY3" fmla="*/ 0 h 43814"/>
                <a:gd name="connsiteX4" fmla="*/ 43815 w 43814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7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8" name="Gráfico 4">
              <a:extLst>
                <a:ext uri="{FF2B5EF4-FFF2-40B4-BE49-F238E27FC236}">
                  <a16:creationId xmlns:a16="http://schemas.microsoft.com/office/drawing/2014/main" id="{99C92135-7259-4166-BBDF-2715B1E207D7}"/>
                </a:ext>
              </a:extLst>
            </p:cNvPr>
            <p:cNvSpPr/>
            <p:nvPr/>
          </p:nvSpPr>
          <p:spPr>
            <a:xfrm>
              <a:off x="7098262" y="7064604"/>
              <a:ext cx="43814" cy="43814"/>
            </a:xfrm>
            <a:custGeom>
              <a:avLst/>
              <a:gdLst>
                <a:gd name="connsiteX0" fmla="*/ 43815 w 43814"/>
                <a:gd name="connsiteY0" fmla="*/ 21907 h 43814"/>
                <a:gd name="connsiteX1" fmla="*/ 21908 w 43814"/>
                <a:gd name="connsiteY1" fmla="*/ 43815 h 43814"/>
                <a:gd name="connsiteX2" fmla="*/ 0 w 43814"/>
                <a:gd name="connsiteY2" fmla="*/ 21907 h 43814"/>
                <a:gd name="connsiteX3" fmla="*/ 21908 w 43814"/>
                <a:gd name="connsiteY3" fmla="*/ 0 h 43814"/>
                <a:gd name="connsiteX4" fmla="*/ 43815 w 43814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7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9" name="Gráfico 4">
              <a:extLst>
                <a:ext uri="{FF2B5EF4-FFF2-40B4-BE49-F238E27FC236}">
                  <a16:creationId xmlns:a16="http://schemas.microsoft.com/office/drawing/2014/main" id="{9D52C539-7D06-44F3-A187-58F69B935B3B}"/>
                </a:ext>
              </a:extLst>
            </p:cNvPr>
            <p:cNvSpPr/>
            <p:nvPr/>
          </p:nvSpPr>
          <p:spPr>
            <a:xfrm>
              <a:off x="7231231" y="7064604"/>
              <a:ext cx="43814" cy="43814"/>
            </a:xfrm>
            <a:custGeom>
              <a:avLst/>
              <a:gdLst>
                <a:gd name="connsiteX0" fmla="*/ 43815 w 43814"/>
                <a:gd name="connsiteY0" fmla="*/ 21907 h 43814"/>
                <a:gd name="connsiteX1" fmla="*/ 21907 w 43814"/>
                <a:gd name="connsiteY1" fmla="*/ 43815 h 43814"/>
                <a:gd name="connsiteX2" fmla="*/ 0 w 43814"/>
                <a:gd name="connsiteY2" fmla="*/ 21907 h 43814"/>
                <a:gd name="connsiteX3" fmla="*/ 21907 w 43814"/>
                <a:gd name="connsiteY3" fmla="*/ 0 h 43814"/>
                <a:gd name="connsiteX4" fmla="*/ 43815 w 43814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7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0" name="Gráfico 4">
              <a:extLst>
                <a:ext uri="{FF2B5EF4-FFF2-40B4-BE49-F238E27FC236}">
                  <a16:creationId xmlns:a16="http://schemas.microsoft.com/office/drawing/2014/main" id="{782B17C6-8AE8-4A91-BC17-3A20EFB7D0EC}"/>
                </a:ext>
              </a:extLst>
            </p:cNvPr>
            <p:cNvSpPr/>
            <p:nvPr/>
          </p:nvSpPr>
          <p:spPr>
            <a:xfrm>
              <a:off x="6566482" y="6929158"/>
              <a:ext cx="43815" cy="43814"/>
            </a:xfrm>
            <a:custGeom>
              <a:avLst/>
              <a:gdLst>
                <a:gd name="connsiteX0" fmla="*/ 43815 w 43815"/>
                <a:gd name="connsiteY0" fmla="*/ 21907 h 43814"/>
                <a:gd name="connsiteX1" fmla="*/ 21908 w 43815"/>
                <a:gd name="connsiteY1" fmla="*/ 43815 h 43814"/>
                <a:gd name="connsiteX2" fmla="*/ 0 w 43815"/>
                <a:gd name="connsiteY2" fmla="*/ 21908 h 43814"/>
                <a:gd name="connsiteX3" fmla="*/ 21908 w 43815"/>
                <a:gd name="connsiteY3" fmla="*/ 0 h 43814"/>
                <a:gd name="connsiteX4" fmla="*/ 43815 w 43815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1" name="Gráfico 4">
              <a:extLst>
                <a:ext uri="{FF2B5EF4-FFF2-40B4-BE49-F238E27FC236}">
                  <a16:creationId xmlns:a16="http://schemas.microsoft.com/office/drawing/2014/main" id="{1F48D64B-27EA-449D-A84F-A22CF5038C0C}"/>
                </a:ext>
              </a:extLst>
            </p:cNvPr>
            <p:cNvSpPr/>
            <p:nvPr/>
          </p:nvSpPr>
          <p:spPr>
            <a:xfrm>
              <a:off x="6699451" y="6929158"/>
              <a:ext cx="43815" cy="43814"/>
            </a:xfrm>
            <a:custGeom>
              <a:avLst/>
              <a:gdLst>
                <a:gd name="connsiteX0" fmla="*/ 43815 w 43815"/>
                <a:gd name="connsiteY0" fmla="*/ 21907 h 43814"/>
                <a:gd name="connsiteX1" fmla="*/ 21908 w 43815"/>
                <a:gd name="connsiteY1" fmla="*/ 43815 h 43814"/>
                <a:gd name="connsiteX2" fmla="*/ 0 w 43815"/>
                <a:gd name="connsiteY2" fmla="*/ 21908 h 43814"/>
                <a:gd name="connsiteX3" fmla="*/ 21908 w 43815"/>
                <a:gd name="connsiteY3" fmla="*/ 0 h 43814"/>
                <a:gd name="connsiteX4" fmla="*/ 43815 w 43815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2" name="Gráfico 4">
              <a:extLst>
                <a:ext uri="{FF2B5EF4-FFF2-40B4-BE49-F238E27FC236}">
                  <a16:creationId xmlns:a16="http://schemas.microsoft.com/office/drawing/2014/main" id="{5B4B7B6E-7DE2-44E9-8EEE-7C0B94FECA07}"/>
                </a:ext>
              </a:extLst>
            </p:cNvPr>
            <p:cNvSpPr/>
            <p:nvPr/>
          </p:nvSpPr>
          <p:spPr>
            <a:xfrm>
              <a:off x="6832324" y="6929158"/>
              <a:ext cx="43814" cy="43814"/>
            </a:xfrm>
            <a:custGeom>
              <a:avLst/>
              <a:gdLst>
                <a:gd name="connsiteX0" fmla="*/ 43815 w 43814"/>
                <a:gd name="connsiteY0" fmla="*/ 21907 h 43814"/>
                <a:gd name="connsiteX1" fmla="*/ 21907 w 43814"/>
                <a:gd name="connsiteY1" fmla="*/ 43815 h 43814"/>
                <a:gd name="connsiteX2" fmla="*/ 0 w 43814"/>
                <a:gd name="connsiteY2" fmla="*/ 21908 h 43814"/>
                <a:gd name="connsiteX3" fmla="*/ 21907 w 43814"/>
                <a:gd name="connsiteY3" fmla="*/ 0 h 43814"/>
                <a:gd name="connsiteX4" fmla="*/ 43815 w 43814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3" name="Gráfico 4">
              <a:extLst>
                <a:ext uri="{FF2B5EF4-FFF2-40B4-BE49-F238E27FC236}">
                  <a16:creationId xmlns:a16="http://schemas.microsoft.com/office/drawing/2014/main" id="{FE4DFCE1-1316-464D-BB1A-94F29679B348}"/>
                </a:ext>
              </a:extLst>
            </p:cNvPr>
            <p:cNvSpPr/>
            <p:nvPr/>
          </p:nvSpPr>
          <p:spPr>
            <a:xfrm>
              <a:off x="6965293" y="6929158"/>
              <a:ext cx="43814" cy="43814"/>
            </a:xfrm>
            <a:custGeom>
              <a:avLst/>
              <a:gdLst>
                <a:gd name="connsiteX0" fmla="*/ 43815 w 43814"/>
                <a:gd name="connsiteY0" fmla="*/ 21907 h 43814"/>
                <a:gd name="connsiteX1" fmla="*/ 21908 w 43814"/>
                <a:gd name="connsiteY1" fmla="*/ 43815 h 43814"/>
                <a:gd name="connsiteX2" fmla="*/ 0 w 43814"/>
                <a:gd name="connsiteY2" fmla="*/ 21908 h 43814"/>
                <a:gd name="connsiteX3" fmla="*/ 21908 w 43814"/>
                <a:gd name="connsiteY3" fmla="*/ 0 h 43814"/>
                <a:gd name="connsiteX4" fmla="*/ 43815 w 43814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4" name="Gráfico 4">
              <a:extLst>
                <a:ext uri="{FF2B5EF4-FFF2-40B4-BE49-F238E27FC236}">
                  <a16:creationId xmlns:a16="http://schemas.microsoft.com/office/drawing/2014/main" id="{E1286BE6-B273-4EBD-BDB3-F6773EF8CCCB}"/>
                </a:ext>
              </a:extLst>
            </p:cNvPr>
            <p:cNvSpPr/>
            <p:nvPr/>
          </p:nvSpPr>
          <p:spPr>
            <a:xfrm>
              <a:off x="7098262" y="6929158"/>
              <a:ext cx="43814" cy="43814"/>
            </a:xfrm>
            <a:custGeom>
              <a:avLst/>
              <a:gdLst>
                <a:gd name="connsiteX0" fmla="*/ 43815 w 43814"/>
                <a:gd name="connsiteY0" fmla="*/ 21907 h 43814"/>
                <a:gd name="connsiteX1" fmla="*/ 21908 w 43814"/>
                <a:gd name="connsiteY1" fmla="*/ 43815 h 43814"/>
                <a:gd name="connsiteX2" fmla="*/ 0 w 43814"/>
                <a:gd name="connsiteY2" fmla="*/ 21908 h 43814"/>
                <a:gd name="connsiteX3" fmla="*/ 21908 w 43814"/>
                <a:gd name="connsiteY3" fmla="*/ 0 h 43814"/>
                <a:gd name="connsiteX4" fmla="*/ 43815 w 43814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5" name="Gráfico 4">
              <a:extLst>
                <a:ext uri="{FF2B5EF4-FFF2-40B4-BE49-F238E27FC236}">
                  <a16:creationId xmlns:a16="http://schemas.microsoft.com/office/drawing/2014/main" id="{01D5E9D0-C40C-4626-BCA1-E3FCD3DD7761}"/>
                </a:ext>
              </a:extLst>
            </p:cNvPr>
            <p:cNvSpPr/>
            <p:nvPr/>
          </p:nvSpPr>
          <p:spPr>
            <a:xfrm>
              <a:off x="7231231" y="6929158"/>
              <a:ext cx="43814" cy="43814"/>
            </a:xfrm>
            <a:custGeom>
              <a:avLst/>
              <a:gdLst>
                <a:gd name="connsiteX0" fmla="*/ 43815 w 43814"/>
                <a:gd name="connsiteY0" fmla="*/ 21907 h 43814"/>
                <a:gd name="connsiteX1" fmla="*/ 21907 w 43814"/>
                <a:gd name="connsiteY1" fmla="*/ 43815 h 43814"/>
                <a:gd name="connsiteX2" fmla="*/ 0 w 43814"/>
                <a:gd name="connsiteY2" fmla="*/ 21908 h 43814"/>
                <a:gd name="connsiteX3" fmla="*/ 21907 w 43814"/>
                <a:gd name="connsiteY3" fmla="*/ 0 h 43814"/>
                <a:gd name="connsiteX4" fmla="*/ 43815 w 43814"/>
                <a:gd name="connsiteY4" fmla="*/ 21907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4">
                  <a:moveTo>
                    <a:pt x="43815" y="21907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6" name="Gráfico 4">
              <a:extLst>
                <a:ext uri="{FF2B5EF4-FFF2-40B4-BE49-F238E27FC236}">
                  <a16:creationId xmlns:a16="http://schemas.microsoft.com/office/drawing/2014/main" id="{E754FFEF-0DBF-4A2E-BCC2-244711995ED8}"/>
                </a:ext>
              </a:extLst>
            </p:cNvPr>
            <p:cNvSpPr/>
            <p:nvPr/>
          </p:nvSpPr>
          <p:spPr>
            <a:xfrm>
              <a:off x="6566482" y="6793808"/>
              <a:ext cx="43815" cy="43815"/>
            </a:xfrm>
            <a:custGeom>
              <a:avLst/>
              <a:gdLst>
                <a:gd name="connsiteX0" fmla="*/ 43815 w 43815"/>
                <a:gd name="connsiteY0" fmla="*/ 21908 h 43815"/>
                <a:gd name="connsiteX1" fmla="*/ 21908 w 43815"/>
                <a:gd name="connsiteY1" fmla="*/ 43815 h 43815"/>
                <a:gd name="connsiteX2" fmla="*/ 0 w 43815"/>
                <a:gd name="connsiteY2" fmla="*/ 21908 h 43815"/>
                <a:gd name="connsiteX3" fmla="*/ 21908 w 43815"/>
                <a:gd name="connsiteY3" fmla="*/ 0 h 43815"/>
                <a:gd name="connsiteX4" fmla="*/ 43815 w 43815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7" name="Gráfico 4">
              <a:extLst>
                <a:ext uri="{FF2B5EF4-FFF2-40B4-BE49-F238E27FC236}">
                  <a16:creationId xmlns:a16="http://schemas.microsoft.com/office/drawing/2014/main" id="{E57A8735-CE57-44E8-BC33-BDDAEA02531B}"/>
                </a:ext>
              </a:extLst>
            </p:cNvPr>
            <p:cNvSpPr/>
            <p:nvPr/>
          </p:nvSpPr>
          <p:spPr>
            <a:xfrm>
              <a:off x="6699451" y="6793808"/>
              <a:ext cx="43815" cy="43815"/>
            </a:xfrm>
            <a:custGeom>
              <a:avLst/>
              <a:gdLst>
                <a:gd name="connsiteX0" fmla="*/ 43815 w 43815"/>
                <a:gd name="connsiteY0" fmla="*/ 21908 h 43815"/>
                <a:gd name="connsiteX1" fmla="*/ 21908 w 43815"/>
                <a:gd name="connsiteY1" fmla="*/ 43815 h 43815"/>
                <a:gd name="connsiteX2" fmla="*/ 0 w 43815"/>
                <a:gd name="connsiteY2" fmla="*/ 21908 h 43815"/>
                <a:gd name="connsiteX3" fmla="*/ 21908 w 43815"/>
                <a:gd name="connsiteY3" fmla="*/ 0 h 43815"/>
                <a:gd name="connsiteX4" fmla="*/ 43815 w 43815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8" name="Gráfico 4">
              <a:extLst>
                <a:ext uri="{FF2B5EF4-FFF2-40B4-BE49-F238E27FC236}">
                  <a16:creationId xmlns:a16="http://schemas.microsoft.com/office/drawing/2014/main" id="{5AF04279-4CAE-4606-AC74-9DD854E72FDE}"/>
                </a:ext>
              </a:extLst>
            </p:cNvPr>
            <p:cNvSpPr/>
            <p:nvPr/>
          </p:nvSpPr>
          <p:spPr>
            <a:xfrm>
              <a:off x="6832324" y="6793808"/>
              <a:ext cx="43814" cy="43815"/>
            </a:xfrm>
            <a:custGeom>
              <a:avLst/>
              <a:gdLst>
                <a:gd name="connsiteX0" fmla="*/ 43815 w 43814"/>
                <a:gd name="connsiteY0" fmla="*/ 21908 h 43815"/>
                <a:gd name="connsiteX1" fmla="*/ 21907 w 43814"/>
                <a:gd name="connsiteY1" fmla="*/ 43815 h 43815"/>
                <a:gd name="connsiteX2" fmla="*/ 0 w 43814"/>
                <a:gd name="connsiteY2" fmla="*/ 21908 h 43815"/>
                <a:gd name="connsiteX3" fmla="*/ 21907 w 43814"/>
                <a:gd name="connsiteY3" fmla="*/ 0 h 43815"/>
                <a:gd name="connsiteX4" fmla="*/ 43815 w 43814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9" name="Gráfico 4">
              <a:extLst>
                <a:ext uri="{FF2B5EF4-FFF2-40B4-BE49-F238E27FC236}">
                  <a16:creationId xmlns:a16="http://schemas.microsoft.com/office/drawing/2014/main" id="{A8232CDE-CB4D-4A1A-A3A0-6BA76BC1DDF0}"/>
                </a:ext>
              </a:extLst>
            </p:cNvPr>
            <p:cNvSpPr/>
            <p:nvPr/>
          </p:nvSpPr>
          <p:spPr>
            <a:xfrm>
              <a:off x="6965293" y="6793808"/>
              <a:ext cx="43814" cy="43815"/>
            </a:xfrm>
            <a:custGeom>
              <a:avLst/>
              <a:gdLst>
                <a:gd name="connsiteX0" fmla="*/ 43815 w 43814"/>
                <a:gd name="connsiteY0" fmla="*/ 21908 h 43815"/>
                <a:gd name="connsiteX1" fmla="*/ 21908 w 43814"/>
                <a:gd name="connsiteY1" fmla="*/ 43815 h 43815"/>
                <a:gd name="connsiteX2" fmla="*/ 0 w 43814"/>
                <a:gd name="connsiteY2" fmla="*/ 21908 h 43815"/>
                <a:gd name="connsiteX3" fmla="*/ 21908 w 43814"/>
                <a:gd name="connsiteY3" fmla="*/ 0 h 43815"/>
                <a:gd name="connsiteX4" fmla="*/ 43815 w 43814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00" name="Gráfico 4">
              <a:extLst>
                <a:ext uri="{FF2B5EF4-FFF2-40B4-BE49-F238E27FC236}">
                  <a16:creationId xmlns:a16="http://schemas.microsoft.com/office/drawing/2014/main" id="{02D1FC78-7257-44FB-8D96-75D463C8908A}"/>
                </a:ext>
              </a:extLst>
            </p:cNvPr>
            <p:cNvSpPr/>
            <p:nvPr/>
          </p:nvSpPr>
          <p:spPr>
            <a:xfrm>
              <a:off x="7098262" y="6793808"/>
              <a:ext cx="43814" cy="43815"/>
            </a:xfrm>
            <a:custGeom>
              <a:avLst/>
              <a:gdLst>
                <a:gd name="connsiteX0" fmla="*/ 43815 w 43814"/>
                <a:gd name="connsiteY0" fmla="*/ 21908 h 43815"/>
                <a:gd name="connsiteX1" fmla="*/ 21908 w 43814"/>
                <a:gd name="connsiteY1" fmla="*/ 43815 h 43815"/>
                <a:gd name="connsiteX2" fmla="*/ 0 w 43814"/>
                <a:gd name="connsiteY2" fmla="*/ 21908 h 43815"/>
                <a:gd name="connsiteX3" fmla="*/ 21908 w 43814"/>
                <a:gd name="connsiteY3" fmla="*/ 0 h 43815"/>
                <a:gd name="connsiteX4" fmla="*/ 43815 w 43814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01" name="Gráfico 4">
              <a:extLst>
                <a:ext uri="{FF2B5EF4-FFF2-40B4-BE49-F238E27FC236}">
                  <a16:creationId xmlns:a16="http://schemas.microsoft.com/office/drawing/2014/main" id="{C99B2151-2985-4229-8577-04587B5A5564}"/>
                </a:ext>
              </a:extLst>
            </p:cNvPr>
            <p:cNvSpPr/>
            <p:nvPr/>
          </p:nvSpPr>
          <p:spPr>
            <a:xfrm>
              <a:off x="7231231" y="6793808"/>
              <a:ext cx="43814" cy="43815"/>
            </a:xfrm>
            <a:custGeom>
              <a:avLst/>
              <a:gdLst>
                <a:gd name="connsiteX0" fmla="*/ 43815 w 43814"/>
                <a:gd name="connsiteY0" fmla="*/ 21908 h 43815"/>
                <a:gd name="connsiteX1" fmla="*/ 21907 w 43814"/>
                <a:gd name="connsiteY1" fmla="*/ 43815 h 43815"/>
                <a:gd name="connsiteX2" fmla="*/ 0 w 43814"/>
                <a:gd name="connsiteY2" fmla="*/ 21908 h 43815"/>
                <a:gd name="connsiteX3" fmla="*/ 21907 w 43814"/>
                <a:gd name="connsiteY3" fmla="*/ 0 h 43815"/>
                <a:gd name="connsiteX4" fmla="*/ 43815 w 43814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02" name="Gráfico 4">
              <a:extLst>
                <a:ext uri="{FF2B5EF4-FFF2-40B4-BE49-F238E27FC236}">
                  <a16:creationId xmlns:a16="http://schemas.microsoft.com/office/drawing/2014/main" id="{3032A501-0972-4A19-8041-7F9933468FA5}"/>
                </a:ext>
              </a:extLst>
            </p:cNvPr>
            <p:cNvSpPr/>
            <p:nvPr/>
          </p:nvSpPr>
          <p:spPr>
            <a:xfrm>
              <a:off x="6566482" y="6658458"/>
              <a:ext cx="43815" cy="43815"/>
            </a:xfrm>
            <a:custGeom>
              <a:avLst/>
              <a:gdLst>
                <a:gd name="connsiteX0" fmla="*/ 43815 w 43815"/>
                <a:gd name="connsiteY0" fmla="*/ 21908 h 43815"/>
                <a:gd name="connsiteX1" fmla="*/ 21908 w 43815"/>
                <a:gd name="connsiteY1" fmla="*/ 43815 h 43815"/>
                <a:gd name="connsiteX2" fmla="*/ 0 w 43815"/>
                <a:gd name="connsiteY2" fmla="*/ 21908 h 43815"/>
                <a:gd name="connsiteX3" fmla="*/ 21908 w 43815"/>
                <a:gd name="connsiteY3" fmla="*/ 0 h 43815"/>
                <a:gd name="connsiteX4" fmla="*/ 43815 w 43815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03" name="Gráfico 4">
              <a:extLst>
                <a:ext uri="{FF2B5EF4-FFF2-40B4-BE49-F238E27FC236}">
                  <a16:creationId xmlns:a16="http://schemas.microsoft.com/office/drawing/2014/main" id="{8A111F00-542B-45E1-8DAD-F003332B4E7D}"/>
                </a:ext>
              </a:extLst>
            </p:cNvPr>
            <p:cNvSpPr/>
            <p:nvPr/>
          </p:nvSpPr>
          <p:spPr>
            <a:xfrm>
              <a:off x="6699451" y="6658458"/>
              <a:ext cx="43815" cy="43815"/>
            </a:xfrm>
            <a:custGeom>
              <a:avLst/>
              <a:gdLst>
                <a:gd name="connsiteX0" fmla="*/ 43815 w 43815"/>
                <a:gd name="connsiteY0" fmla="*/ 21908 h 43815"/>
                <a:gd name="connsiteX1" fmla="*/ 21908 w 43815"/>
                <a:gd name="connsiteY1" fmla="*/ 43815 h 43815"/>
                <a:gd name="connsiteX2" fmla="*/ 0 w 43815"/>
                <a:gd name="connsiteY2" fmla="*/ 21908 h 43815"/>
                <a:gd name="connsiteX3" fmla="*/ 21908 w 43815"/>
                <a:gd name="connsiteY3" fmla="*/ 0 h 43815"/>
                <a:gd name="connsiteX4" fmla="*/ 43815 w 43815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04" name="Gráfico 4">
              <a:extLst>
                <a:ext uri="{FF2B5EF4-FFF2-40B4-BE49-F238E27FC236}">
                  <a16:creationId xmlns:a16="http://schemas.microsoft.com/office/drawing/2014/main" id="{0B9AA049-9D23-40ED-A4CE-43A92099E8B7}"/>
                </a:ext>
              </a:extLst>
            </p:cNvPr>
            <p:cNvSpPr/>
            <p:nvPr/>
          </p:nvSpPr>
          <p:spPr>
            <a:xfrm>
              <a:off x="6832324" y="6658458"/>
              <a:ext cx="43814" cy="43815"/>
            </a:xfrm>
            <a:custGeom>
              <a:avLst/>
              <a:gdLst>
                <a:gd name="connsiteX0" fmla="*/ 43815 w 43814"/>
                <a:gd name="connsiteY0" fmla="*/ 21908 h 43815"/>
                <a:gd name="connsiteX1" fmla="*/ 21907 w 43814"/>
                <a:gd name="connsiteY1" fmla="*/ 43815 h 43815"/>
                <a:gd name="connsiteX2" fmla="*/ 0 w 43814"/>
                <a:gd name="connsiteY2" fmla="*/ 21908 h 43815"/>
                <a:gd name="connsiteX3" fmla="*/ 21907 w 43814"/>
                <a:gd name="connsiteY3" fmla="*/ 0 h 43815"/>
                <a:gd name="connsiteX4" fmla="*/ 43815 w 43814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05" name="Gráfico 4">
              <a:extLst>
                <a:ext uri="{FF2B5EF4-FFF2-40B4-BE49-F238E27FC236}">
                  <a16:creationId xmlns:a16="http://schemas.microsoft.com/office/drawing/2014/main" id="{6258249E-2B6F-4B1B-A6F0-CB44D2C5B24E}"/>
                </a:ext>
              </a:extLst>
            </p:cNvPr>
            <p:cNvSpPr/>
            <p:nvPr/>
          </p:nvSpPr>
          <p:spPr>
            <a:xfrm>
              <a:off x="6965293" y="6658458"/>
              <a:ext cx="43814" cy="43815"/>
            </a:xfrm>
            <a:custGeom>
              <a:avLst/>
              <a:gdLst>
                <a:gd name="connsiteX0" fmla="*/ 43815 w 43814"/>
                <a:gd name="connsiteY0" fmla="*/ 21908 h 43815"/>
                <a:gd name="connsiteX1" fmla="*/ 21908 w 43814"/>
                <a:gd name="connsiteY1" fmla="*/ 43815 h 43815"/>
                <a:gd name="connsiteX2" fmla="*/ 0 w 43814"/>
                <a:gd name="connsiteY2" fmla="*/ 21908 h 43815"/>
                <a:gd name="connsiteX3" fmla="*/ 21908 w 43814"/>
                <a:gd name="connsiteY3" fmla="*/ 0 h 43815"/>
                <a:gd name="connsiteX4" fmla="*/ 43815 w 43814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06" name="Gráfico 4">
              <a:extLst>
                <a:ext uri="{FF2B5EF4-FFF2-40B4-BE49-F238E27FC236}">
                  <a16:creationId xmlns:a16="http://schemas.microsoft.com/office/drawing/2014/main" id="{948BF3C5-88EC-4EF9-B9A3-9D63C201757E}"/>
                </a:ext>
              </a:extLst>
            </p:cNvPr>
            <p:cNvSpPr/>
            <p:nvPr/>
          </p:nvSpPr>
          <p:spPr>
            <a:xfrm>
              <a:off x="7098262" y="6658458"/>
              <a:ext cx="43814" cy="43815"/>
            </a:xfrm>
            <a:custGeom>
              <a:avLst/>
              <a:gdLst>
                <a:gd name="connsiteX0" fmla="*/ 43815 w 43814"/>
                <a:gd name="connsiteY0" fmla="*/ 21908 h 43815"/>
                <a:gd name="connsiteX1" fmla="*/ 21908 w 43814"/>
                <a:gd name="connsiteY1" fmla="*/ 43815 h 43815"/>
                <a:gd name="connsiteX2" fmla="*/ 0 w 43814"/>
                <a:gd name="connsiteY2" fmla="*/ 21908 h 43815"/>
                <a:gd name="connsiteX3" fmla="*/ 21908 w 43814"/>
                <a:gd name="connsiteY3" fmla="*/ 0 h 43815"/>
                <a:gd name="connsiteX4" fmla="*/ 43815 w 43814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8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8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307" name="Gráfico 4">
              <a:extLst>
                <a:ext uri="{FF2B5EF4-FFF2-40B4-BE49-F238E27FC236}">
                  <a16:creationId xmlns:a16="http://schemas.microsoft.com/office/drawing/2014/main" id="{EF19CBEC-DBFF-41A5-8DC9-9165FEAA7924}"/>
                </a:ext>
              </a:extLst>
            </p:cNvPr>
            <p:cNvSpPr/>
            <p:nvPr/>
          </p:nvSpPr>
          <p:spPr>
            <a:xfrm>
              <a:off x="7231231" y="6658458"/>
              <a:ext cx="43814" cy="43815"/>
            </a:xfrm>
            <a:custGeom>
              <a:avLst/>
              <a:gdLst>
                <a:gd name="connsiteX0" fmla="*/ 43815 w 43814"/>
                <a:gd name="connsiteY0" fmla="*/ 21908 h 43815"/>
                <a:gd name="connsiteX1" fmla="*/ 21907 w 43814"/>
                <a:gd name="connsiteY1" fmla="*/ 43815 h 43815"/>
                <a:gd name="connsiteX2" fmla="*/ 0 w 43814"/>
                <a:gd name="connsiteY2" fmla="*/ 21908 h 43815"/>
                <a:gd name="connsiteX3" fmla="*/ 21907 w 43814"/>
                <a:gd name="connsiteY3" fmla="*/ 0 h 43815"/>
                <a:gd name="connsiteX4" fmla="*/ 43815 w 43814"/>
                <a:gd name="connsiteY4" fmla="*/ 21908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4" h="43815">
                  <a:moveTo>
                    <a:pt x="43815" y="21908"/>
                  </a:moveTo>
                  <a:cubicBezTo>
                    <a:pt x="43815" y="34007"/>
                    <a:pt x="34007" y="43815"/>
                    <a:pt x="21907" y="43815"/>
                  </a:cubicBezTo>
                  <a:cubicBezTo>
                    <a:pt x="9808" y="43815"/>
                    <a:pt x="0" y="34007"/>
                    <a:pt x="0" y="21908"/>
                  </a:cubicBezTo>
                  <a:cubicBezTo>
                    <a:pt x="0" y="9808"/>
                    <a:pt x="9808" y="0"/>
                    <a:pt x="21907" y="0"/>
                  </a:cubicBezTo>
                  <a:cubicBezTo>
                    <a:pt x="34007" y="0"/>
                    <a:pt x="43815" y="9808"/>
                    <a:pt x="43815" y="219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241" name="Título 530">
            <a:extLst>
              <a:ext uri="{FF2B5EF4-FFF2-40B4-BE49-F238E27FC236}">
                <a16:creationId xmlns:a16="http://schemas.microsoft.com/office/drawing/2014/main" id="{1B01C3B6-D3E7-4401-AAA6-573019AA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34" y="1341045"/>
            <a:ext cx="4858441" cy="1502305"/>
          </a:xfrm>
        </p:spPr>
        <p:txBody>
          <a:bodyPr/>
          <a:lstStyle>
            <a:lvl1pPr algn="ctr">
              <a:defRPr b="1">
                <a:solidFill>
                  <a:srgbClr val="F1B634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AE917B-808D-4207-9F64-53C00F04BE1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42988" y="4343399"/>
            <a:ext cx="10988158" cy="223862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248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DC96904F-7EE1-4462-B7B1-42A5D818A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35"/>
            <a:ext cx="12799628" cy="777239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38D570C-404A-4F54-8374-B2B66EB5B2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" y="0"/>
            <a:ext cx="12799628" cy="77724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6E81664-8879-454F-A271-A8B3164DDE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8"/>
            <a:ext cx="12799628" cy="777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129742"/>
            <a:ext cx="9601200" cy="1848216"/>
          </a:xfrm>
        </p:spPr>
        <p:txBody>
          <a:bodyPr anchor="b"/>
          <a:lstStyle>
            <a:lvl1pPr algn="ctr">
              <a:defRPr sz="63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082310"/>
            <a:ext cx="9601200" cy="512839"/>
          </a:xfrm>
        </p:spPr>
        <p:txBody>
          <a:bodyPr/>
          <a:lstStyle>
            <a:lvl1pPr marL="0" indent="0" algn="ctr">
              <a:buNone/>
              <a:defRPr sz="2520">
                <a:solidFill>
                  <a:schemeClr val="bg1"/>
                </a:solidFill>
              </a:defRPr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70A3-BB16-4F0A-B68C-BDBBB9181CBA}" type="datetimeFigureOut">
              <a:rPr lang="es-CO" smtClean="0"/>
              <a:t>12/09/2022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E7C8-2894-4A90-A356-99B1D42444DA}" type="slidenum">
              <a:rPr lang="es-CO" smtClean="0"/>
              <a:t>‹Nº›</a:t>
            </a:fld>
            <a:endParaRPr lang="es-CO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7E1F474C-1D7B-479C-9DD7-48513BBC79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77281" y="4992316"/>
            <a:ext cx="5645065" cy="11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36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937704"/>
            <a:ext cx="11041380" cy="32331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5201392"/>
            <a:ext cx="11041380" cy="170021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70A3-BB16-4F0A-B68C-BDBBB9181CBA}" type="datetimeFigureOut">
              <a:rPr lang="es-CO" smtClean="0"/>
              <a:t>12/09/2022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E7C8-2894-4A90-A356-99B1D42444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8050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069042"/>
            <a:ext cx="5440680" cy="4931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069042"/>
            <a:ext cx="5440680" cy="4931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70A3-BB16-4F0A-B68C-BDBBB9181CBA}" type="datetimeFigureOut">
              <a:rPr lang="es-CO" smtClean="0"/>
              <a:t>12/09/2022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E7C8-2894-4A90-A356-99B1D42444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0206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413809"/>
            <a:ext cx="110413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069042"/>
            <a:ext cx="110413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070A3-BB16-4F0A-B68C-BDBBB9181CBA}" type="datetimeFigureOut">
              <a:rPr lang="es-CO" smtClean="0"/>
              <a:t>12/09/2022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E7C8-2894-4A90-A356-99B1D42444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480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4" r:id="rId4"/>
    <p:sldLayoutId id="2147483676" r:id="rId5"/>
    <p:sldLayoutId id="2147483677" r:id="rId6"/>
    <p:sldLayoutId id="214748367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idrd.gov.co/deportes/deporte-escolar/competencias-deportivas-juegos-intercolegiados-202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E8D7AD-A8AA-4E53-B32B-4C45426E6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577" y="2208569"/>
            <a:ext cx="11598442" cy="924108"/>
          </a:xfrm>
        </p:spPr>
        <p:txBody>
          <a:bodyPr>
            <a:noAutofit/>
          </a:bodyPr>
          <a:lstStyle/>
          <a:p>
            <a:r>
              <a:rPr lang="es-CO" sz="4400" dirty="0">
                <a:latin typeface="Century Gothic" panose="020B0502020202020204" pitchFamily="34" charset="0"/>
              </a:rPr>
              <a:t>DEPORTE ESCOLAR</a:t>
            </a:r>
            <a:br>
              <a:rPr lang="es-CO" sz="4400" dirty="0">
                <a:latin typeface="Century Gothic" panose="020B0502020202020204" pitchFamily="34" charset="0"/>
              </a:rPr>
            </a:br>
            <a:r>
              <a:rPr lang="es-CO" sz="4400" dirty="0">
                <a:latin typeface="Century Gothic" panose="020B0502020202020204" pitchFamily="34" charset="0"/>
              </a:rPr>
              <a:t>JUEGOS INTERCOLEGIADOS </a:t>
            </a:r>
            <a:br>
              <a:rPr lang="es-CO" sz="4400" dirty="0">
                <a:latin typeface="Century Gothic" panose="020B0502020202020204" pitchFamily="34" charset="0"/>
              </a:rPr>
            </a:br>
            <a:r>
              <a:rPr lang="es-CO" sz="4400" dirty="0">
                <a:latin typeface="Century Gothic" panose="020B0502020202020204" pitchFamily="34" charset="0"/>
              </a:rPr>
              <a:t>BOGOTÁ 2022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FCB55DAE-8E6B-4554-8FAE-826639016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636" y="3454812"/>
            <a:ext cx="9792325" cy="1684035"/>
          </a:xfrm>
        </p:spPr>
        <p:txBody>
          <a:bodyPr>
            <a:normAutofit fontScale="70000" lnSpcReduction="20000"/>
          </a:bodyPr>
          <a:lstStyle/>
          <a:p>
            <a:r>
              <a:rPr lang="es-CO" sz="8600" b="1" dirty="0">
                <a:latin typeface="Century Gothic" panose="020B0502020202020204" pitchFamily="34" charset="0"/>
              </a:rPr>
              <a:t>Reunión Informativa</a:t>
            </a:r>
          </a:p>
          <a:p>
            <a:r>
              <a:rPr lang="es-CO" sz="8600" b="1" dirty="0">
                <a:latin typeface="Century Gothic" panose="020B0502020202020204" pitchFamily="34" charset="0"/>
              </a:rPr>
              <a:t>Natación – Para Natación</a:t>
            </a:r>
          </a:p>
          <a:p>
            <a:endParaRPr lang="es-CO" sz="3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768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F5EAC-4080-45CF-88C7-471F9612D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75159"/>
            <a:ext cx="11041380" cy="1052383"/>
          </a:xfrm>
        </p:spPr>
        <p:txBody>
          <a:bodyPr>
            <a:noAutofit/>
          </a:bodyPr>
          <a:lstStyle/>
          <a:p>
            <a:r>
              <a:rPr lang="es-MX" sz="3200" b="1" u="sng" dirty="0">
                <a:solidFill>
                  <a:srgbClr val="574490"/>
                </a:solidFill>
              </a:rPr>
              <a:t>REGLAMENTO DEL DEPORTE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CFA676-0755-E282-08CC-D3D1A8195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6" t="23603" r="20813" b="11778"/>
          <a:stretch/>
        </p:blipFill>
        <p:spPr>
          <a:xfrm>
            <a:off x="662152" y="1127542"/>
            <a:ext cx="6255878" cy="39016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5AC7ECD-C303-19B1-81B5-468EB0505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36" t="28643" r="26601" b="26234"/>
          <a:stretch/>
        </p:blipFill>
        <p:spPr>
          <a:xfrm>
            <a:off x="5675586" y="3673365"/>
            <a:ext cx="6921062" cy="324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09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F5EAC-4080-45CF-88C7-471F9612D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145796"/>
            <a:ext cx="11041380" cy="1052383"/>
          </a:xfrm>
        </p:spPr>
        <p:txBody>
          <a:bodyPr>
            <a:normAutofit/>
          </a:bodyPr>
          <a:lstStyle/>
          <a:p>
            <a:r>
              <a:rPr lang="es-MX" b="1" u="sng" dirty="0">
                <a:solidFill>
                  <a:srgbClr val="574490"/>
                </a:solidFill>
              </a:rPr>
              <a:t>CRONOGRAMA GENERAL COMPETENCIAS</a:t>
            </a:r>
          </a:p>
        </p:txBody>
      </p:sp>
    </p:spTree>
    <p:extLst>
      <p:ext uri="{BB962C8B-B14F-4D97-AF65-F5344CB8AC3E}">
        <p14:creationId xmlns:p14="http://schemas.microsoft.com/office/powerpoint/2010/main" val="2944630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C835CC57-79B9-4C32-BEAC-B20CC8978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20" y="114264"/>
            <a:ext cx="11041380" cy="1162742"/>
          </a:xfrm>
        </p:spPr>
        <p:txBody>
          <a:bodyPr>
            <a:normAutofit/>
          </a:bodyPr>
          <a:lstStyle/>
          <a:p>
            <a:r>
              <a:rPr lang="es-ES" sz="4800" b="1" dirty="0">
                <a:solidFill>
                  <a:srgbClr val="574490"/>
                </a:solidFill>
              </a:rPr>
              <a:t>RECOMENDACIONES GENERALES </a:t>
            </a:r>
            <a:r>
              <a:rPr lang="es-ES" sz="900" b="1" u="sng" dirty="0">
                <a:solidFill>
                  <a:srgbClr val="574490"/>
                </a:solidFill>
              </a:rPr>
              <a:t>___________________________________________________________________________________________________________________________________________________________________________________________________</a:t>
            </a:r>
            <a:endParaRPr lang="es-CO" sz="900" b="1" dirty="0">
              <a:solidFill>
                <a:srgbClr val="574490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C789A5-FA3D-454D-BC8B-B47085A88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110" y="1560785"/>
            <a:ext cx="11041380" cy="5356516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es-CO" sz="3600" b="1" i="1" dirty="0">
                <a:latin typeface="+mj-lt"/>
                <a:ea typeface="+mn-lt"/>
                <a:cs typeface="+mn-lt"/>
              </a:rPr>
              <a:t>Antes de la Reunión</a:t>
            </a:r>
            <a:endParaRPr lang="es-ES" i="1" dirty="0">
              <a:latin typeface="+mj-lt"/>
            </a:endParaRPr>
          </a:p>
          <a:p>
            <a:pPr marL="285750" indent="-285750" algn="just">
              <a:buFont typeface="Wingdings"/>
              <a:buChar char="v"/>
            </a:pPr>
            <a:r>
              <a:rPr lang="es-CO" dirty="0">
                <a:latin typeface="+mj-lt"/>
                <a:ea typeface="+mn-lt"/>
                <a:cs typeface="+mn-lt"/>
              </a:rPr>
              <a:t>Le informamos que la reunión será grabada y por ende al participar da su consentimiento.</a:t>
            </a:r>
          </a:p>
          <a:p>
            <a:pPr marL="285750" indent="-285750" algn="just">
              <a:buFont typeface="Wingdings"/>
              <a:buChar char="v"/>
            </a:pPr>
            <a:r>
              <a:rPr lang="es-CO" dirty="0">
                <a:latin typeface="+mj-lt"/>
                <a:ea typeface="+mn-lt"/>
                <a:cs typeface="+mn-lt"/>
              </a:rPr>
              <a:t>Por favor verifique que su micrófono se encuentra habilitado.</a:t>
            </a:r>
          </a:p>
          <a:p>
            <a:pPr marL="285750" indent="-285750" algn="just">
              <a:buFont typeface="Wingdings"/>
              <a:buChar char="v"/>
            </a:pPr>
            <a:r>
              <a:rPr lang="es-CO" dirty="0">
                <a:latin typeface="+mj-lt"/>
                <a:ea typeface="+mn-lt"/>
                <a:cs typeface="+mn-lt"/>
              </a:rPr>
              <a:t>Ante una dificultad con la conexión (audio o micrófono) indíquelo a través del chat de la reunión.</a:t>
            </a:r>
            <a:endParaRPr lang="es-CO" dirty="0">
              <a:latin typeface="+mj-lt"/>
              <a:cs typeface="Calibri"/>
            </a:endParaRPr>
          </a:p>
          <a:p>
            <a:pPr marL="0" indent="0" algn="just">
              <a:buNone/>
            </a:pPr>
            <a:endParaRPr lang="es-CO" b="1" dirty="0">
              <a:latin typeface="+mj-lt"/>
              <a:ea typeface="+mn-lt"/>
              <a:cs typeface="+mn-lt"/>
            </a:endParaRPr>
          </a:p>
          <a:p>
            <a:pPr marL="0" indent="0" algn="just">
              <a:buNone/>
            </a:pPr>
            <a:endParaRPr lang="es-CO" sz="3600" b="1" i="1" dirty="0">
              <a:latin typeface="+mj-lt"/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es-CO" sz="3600" b="1" i="1" dirty="0">
                <a:latin typeface="+mj-lt"/>
                <a:ea typeface="+mn-lt"/>
                <a:cs typeface="+mn-lt"/>
              </a:rPr>
              <a:t>Durante la </a:t>
            </a:r>
            <a:r>
              <a:rPr lang="es-CO" sz="3600" b="1" i="1" dirty="0">
                <a:ea typeface="+mn-lt"/>
                <a:cs typeface="+mn-lt"/>
              </a:rPr>
              <a:t>Reunión</a:t>
            </a:r>
            <a:endParaRPr lang="es-CO" sz="3600" dirty="0">
              <a:cs typeface="Calibri"/>
            </a:endParaRPr>
          </a:p>
          <a:p>
            <a:pPr marL="285750" indent="-285750" algn="just">
              <a:buFont typeface="Wingdings"/>
              <a:buChar char="v"/>
            </a:pPr>
            <a:r>
              <a:rPr lang="es-CO" b="1" dirty="0">
                <a:latin typeface="+mj-lt"/>
                <a:ea typeface="+mn-lt"/>
                <a:cs typeface="+mn-lt"/>
              </a:rPr>
              <a:t>Desactivar cámara y micrófono </a:t>
            </a:r>
            <a:r>
              <a:rPr lang="es-CO" dirty="0">
                <a:latin typeface="+mj-lt"/>
                <a:ea typeface="+mn-lt"/>
                <a:cs typeface="+mn-lt"/>
              </a:rPr>
              <a:t>para mayor estabilidad de la conexión de la reunión.</a:t>
            </a:r>
          </a:p>
          <a:p>
            <a:pPr marL="285750" indent="-285750" algn="just">
              <a:buFont typeface="Wingdings"/>
              <a:buChar char="v"/>
            </a:pPr>
            <a:r>
              <a:rPr lang="es-CO" dirty="0">
                <a:latin typeface="+mj-lt"/>
                <a:ea typeface="+mn-lt"/>
                <a:cs typeface="+mn-lt"/>
              </a:rPr>
              <a:t>Diligenciar el </a:t>
            </a:r>
            <a:r>
              <a:rPr lang="es-CO" b="1" dirty="0">
                <a:latin typeface="+mj-lt"/>
                <a:ea typeface="+mn-lt"/>
                <a:cs typeface="+mn-lt"/>
              </a:rPr>
              <a:t>formulario web de asistencia</a:t>
            </a:r>
            <a:r>
              <a:rPr lang="es-CO" dirty="0">
                <a:latin typeface="+mj-lt"/>
                <a:ea typeface="+mn-lt"/>
                <a:cs typeface="+mn-lt"/>
              </a:rPr>
              <a:t>, el cual será compartido </a:t>
            </a:r>
            <a:r>
              <a:rPr lang="es-CO" b="1" dirty="0">
                <a:latin typeface="+mj-lt"/>
                <a:ea typeface="+mn-lt"/>
                <a:cs typeface="+mn-lt"/>
              </a:rPr>
              <a:t>a través del chat </a:t>
            </a:r>
            <a:r>
              <a:rPr lang="es-CO" dirty="0">
                <a:latin typeface="+mj-lt"/>
                <a:ea typeface="+mn-lt"/>
                <a:cs typeface="+mn-lt"/>
              </a:rPr>
              <a:t>de esta reunión. </a:t>
            </a:r>
            <a:endParaRPr lang="es-CO" dirty="0">
              <a:latin typeface="+mj-lt"/>
              <a:cs typeface="Calibri"/>
            </a:endParaRPr>
          </a:p>
          <a:p>
            <a:pPr marL="285750" indent="-285750" algn="just">
              <a:buFont typeface="Wingdings"/>
              <a:buChar char="v"/>
            </a:pPr>
            <a:r>
              <a:rPr lang="es-CO" b="1" dirty="0">
                <a:latin typeface="+mj-lt"/>
                <a:ea typeface="+mn-lt"/>
                <a:cs typeface="+mn-lt"/>
              </a:rPr>
              <a:t>Solo activar micrófono cuando la palabra sea otorgada por el moderador </a:t>
            </a:r>
            <a:r>
              <a:rPr lang="es-CO" dirty="0">
                <a:latin typeface="+mj-lt"/>
                <a:ea typeface="+mn-lt"/>
                <a:cs typeface="+mn-lt"/>
              </a:rPr>
              <a:t>para realizar su intervención. </a:t>
            </a:r>
          </a:p>
          <a:p>
            <a:pPr marL="285750" indent="-285750" algn="just">
              <a:buFont typeface="Wingdings"/>
              <a:buChar char="v"/>
            </a:pPr>
            <a:r>
              <a:rPr lang="es-CO" dirty="0">
                <a:latin typeface="+mj-lt"/>
                <a:ea typeface="+mn-lt"/>
                <a:cs typeface="+mn-lt"/>
              </a:rPr>
              <a:t>La habilitación de la </a:t>
            </a:r>
            <a:r>
              <a:rPr lang="es-CO" b="1" dirty="0">
                <a:latin typeface="+mj-lt"/>
                <a:ea typeface="+mn-lt"/>
                <a:cs typeface="+mn-lt"/>
              </a:rPr>
              <a:t>cámara es opcional.</a:t>
            </a:r>
          </a:p>
          <a:p>
            <a:pPr marL="0" indent="0" algn="ctr">
              <a:buNone/>
            </a:pPr>
            <a:endParaRPr lang="es-CO" dirty="0">
              <a:latin typeface="+mj-lt"/>
              <a:cs typeface="Calibri"/>
            </a:endParaRPr>
          </a:p>
          <a:p>
            <a:pPr marL="0" indent="0" algn="ctr">
              <a:buNone/>
            </a:pPr>
            <a:endParaRPr lang="es-CO" sz="3600" b="1" i="1" dirty="0">
              <a:latin typeface="+mj-lt"/>
              <a:ea typeface="+mn-lt"/>
              <a:cs typeface="Calibri"/>
            </a:endParaRPr>
          </a:p>
          <a:p>
            <a:pPr marL="0" indent="0" algn="ctr">
              <a:buNone/>
            </a:pPr>
            <a:r>
              <a:rPr lang="es-CO" sz="3600" b="1" i="1" dirty="0">
                <a:latin typeface="+mj-lt"/>
                <a:ea typeface="+mn-lt"/>
                <a:cs typeface="+mn-lt"/>
              </a:rPr>
              <a:t>LAS PREGUNTAS SE REALIZARÁN AL FINALIZAR LA PRESENTACIÓN A TRAVÉS DE LA OPCION LEVANTAR LA MANO Y/O EL CHAT DE LA REUNIÓN.</a:t>
            </a:r>
          </a:p>
          <a:p>
            <a:endParaRPr lang="es-CO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6775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F5EAC-4080-45CF-88C7-471F9612D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145796"/>
            <a:ext cx="11041380" cy="1052383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rgbClr val="574490"/>
                </a:solidFill>
              </a:rPr>
              <a:t>ORDEN DE LA REUNIÓN INFORMATIVA</a:t>
            </a:r>
            <a:endParaRPr lang="es-CO" b="1" dirty="0">
              <a:solidFill>
                <a:srgbClr val="574490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6385299-AF4A-458B-B65C-024C7DCDE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110" y="1198179"/>
            <a:ext cx="10376469" cy="638503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s-CO" dirty="0">
                <a:latin typeface="+mj-lt"/>
              </a:rPr>
              <a:t>Palabras de bienvenida.</a:t>
            </a:r>
          </a:p>
          <a:p>
            <a:pPr marL="514350" indent="-514350">
              <a:buAutoNum type="arabicPeriod"/>
            </a:pPr>
            <a:r>
              <a:rPr lang="es-CO" dirty="0">
                <a:latin typeface="+mj-lt"/>
              </a:rPr>
              <a:t>Generalidades de la norma reglamentaría.</a:t>
            </a:r>
          </a:p>
          <a:p>
            <a:pPr marL="994410" lvl="1" indent="-514350">
              <a:buAutoNum type="arabicPeriod"/>
            </a:pPr>
            <a:r>
              <a:rPr lang="es-MX" dirty="0">
                <a:latin typeface="+mj-lt"/>
              </a:rPr>
              <a:t>Estructura y niveles de la organización.</a:t>
            </a:r>
          </a:p>
          <a:p>
            <a:pPr marL="994410" lvl="1" indent="-514350">
              <a:buAutoNum type="arabicPeriod"/>
            </a:pPr>
            <a:r>
              <a:rPr lang="es-MX" dirty="0">
                <a:latin typeface="+mj-lt"/>
              </a:rPr>
              <a:t>Fases de competencia.</a:t>
            </a:r>
          </a:p>
          <a:p>
            <a:pPr marL="994410" lvl="1" indent="-514350">
              <a:buAutoNum type="arabicPeriod"/>
            </a:pPr>
            <a:r>
              <a:rPr lang="es-MX" dirty="0">
                <a:latin typeface="+mj-lt"/>
              </a:rPr>
              <a:t>Requisitos de participación.</a:t>
            </a:r>
          </a:p>
          <a:p>
            <a:pPr marL="994410" lvl="1" indent="-514350">
              <a:buAutoNum type="arabicPeriod"/>
            </a:pPr>
            <a:r>
              <a:rPr lang="es-MX" dirty="0">
                <a:latin typeface="+mj-lt"/>
              </a:rPr>
              <a:t>Eventos Validos Fase distrital- Articulo 41.</a:t>
            </a:r>
          </a:p>
          <a:p>
            <a:pPr marL="994410" lvl="1" indent="-514350">
              <a:buAutoNum type="arabicPeriod"/>
            </a:pPr>
            <a:r>
              <a:rPr lang="es-MX" dirty="0">
                <a:latin typeface="+mj-lt"/>
              </a:rPr>
              <a:t>Fase Nacional.</a:t>
            </a:r>
          </a:p>
          <a:p>
            <a:pPr marL="994410" lvl="1" indent="-514350">
              <a:buAutoNum type="arabicPeriod"/>
            </a:pPr>
            <a:endParaRPr lang="es-MX" dirty="0">
              <a:latin typeface="+mj-lt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s-MX" dirty="0">
                <a:latin typeface="+mj-lt"/>
              </a:rPr>
              <a:t>Reglamento del deporte.</a:t>
            </a:r>
          </a:p>
          <a:p>
            <a:pPr marL="994410" lvl="1" indent="-514350">
              <a:buFont typeface="Arial" panose="020B0604020202020204" pitchFamily="34" charset="0"/>
              <a:buAutoNum type="arabicPeriod"/>
            </a:pPr>
            <a:r>
              <a:rPr lang="es-MX" dirty="0">
                <a:latin typeface="+mj-lt"/>
              </a:rPr>
              <a:t>Creación comisión disciplinaria.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s-MX" dirty="0">
                <a:latin typeface="+mj-lt"/>
              </a:rPr>
              <a:t>Programación de competencia.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s-MX" dirty="0">
                <a:latin typeface="+mj-lt"/>
              </a:rPr>
              <a:t>Incentivos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s-MX" dirty="0">
                <a:latin typeface="+mj-lt"/>
              </a:rPr>
              <a:t>Otros o varios.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s-MX" dirty="0">
                <a:latin typeface="+mj-lt"/>
              </a:rPr>
              <a:t>Finalización de la reunión informativa.</a:t>
            </a:r>
          </a:p>
          <a:p>
            <a:pPr marL="514350" indent="-514350">
              <a:buAutoNum type="arabicPeriod"/>
            </a:pPr>
            <a:endParaRPr lang="es-MX" dirty="0">
              <a:latin typeface="+mj-lt"/>
            </a:endParaRPr>
          </a:p>
          <a:p>
            <a:pPr marL="514350" indent="-514350">
              <a:buAutoNum type="arabicPeriod"/>
            </a:pPr>
            <a:endParaRPr lang="es-MX" dirty="0">
              <a:latin typeface="+mj-lt"/>
            </a:endParaRPr>
          </a:p>
          <a:p>
            <a:pPr marL="514350" indent="-514350">
              <a:buAutoNum type="arabicPeriod"/>
            </a:pPr>
            <a:endParaRPr lang="es-CO" dirty="0">
              <a:latin typeface="+mj-lt"/>
            </a:endParaRPr>
          </a:p>
          <a:p>
            <a:pPr marL="514350" indent="-514350">
              <a:buAutoNum type="arabicPeriod"/>
            </a:pPr>
            <a:endParaRPr lang="es-CO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9431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F5AF203C-B074-4FDA-8961-F6D860C0DC7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7503" y="1001897"/>
          <a:ext cx="6325367" cy="3374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F8920A0D-F7CF-4EB5-8B41-EA464E12D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55" y="15274"/>
            <a:ext cx="11041380" cy="1162742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574490"/>
                </a:solidFill>
              </a:rPr>
              <a:t>ESTRUCTURA DISTRITAL </a:t>
            </a:r>
            <a:r>
              <a:rPr lang="es-ES" sz="900" b="1" u="sng" dirty="0">
                <a:solidFill>
                  <a:srgbClr val="574490"/>
                </a:solidFill>
              </a:rPr>
              <a:t>___________________________________________________________________________________________________________________________________________________________________________________________________</a:t>
            </a:r>
            <a:endParaRPr lang="es-CO" sz="900" b="1" dirty="0">
              <a:solidFill>
                <a:srgbClr val="574490"/>
              </a:solidFill>
            </a:endParaRPr>
          </a:p>
        </p:txBody>
      </p:sp>
      <p:graphicFrame>
        <p:nvGraphicFramePr>
          <p:cNvPr id="7" name="Marcador de contenido 4">
            <a:extLst>
              <a:ext uri="{FF2B5EF4-FFF2-40B4-BE49-F238E27FC236}">
                <a16:creationId xmlns:a16="http://schemas.microsoft.com/office/drawing/2014/main" id="{24A40120-5C58-42BB-BAB0-AD3DE40B9D4A}"/>
              </a:ext>
            </a:extLst>
          </p:cNvPr>
          <p:cNvGraphicFramePr>
            <a:graphicFrameLocks/>
          </p:cNvGraphicFramePr>
          <p:nvPr/>
        </p:nvGraphicFramePr>
        <p:xfrm>
          <a:off x="5785945" y="3395698"/>
          <a:ext cx="6325367" cy="3374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87107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F9AD1B8-5246-4862-B8F2-560C23591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5" y="398043"/>
            <a:ext cx="11041380" cy="1162742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574490"/>
                </a:solidFill>
              </a:rPr>
              <a:t>FASES DE COMPETENCIA </a:t>
            </a:r>
            <a:r>
              <a:rPr lang="es-ES" sz="900" b="1" u="sng" dirty="0">
                <a:solidFill>
                  <a:srgbClr val="574490"/>
                </a:solidFill>
              </a:rPr>
              <a:t>___________________________________________________________________________________________________________________________________________________________________________________________________</a:t>
            </a:r>
            <a:endParaRPr lang="es-CO" sz="900" b="1" dirty="0">
              <a:solidFill>
                <a:srgbClr val="57449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CF33DF0-9E99-4CE1-9B71-C4EFA5CB1398}"/>
              </a:ext>
            </a:extLst>
          </p:cNvPr>
          <p:cNvSpPr txBox="1"/>
          <p:nvPr/>
        </p:nvSpPr>
        <p:spPr>
          <a:xfrm>
            <a:off x="8200544" y="3957423"/>
            <a:ext cx="430826" cy="46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 sz="2394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E464EB5D-AE5F-4061-98EB-4F9DF2104FF2}"/>
              </a:ext>
            </a:extLst>
          </p:cNvPr>
          <p:cNvGraphicFramePr/>
          <p:nvPr/>
        </p:nvGraphicFramePr>
        <p:xfrm>
          <a:off x="4126298" y="1777658"/>
          <a:ext cx="6535744" cy="4745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3E118057-E00A-4119-8484-4E47E4468D3A}"/>
              </a:ext>
            </a:extLst>
          </p:cNvPr>
          <p:cNvCxnSpPr>
            <a:cxnSpLocks/>
          </p:cNvCxnSpPr>
          <p:nvPr/>
        </p:nvCxnSpPr>
        <p:spPr>
          <a:xfrm flipH="1" flipV="1">
            <a:off x="3813483" y="5994741"/>
            <a:ext cx="569331" cy="19182"/>
          </a:xfrm>
          <a:prstGeom prst="straightConnector1">
            <a:avLst/>
          </a:prstGeom>
          <a:ln w="3810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6730057F-3EB9-40DD-AA42-0B53289E5ED8}"/>
              </a:ext>
            </a:extLst>
          </p:cNvPr>
          <p:cNvCxnSpPr>
            <a:cxnSpLocks/>
          </p:cNvCxnSpPr>
          <p:nvPr/>
        </p:nvCxnSpPr>
        <p:spPr>
          <a:xfrm flipH="1">
            <a:off x="5115601" y="3530524"/>
            <a:ext cx="990311" cy="25603"/>
          </a:xfrm>
          <a:prstGeom prst="straightConnector1">
            <a:avLst/>
          </a:prstGeom>
          <a:ln w="3810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73B303F-F9E6-4B6B-A5C3-B9D08620B649}"/>
              </a:ext>
            </a:extLst>
          </p:cNvPr>
          <p:cNvCxnSpPr>
            <a:cxnSpLocks/>
          </p:cNvCxnSpPr>
          <p:nvPr/>
        </p:nvCxnSpPr>
        <p:spPr>
          <a:xfrm flipH="1">
            <a:off x="5274155" y="2316874"/>
            <a:ext cx="1663513" cy="0"/>
          </a:xfrm>
          <a:prstGeom prst="straightConnector1">
            <a:avLst/>
          </a:prstGeom>
          <a:ln w="3810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425122-78C2-4FD3-82FD-6C9321F2AA01}"/>
              </a:ext>
            </a:extLst>
          </p:cNvPr>
          <p:cNvSpPr txBox="1"/>
          <p:nvPr/>
        </p:nvSpPr>
        <p:spPr>
          <a:xfrm>
            <a:off x="875387" y="5551470"/>
            <a:ext cx="2810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1" dirty="0">
                <a:solidFill>
                  <a:srgbClr val="00B0F0"/>
                </a:solidFill>
              </a:rPr>
              <a:t>IDRD</a:t>
            </a:r>
          </a:p>
          <a:p>
            <a:r>
              <a:rPr lang="es-CO" sz="1400" dirty="0">
                <a:solidFill>
                  <a:srgbClr val="00B0F0"/>
                </a:solidFill>
              </a:rPr>
              <a:t>Deportes de conjunto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B144D6E-53C9-4222-A0E9-60F7A02EC10F}"/>
              </a:ext>
            </a:extLst>
          </p:cNvPr>
          <p:cNvSpPr txBox="1"/>
          <p:nvPr/>
        </p:nvSpPr>
        <p:spPr>
          <a:xfrm>
            <a:off x="875387" y="4364672"/>
            <a:ext cx="377721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1" dirty="0">
                <a:solidFill>
                  <a:srgbClr val="0070C0"/>
                </a:solidFill>
              </a:rPr>
              <a:t>Alcaldía y Ente Municipal.</a:t>
            </a:r>
          </a:p>
          <a:p>
            <a:r>
              <a:rPr lang="es-CO" sz="1400" dirty="0">
                <a:solidFill>
                  <a:srgbClr val="0070C0"/>
                </a:solidFill>
              </a:rPr>
              <a:t>Deportes Individuales </a:t>
            </a:r>
          </a:p>
          <a:p>
            <a:r>
              <a:rPr lang="es-CO" sz="1400" dirty="0">
                <a:solidFill>
                  <a:srgbClr val="0070C0"/>
                </a:solidFill>
              </a:rPr>
              <a:t>Deportes de conjunto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EDC8BE8-4A8A-4B23-AE80-3055AE6BA0A8}"/>
              </a:ext>
            </a:extLst>
          </p:cNvPr>
          <p:cNvSpPr txBox="1"/>
          <p:nvPr/>
        </p:nvSpPr>
        <p:spPr>
          <a:xfrm>
            <a:off x="875387" y="3052906"/>
            <a:ext cx="454571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1" dirty="0" err="1">
                <a:solidFill>
                  <a:schemeClr val="accent5">
                    <a:lumMod val="50000"/>
                  </a:schemeClr>
                </a:solidFill>
              </a:rPr>
              <a:t>Mindeporte</a:t>
            </a:r>
            <a:endParaRPr lang="es-CO" b="1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CO" sz="1400" dirty="0">
                <a:solidFill>
                  <a:schemeClr val="accent5">
                    <a:lumMod val="50000"/>
                  </a:schemeClr>
                </a:solidFill>
              </a:rPr>
              <a:t>Pre Juvenil y Juvenil.</a:t>
            </a:r>
          </a:p>
          <a:p>
            <a:r>
              <a:rPr lang="es-CO" sz="1100" b="1" i="1" dirty="0">
                <a:solidFill>
                  <a:schemeClr val="accent5">
                    <a:lumMod val="50000"/>
                  </a:schemeClr>
                </a:solidFill>
              </a:rPr>
              <a:t>Baloncesto, Fútbol, Fútbol Salón, Futsal y Voleibol</a:t>
            </a:r>
            <a:endParaRPr lang="es-CO" sz="1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59C341-36C1-4744-894C-EC5594348377}"/>
              </a:ext>
            </a:extLst>
          </p:cNvPr>
          <p:cNvSpPr txBox="1"/>
          <p:nvPr/>
        </p:nvSpPr>
        <p:spPr>
          <a:xfrm>
            <a:off x="875386" y="2041697"/>
            <a:ext cx="5525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1" dirty="0" err="1">
                <a:solidFill>
                  <a:schemeClr val="accent5">
                    <a:lumMod val="50000"/>
                  </a:schemeClr>
                </a:solidFill>
              </a:rPr>
              <a:t>Mindeporte</a:t>
            </a:r>
            <a:endParaRPr lang="es-CO" b="1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CO" sz="1400" dirty="0">
                <a:solidFill>
                  <a:schemeClr val="accent5">
                    <a:lumMod val="50000"/>
                  </a:schemeClr>
                </a:solidFill>
              </a:rPr>
              <a:t>Pre Juvenil y Juvenil.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115BA444-1F74-4E5B-9579-ACB5E35FCC15}"/>
              </a:ext>
            </a:extLst>
          </p:cNvPr>
          <p:cNvCxnSpPr>
            <a:cxnSpLocks/>
          </p:cNvCxnSpPr>
          <p:nvPr/>
        </p:nvCxnSpPr>
        <p:spPr>
          <a:xfrm flipH="1">
            <a:off x="4142198" y="4887411"/>
            <a:ext cx="990311" cy="25603"/>
          </a:xfrm>
          <a:prstGeom prst="straightConnector1">
            <a:avLst/>
          </a:prstGeom>
          <a:ln w="3810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errar llave 24">
            <a:extLst>
              <a:ext uri="{FF2B5EF4-FFF2-40B4-BE49-F238E27FC236}">
                <a16:creationId xmlns:a16="http://schemas.microsoft.com/office/drawing/2014/main" id="{DA06736E-8D84-446C-AFD1-E8D6C4A8287A}"/>
              </a:ext>
            </a:extLst>
          </p:cNvPr>
          <p:cNvSpPr/>
          <p:nvPr/>
        </p:nvSpPr>
        <p:spPr>
          <a:xfrm>
            <a:off x="10105697" y="4418190"/>
            <a:ext cx="869160" cy="21046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B7B65DB-ADF6-43A2-AB01-E590654FD323}"/>
              </a:ext>
            </a:extLst>
          </p:cNvPr>
          <p:cNvSpPr/>
          <p:nvPr/>
        </p:nvSpPr>
        <p:spPr>
          <a:xfrm>
            <a:off x="10948548" y="5090593"/>
            <a:ext cx="1630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IDRD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7" name="Cerrar llave 26">
            <a:extLst>
              <a:ext uri="{FF2B5EF4-FFF2-40B4-BE49-F238E27FC236}">
                <a16:creationId xmlns:a16="http://schemas.microsoft.com/office/drawing/2014/main" id="{4BE5D06D-4FD7-4C7E-B840-3AD0FD0AC322}"/>
              </a:ext>
            </a:extLst>
          </p:cNvPr>
          <p:cNvSpPr/>
          <p:nvPr/>
        </p:nvSpPr>
        <p:spPr>
          <a:xfrm>
            <a:off x="8545868" y="2045607"/>
            <a:ext cx="869160" cy="21046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DD1C6416-09A8-4A99-9E18-A5CC45EA5FC6}"/>
              </a:ext>
            </a:extLst>
          </p:cNvPr>
          <p:cNvSpPr/>
          <p:nvPr/>
        </p:nvSpPr>
        <p:spPr>
          <a:xfrm>
            <a:off x="9621629" y="2664051"/>
            <a:ext cx="27070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Participación equipo Bogotá</a:t>
            </a:r>
            <a:endParaRPr lang="es-E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7918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F5EAC-4080-45CF-88C7-471F9612D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145796"/>
            <a:ext cx="11041380" cy="1052383"/>
          </a:xfrm>
        </p:spPr>
        <p:txBody>
          <a:bodyPr>
            <a:normAutofit fontScale="90000"/>
          </a:bodyPr>
          <a:lstStyle/>
          <a:p>
            <a:r>
              <a:rPr lang="es-MX" b="1" u="sng" dirty="0">
                <a:solidFill>
                  <a:srgbClr val="574490"/>
                </a:solidFill>
              </a:rPr>
              <a:t>GENERALIDADES DE LA NORMA REGLAMENTARÍA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2DC7E8-D6D0-AF1A-B771-DA5E7291F0F5}"/>
              </a:ext>
            </a:extLst>
          </p:cNvPr>
          <p:cNvSpPr txBox="1"/>
          <p:nvPr/>
        </p:nvSpPr>
        <p:spPr>
          <a:xfrm>
            <a:off x="504497" y="1580582"/>
            <a:ext cx="55000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b="1" dirty="0"/>
              <a:t>Artículo 26. </a:t>
            </a:r>
            <a:r>
              <a:rPr lang="es-MX" sz="2000" dirty="0"/>
              <a:t>Posterior al cierre de la plataforma del Programa Juegos Intercolegiados, no se permitirán inscripciones para deportistas y entrenadores. Quienes no se inscriban en los plazos establecidos, no podrán participar en ninguna de las fases de competencia.</a:t>
            </a:r>
            <a:endParaRPr lang="es-CO" sz="20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B2E930A-2A79-726A-0469-5C8061B10ACC}"/>
              </a:ext>
            </a:extLst>
          </p:cNvPr>
          <p:cNvSpPr txBox="1"/>
          <p:nvPr/>
        </p:nvSpPr>
        <p:spPr>
          <a:xfrm>
            <a:off x="504497" y="4209754"/>
            <a:ext cx="55000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dirty="0"/>
              <a:t>Artículo 34. </a:t>
            </a:r>
            <a:r>
              <a:rPr lang="es-MX" dirty="0"/>
              <a:t>Si posterior a la fecha del cierre de inscripciones, se requiere hacer correcciones a la información de los inscritos, deben solicitar la corrección en comunicación expedida por el representante legal de la institución educativa, ente deportivo y las organizaciones legalmente constituidas cuyo objeto sea  atender a personas con discapacidad que hayan realizado la inscripción, al correo electrónico: ayuda@juegosintercolegiados.com adjuntando copia del documento de identidad del participante.</a:t>
            </a:r>
            <a:endParaRPr lang="es-CO" dirty="0"/>
          </a:p>
        </p:txBody>
      </p:sp>
      <p:pic>
        <p:nvPicPr>
          <p:cNvPr id="8" name="Imagen 7" descr="Un grupo de personas con equipo de esquiar&#10;&#10;Descripción generada automáticamente con confianza media">
            <a:extLst>
              <a:ext uri="{FF2B5EF4-FFF2-40B4-BE49-F238E27FC236}">
                <a16:creationId xmlns:a16="http://schemas.microsoft.com/office/drawing/2014/main" id="{C0AA8704-357B-DF38-DAF7-67D09E947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21" y="2187390"/>
            <a:ext cx="6067093" cy="404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2484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F5EAC-4080-45CF-88C7-471F9612D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145796"/>
            <a:ext cx="11041380" cy="1052383"/>
          </a:xfrm>
        </p:spPr>
        <p:txBody>
          <a:bodyPr>
            <a:normAutofit fontScale="90000"/>
          </a:bodyPr>
          <a:lstStyle/>
          <a:p>
            <a:r>
              <a:rPr lang="es-MX" b="1" u="sng" dirty="0">
                <a:solidFill>
                  <a:srgbClr val="574490"/>
                </a:solidFill>
              </a:rPr>
              <a:t>GENERALIDADES DE LA NORMA REGLAMENTARÍA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2DC7E8-D6D0-AF1A-B771-DA5E7291F0F5}"/>
              </a:ext>
            </a:extLst>
          </p:cNvPr>
          <p:cNvSpPr txBox="1"/>
          <p:nvPr/>
        </p:nvSpPr>
        <p:spPr>
          <a:xfrm>
            <a:off x="6877705" y="2026934"/>
            <a:ext cx="54469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b="1" dirty="0"/>
              <a:t>Artículo 41. </a:t>
            </a:r>
            <a:r>
              <a:rPr lang="es-MX" sz="2400" dirty="0"/>
              <a:t>Para que la competencia sea válida y los deportistas o equipo se promueva a la siguiente fase de competencia, el evento de clasificación deberá cumplir con las siguientes condiciones: </a:t>
            </a:r>
            <a:endParaRPr lang="es-CO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B2E930A-2A79-726A-0469-5C8061B10ACC}"/>
              </a:ext>
            </a:extLst>
          </p:cNvPr>
          <p:cNvSpPr txBox="1"/>
          <p:nvPr/>
        </p:nvSpPr>
        <p:spPr>
          <a:xfrm>
            <a:off x="6976241" y="4616645"/>
            <a:ext cx="52499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b="1" dirty="0"/>
              <a:t>Bogotá: </a:t>
            </a:r>
            <a:r>
              <a:rPr lang="es-MX" sz="2000" dirty="0"/>
              <a:t>En Final Distrital deben realizar competencias cumpliendo el reglamento específico de cada </a:t>
            </a:r>
            <a:r>
              <a:rPr lang="es-MX" sz="2000" dirty="0">
                <a:highlight>
                  <a:srgbClr val="FFFF00"/>
                </a:highlight>
              </a:rPr>
              <a:t>deporte, categoría, sexo, modalidad, división de peso, mínimo con tres (3</a:t>
            </a:r>
            <a:r>
              <a:rPr lang="es-MX" sz="2000" dirty="0"/>
              <a:t>) deportistas cada uno, de diferente institución educativa. </a:t>
            </a:r>
            <a:endParaRPr lang="es-CO" sz="2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6EBE139-1927-DDB5-BE77-4DA385379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78" r="10114"/>
          <a:stretch/>
        </p:blipFill>
        <p:spPr>
          <a:xfrm>
            <a:off x="1718440" y="1304733"/>
            <a:ext cx="4682360" cy="6106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6168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F5EAC-4080-45CF-88C7-471F9612D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145796"/>
            <a:ext cx="11041380" cy="1052383"/>
          </a:xfrm>
        </p:spPr>
        <p:txBody>
          <a:bodyPr>
            <a:noAutofit/>
          </a:bodyPr>
          <a:lstStyle/>
          <a:p>
            <a:pPr algn="ctr"/>
            <a:r>
              <a:rPr lang="es-MX" sz="3200" b="1" u="sng" dirty="0">
                <a:solidFill>
                  <a:srgbClr val="574490"/>
                </a:solidFill>
              </a:rPr>
              <a:t>Presentación y verificación de documentación de deportistas participantes en los Juegos Intercolegiados 2022.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6385299-AF4A-458B-B65C-024C7DCDE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110" y="1513490"/>
            <a:ext cx="11041380" cy="5344511"/>
          </a:xfrm>
        </p:spPr>
        <p:txBody>
          <a:bodyPr>
            <a:normAutofit/>
          </a:bodyPr>
          <a:lstStyle/>
          <a:p>
            <a:pPr algn="just"/>
            <a:r>
              <a:rPr lang="es-ES" sz="1800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Todos las instituciones educativas inscritas y participantes en cumplimiento de la Norma Reglamentaria, y sin excepción, deben entregar los documentos en el orden que a continuación se establece:</a:t>
            </a:r>
            <a:endParaRPr lang="es-CO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28600" algn="just"/>
            <a:r>
              <a:rPr lang="es-ES" sz="1800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s-CO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1800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s-ES" sz="1800" b="1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Certificado escolar,</a:t>
            </a:r>
            <a:r>
              <a:rPr lang="es-ES" sz="1800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su expedición debe ser inferior a 30 días previo al inicio de las competencias (El colegio puede incluir a todos los deportistas en una misma certificación por deporte).</a:t>
            </a:r>
            <a:endParaRPr lang="es-CO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1800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s-CO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1800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s-ES" sz="1800" b="1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Copia del documento de identificación del deportista</a:t>
            </a:r>
            <a:r>
              <a:rPr lang="es-ES" sz="1800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(En caso de no poseerlo debe cumplir con lo establecido en el artículo 39 de la Norma Reglamentaria resolución 000382 de 2022).</a:t>
            </a:r>
            <a:endParaRPr lang="es-CO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28600" algn="just"/>
            <a:r>
              <a:rPr lang="es-ES" sz="1800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s-CO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1800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3.  </a:t>
            </a:r>
            <a:r>
              <a:rPr lang="es-ES" sz="1800" b="1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Certificado de afiliación a EPS o </a:t>
            </a:r>
            <a:r>
              <a:rPr lang="es-ES" sz="1800" b="1" dirty="0" err="1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Fosyga</a:t>
            </a:r>
            <a:r>
              <a:rPr lang="es-ES" sz="1800" b="1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con estado activo</a:t>
            </a:r>
            <a:r>
              <a:rPr lang="es-ES" sz="1800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(Su    expedición debe ser inferior a 30 días previo al inicio de la competencia).</a:t>
            </a:r>
            <a:endParaRPr lang="es-CO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1800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endParaRPr lang="es-CO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1800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es-ES" sz="1800" b="1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Consentimiento informado Menos de edad IDRD</a:t>
            </a:r>
            <a:r>
              <a:rPr lang="es-ES" sz="1800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este debe estar totalmente diligenciado y legible.  </a:t>
            </a:r>
            <a:endParaRPr lang="es-CO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09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F5EAC-4080-45CF-88C7-471F9612D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145796"/>
            <a:ext cx="11041380" cy="1052383"/>
          </a:xfrm>
        </p:spPr>
        <p:txBody>
          <a:bodyPr>
            <a:normAutofit/>
          </a:bodyPr>
          <a:lstStyle/>
          <a:p>
            <a:r>
              <a:rPr lang="es-MX" b="1" u="sng" dirty="0">
                <a:solidFill>
                  <a:srgbClr val="574490"/>
                </a:solidFill>
              </a:rPr>
              <a:t>PAGINA WEB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792E4D-040E-08F0-E9B1-6A81BDB2175B}"/>
              </a:ext>
            </a:extLst>
          </p:cNvPr>
          <p:cNvSpPr txBox="1"/>
          <p:nvPr/>
        </p:nvSpPr>
        <p:spPr>
          <a:xfrm>
            <a:off x="537884" y="3021579"/>
            <a:ext cx="375219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dirty="0">
                <a:hlinkClick r:id="rId2"/>
              </a:rPr>
              <a:t>https://www.idrd.gov.co/deportes/deporte-escolar/competencias-deportivas-juegos-intercolegiados-2022</a:t>
            </a:r>
            <a:endParaRPr lang="es-CO" sz="2800" dirty="0"/>
          </a:p>
          <a:p>
            <a:endParaRPr lang="es-CO" sz="28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2769976-1332-2E2D-328B-267360956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08" t="22948" r="11577" b="9805"/>
          <a:stretch/>
        </p:blipFill>
        <p:spPr>
          <a:xfrm>
            <a:off x="4290077" y="1198179"/>
            <a:ext cx="7977351" cy="484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756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16969</TotalTime>
  <Words>726</Words>
  <Application>Microsoft Office PowerPoint</Application>
  <PresentationFormat>Personalizado</PresentationFormat>
  <Paragraphs>84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Century Gothic</vt:lpstr>
      <vt:lpstr>Wingdings</vt:lpstr>
      <vt:lpstr>Tema de Office</vt:lpstr>
      <vt:lpstr>DEPORTE ESCOLAR JUEGOS INTERCOLEGIADOS  BOGOTÁ 2022</vt:lpstr>
      <vt:lpstr>RECOMENDACIONES GENERALES ___________________________________________________________________________________________________________________________________________________________________________________________________</vt:lpstr>
      <vt:lpstr>ORDEN DE LA REUNIÓN INFORMATIVA</vt:lpstr>
      <vt:lpstr>ESTRUCTURA DISTRITAL ___________________________________________________________________________________________________________________________________________________________________________________________________</vt:lpstr>
      <vt:lpstr>FASES DE COMPETENCIA ___________________________________________________________________________________________________________________________________________________________________________________________________</vt:lpstr>
      <vt:lpstr>GENERALIDADES DE LA NORMA REGLAMENTARÍA</vt:lpstr>
      <vt:lpstr>GENERALIDADES DE LA NORMA REGLAMENTARÍA</vt:lpstr>
      <vt:lpstr>Presentación y verificación de documentación de deportistas participantes en los Juegos Intercolegiados 2022.</vt:lpstr>
      <vt:lpstr>PAGINA WEB</vt:lpstr>
      <vt:lpstr>REGLAMENTO DEL DEPORTE</vt:lpstr>
      <vt:lpstr>CRONOGRAMA GENERAL COMPETENCIAS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 Garcia</dc:creator>
  <cp:lastModifiedBy>diego vasquez</cp:lastModifiedBy>
  <cp:revision>138</cp:revision>
  <dcterms:created xsi:type="dcterms:W3CDTF">2021-06-12T00:12:32Z</dcterms:created>
  <dcterms:modified xsi:type="dcterms:W3CDTF">2022-09-12T21:55:01Z</dcterms:modified>
</cp:coreProperties>
</file>