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57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A5E9C6-80ED-43E4-9669-2D574E7495B9}" type="doc">
      <dgm:prSet loTypeId="urn:microsoft.com/office/officeart/2008/layout/NameandTitleOrganizationalChart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CEB2074F-91CA-4402-985E-9483F78C9B04}">
      <dgm:prSet phldrT="[Texto]"/>
      <dgm:spPr/>
      <dgm:t>
        <a:bodyPr/>
        <a:lstStyle/>
        <a:p>
          <a:r>
            <a:rPr lang="es-ES" dirty="0">
              <a:latin typeface="Berlin Sans FB" panose="020E0602020502020306" pitchFamily="34" charset="0"/>
            </a:rPr>
            <a:t>JEFE OCI</a:t>
          </a:r>
        </a:p>
      </dgm:t>
    </dgm:pt>
    <dgm:pt modelId="{4610E885-8EA1-4FF4-825A-2B16BF5A47F5}" type="parTrans" cxnId="{F7DF474C-841A-466C-87DD-782912B44D44}">
      <dgm:prSet/>
      <dgm:spPr/>
      <dgm:t>
        <a:bodyPr/>
        <a:lstStyle/>
        <a:p>
          <a:endParaRPr lang="es-ES">
            <a:latin typeface="Berlin Sans FB" panose="020E0602020502020306" pitchFamily="34" charset="0"/>
          </a:endParaRPr>
        </a:p>
      </dgm:t>
    </dgm:pt>
    <dgm:pt modelId="{D26C077E-D599-4FC4-B3BD-7326D621EFBF}" type="sibTrans" cxnId="{F7DF474C-841A-466C-87DD-782912B44D44}">
      <dgm:prSet/>
      <dgm:spPr/>
      <dgm:t>
        <a:bodyPr/>
        <a:lstStyle/>
        <a:p>
          <a:r>
            <a:rPr lang="es-ES" dirty="0">
              <a:latin typeface="Berlin Sans FB" panose="020E0602020502020306" pitchFamily="34" charset="0"/>
            </a:rPr>
            <a:t>Líder</a:t>
          </a:r>
        </a:p>
      </dgm:t>
    </dgm:pt>
    <dgm:pt modelId="{37DA4F6F-6F8D-4806-93EF-27D25AB76C73}">
      <dgm:prSet phldrT="[Texto]"/>
      <dgm:spPr/>
      <dgm:t>
        <a:bodyPr/>
        <a:lstStyle/>
        <a:p>
          <a:r>
            <a:rPr lang="es-ES" dirty="0">
              <a:latin typeface="Berlin Sans FB" panose="020E0602020502020306" pitchFamily="34" charset="0"/>
            </a:rPr>
            <a:t>13 Profesionales </a:t>
          </a:r>
        </a:p>
      </dgm:t>
    </dgm:pt>
    <dgm:pt modelId="{4C73552A-9037-4E40-A18E-553B0129B726}" type="parTrans" cxnId="{58897679-5FC3-4707-94CC-C94BF83174F3}">
      <dgm:prSet/>
      <dgm:spPr/>
      <dgm:t>
        <a:bodyPr/>
        <a:lstStyle/>
        <a:p>
          <a:endParaRPr lang="es-ES">
            <a:latin typeface="Berlin Sans FB" panose="020E0602020502020306" pitchFamily="34" charset="0"/>
          </a:endParaRPr>
        </a:p>
      </dgm:t>
    </dgm:pt>
    <dgm:pt modelId="{37DED71F-629C-4F7B-87CC-F911D5A259CF}" type="sibTrans" cxnId="{58897679-5FC3-4707-94CC-C94BF83174F3}">
      <dgm:prSet/>
      <dgm:spPr/>
      <dgm:t>
        <a:bodyPr/>
        <a:lstStyle/>
        <a:p>
          <a:r>
            <a:rPr lang="es-ES" dirty="0">
              <a:latin typeface="Berlin Sans FB" panose="020E0602020502020306" pitchFamily="34" charset="0"/>
            </a:rPr>
            <a:t>Desarrollo misión OCI</a:t>
          </a:r>
        </a:p>
      </dgm:t>
    </dgm:pt>
    <dgm:pt modelId="{4B5B8C71-85A4-423A-BC08-392EE8FDEFAD}">
      <dgm:prSet phldrT="[Texto]"/>
      <dgm:spPr/>
      <dgm:t>
        <a:bodyPr/>
        <a:lstStyle/>
        <a:p>
          <a:r>
            <a:rPr lang="es-ES" dirty="0">
              <a:latin typeface="Berlin Sans FB" panose="020E0602020502020306" pitchFamily="34" charset="0"/>
            </a:rPr>
            <a:t>Tecnólogo</a:t>
          </a:r>
        </a:p>
      </dgm:t>
    </dgm:pt>
    <dgm:pt modelId="{5A44EEFD-791C-4D79-A37B-2CB19950F29B}" type="parTrans" cxnId="{653A6033-A93F-4B38-8768-6E8F92B203F1}">
      <dgm:prSet/>
      <dgm:spPr/>
      <dgm:t>
        <a:bodyPr/>
        <a:lstStyle/>
        <a:p>
          <a:endParaRPr lang="es-ES">
            <a:latin typeface="Berlin Sans FB" panose="020E0602020502020306" pitchFamily="34" charset="0"/>
          </a:endParaRPr>
        </a:p>
      </dgm:t>
    </dgm:pt>
    <dgm:pt modelId="{67231289-D81B-45AF-8A6B-A8DFFA5EE942}" type="sibTrans" cxnId="{653A6033-A93F-4B38-8768-6E8F92B203F1}">
      <dgm:prSet/>
      <dgm:spPr/>
      <dgm:t>
        <a:bodyPr/>
        <a:lstStyle/>
        <a:p>
          <a:r>
            <a:rPr lang="es-ES" dirty="0">
              <a:latin typeface="Berlin Sans FB" panose="020E0602020502020306" pitchFamily="34" charset="0"/>
            </a:rPr>
            <a:t>Apoyo a gestión del control</a:t>
          </a:r>
        </a:p>
      </dgm:t>
    </dgm:pt>
    <dgm:pt modelId="{C249FC43-CBD6-4F96-90C6-20655C1AAB5F}">
      <dgm:prSet phldrT="[Texto]"/>
      <dgm:spPr/>
      <dgm:t>
        <a:bodyPr/>
        <a:lstStyle/>
        <a:p>
          <a:r>
            <a:rPr lang="es-ES" dirty="0">
              <a:latin typeface="Berlin Sans FB" panose="020E0602020502020306" pitchFamily="34" charset="0"/>
            </a:rPr>
            <a:t>Secretaria Ejecutiva</a:t>
          </a:r>
        </a:p>
      </dgm:t>
    </dgm:pt>
    <dgm:pt modelId="{D9FA02DC-46BE-4373-BD2C-EB4E70102D17}" type="parTrans" cxnId="{AC2F5573-D77A-4B68-934B-E1936DD24BCA}">
      <dgm:prSet/>
      <dgm:spPr/>
      <dgm:t>
        <a:bodyPr/>
        <a:lstStyle/>
        <a:p>
          <a:endParaRPr lang="es-ES">
            <a:latin typeface="Berlin Sans FB" panose="020E0602020502020306" pitchFamily="34" charset="0"/>
          </a:endParaRPr>
        </a:p>
      </dgm:t>
    </dgm:pt>
    <dgm:pt modelId="{580250F1-EB1C-4C53-BFE2-8AFBD57B6654}" type="sibTrans" cxnId="{AC2F5573-D77A-4B68-934B-E1936DD24BCA}">
      <dgm:prSet/>
      <dgm:spPr/>
      <dgm:t>
        <a:bodyPr/>
        <a:lstStyle/>
        <a:p>
          <a:r>
            <a:rPr lang="es-ES" dirty="0">
              <a:latin typeface="Berlin Sans FB" panose="020E0602020502020306" pitchFamily="34" charset="0"/>
            </a:rPr>
            <a:t>Apoyo a la gestión administrativa</a:t>
          </a:r>
        </a:p>
      </dgm:t>
    </dgm:pt>
    <dgm:pt modelId="{4E3D43A8-C49E-4DEA-8E82-3C46832C768A}" type="pres">
      <dgm:prSet presAssocID="{54A5E9C6-80ED-43E4-9669-2D574E7495B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8B32826-7386-483D-8077-02E348B67A8A}" type="pres">
      <dgm:prSet presAssocID="{CEB2074F-91CA-4402-985E-9483F78C9B04}" presName="hierRoot1" presStyleCnt="0">
        <dgm:presLayoutVars>
          <dgm:hierBranch val="init"/>
        </dgm:presLayoutVars>
      </dgm:prSet>
      <dgm:spPr/>
    </dgm:pt>
    <dgm:pt modelId="{86B8069F-F773-4B73-9A73-7096339BF8D0}" type="pres">
      <dgm:prSet presAssocID="{CEB2074F-91CA-4402-985E-9483F78C9B04}" presName="rootComposite1" presStyleCnt="0"/>
      <dgm:spPr/>
    </dgm:pt>
    <dgm:pt modelId="{D2C48D60-23E6-4BAB-9AF9-00120F81CCE0}" type="pres">
      <dgm:prSet presAssocID="{CEB2074F-91CA-4402-985E-9483F78C9B04}" presName="rootText1" presStyleLbl="node0" presStyleIdx="0" presStyleCnt="1">
        <dgm:presLayoutVars>
          <dgm:chMax/>
          <dgm:chPref val="3"/>
        </dgm:presLayoutVars>
      </dgm:prSet>
      <dgm:spPr/>
    </dgm:pt>
    <dgm:pt modelId="{30F786C9-FF34-4112-9502-C63EA7AA2DC8}" type="pres">
      <dgm:prSet presAssocID="{CEB2074F-91CA-4402-985E-9483F78C9B04}" presName="titleText1" presStyleLbl="fgAcc0" presStyleIdx="0" presStyleCnt="1">
        <dgm:presLayoutVars>
          <dgm:chMax val="0"/>
          <dgm:chPref val="0"/>
        </dgm:presLayoutVars>
      </dgm:prSet>
      <dgm:spPr/>
    </dgm:pt>
    <dgm:pt modelId="{BC20613C-A636-43F7-A363-13984C9D6A2B}" type="pres">
      <dgm:prSet presAssocID="{CEB2074F-91CA-4402-985E-9483F78C9B04}" presName="rootConnector1" presStyleLbl="node1" presStyleIdx="0" presStyleCnt="3"/>
      <dgm:spPr/>
    </dgm:pt>
    <dgm:pt modelId="{B81B3DB4-1FE2-4BE2-9F65-A06E7645EE63}" type="pres">
      <dgm:prSet presAssocID="{CEB2074F-91CA-4402-985E-9483F78C9B04}" presName="hierChild2" presStyleCnt="0"/>
      <dgm:spPr/>
    </dgm:pt>
    <dgm:pt modelId="{EA71867A-E224-4AC5-853D-A20970786A90}" type="pres">
      <dgm:prSet presAssocID="{4C73552A-9037-4E40-A18E-553B0129B726}" presName="Name37" presStyleLbl="parChTrans1D2" presStyleIdx="0" presStyleCnt="3"/>
      <dgm:spPr/>
    </dgm:pt>
    <dgm:pt modelId="{8110D0C5-A5F3-4EC2-BE38-D2C5FBDFB4F1}" type="pres">
      <dgm:prSet presAssocID="{37DA4F6F-6F8D-4806-93EF-27D25AB76C73}" presName="hierRoot2" presStyleCnt="0">
        <dgm:presLayoutVars>
          <dgm:hierBranch val="init"/>
        </dgm:presLayoutVars>
      </dgm:prSet>
      <dgm:spPr/>
    </dgm:pt>
    <dgm:pt modelId="{DC9886EF-0A12-4030-91AF-9ADFBA37E711}" type="pres">
      <dgm:prSet presAssocID="{37DA4F6F-6F8D-4806-93EF-27D25AB76C73}" presName="rootComposite" presStyleCnt="0"/>
      <dgm:spPr/>
    </dgm:pt>
    <dgm:pt modelId="{FEFF4976-57E6-48CA-92B9-11D182C20DDC}" type="pres">
      <dgm:prSet presAssocID="{37DA4F6F-6F8D-4806-93EF-27D25AB76C73}" presName="rootText" presStyleLbl="node1" presStyleIdx="0" presStyleCnt="3">
        <dgm:presLayoutVars>
          <dgm:chMax/>
          <dgm:chPref val="3"/>
        </dgm:presLayoutVars>
      </dgm:prSet>
      <dgm:spPr/>
    </dgm:pt>
    <dgm:pt modelId="{09428634-53DE-4EF3-BF75-1E3D5DD11B3C}" type="pres">
      <dgm:prSet presAssocID="{37DA4F6F-6F8D-4806-93EF-27D25AB76C73}" presName="titleText2" presStyleLbl="fgAcc1" presStyleIdx="0" presStyleCnt="3">
        <dgm:presLayoutVars>
          <dgm:chMax val="0"/>
          <dgm:chPref val="0"/>
        </dgm:presLayoutVars>
      </dgm:prSet>
      <dgm:spPr/>
    </dgm:pt>
    <dgm:pt modelId="{A7A69CC9-241B-4A84-BE01-7AB58D0B10AA}" type="pres">
      <dgm:prSet presAssocID="{37DA4F6F-6F8D-4806-93EF-27D25AB76C73}" presName="rootConnector" presStyleLbl="node2" presStyleIdx="0" presStyleCnt="0"/>
      <dgm:spPr/>
    </dgm:pt>
    <dgm:pt modelId="{71B79B79-C6A8-43B0-B9A3-356906D1343F}" type="pres">
      <dgm:prSet presAssocID="{37DA4F6F-6F8D-4806-93EF-27D25AB76C73}" presName="hierChild4" presStyleCnt="0"/>
      <dgm:spPr/>
    </dgm:pt>
    <dgm:pt modelId="{880A93B2-F115-46F8-A69F-46292DE19467}" type="pres">
      <dgm:prSet presAssocID="{37DA4F6F-6F8D-4806-93EF-27D25AB76C73}" presName="hierChild5" presStyleCnt="0"/>
      <dgm:spPr/>
    </dgm:pt>
    <dgm:pt modelId="{6393B854-16A5-4308-AF13-2ED808866C01}" type="pres">
      <dgm:prSet presAssocID="{5A44EEFD-791C-4D79-A37B-2CB19950F29B}" presName="Name37" presStyleLbl="parChTrans1D2" presStyleIdx="1" presStyleCnt="3"/>
      <dgm:spPr/>
    </dgm:pt>
    <dgm:pt modelId="{504B90EC-1706-4527-8B6E-7B1C51849FA2}" type="pres">
      <dgm:prSet presAssocID="{4B5B8C71-85A4-423A-BC08-392EE8FDEFAD}" presName="hierRoot2" presStyleCnt="0">
        <dgm:presLayoutVars>
          <dgm:hierBranch val="init"/>
        </dgm:presLayoutVars>
      </dgm:prSet>
      <dgm:spPr/>
    </dgm:pt>
    <dgm:pt modelId="{CDB009CB-BAF9-4701-A9F0-48F24131CDBC}" type="pres">
      <dgm:prSet presAssocID="{4B5B8C71-85A4-423A-BC08-392EE8FDEFAD}" presName="rootComposite" presStyleCnt="0"/>
      <dgm:spPr/>
    </dgm:pt>
    <dgm:pt modelId="{A51D099D-5D8B-4768-B851-3B46AC2EFFA8}" type="pres">
      <dgm:prSet presAssocID="{4B5B8C71-85A4-423A-BC08-392EE8FDEFAD}" presName="rootText" presStyleLbl="node1" presStyleIdx="1" presStyleCnt="3">
        <dgm:presLayoutVars>
          <dgm:chMax/>
          <dgm:chPref val="3"/>
        </dgm:presLayoutVars>
      </dgm:prSet>
      <dgm:spPr/>
    </dgm:pt>
    <dgm:pt modelId="{CD75E4A6-5CA5-467B-B7C3-1FC008D25816}" type="pres">
      <dgm:prSet presAssocID="{4B5B8C71-85A4-423A-BC08-392EE8FDEFAD}" presName="titleText2" presStyleLbl="fgAcc1" presStyleIdx="1" presStyleCnt="3">
        <dgm:presLayoutVars>
          <dgm:chMax val="0"/>
          <dgm:chPref val="0"/>
        </dgm:presLayoutVars>
      </dgm:prSet>
      <dgm:spPr/>
    </dgm:pt>
    <dgm:pt modelId="{7520A31E-53B3-472B-8A30-FFC2162132EB}" type="pres">
      <dgm:prSet presAssocID="{4B5B8C71-85A4-423A-BC08-392EE8FDEFAD}" presName="rootConnector" presStyleLbl="node2" presStyleIdx="0" presStyleCnt="0"/>
      <dgm:spPr/>
    </dgm:pt>
    <dgm:pt modelId="{99C84ABE-56C8-41EF-8112-40DE8720A500}" type="pres">
      <dgm:prSet presAssocID="{4B5B8C71-85A4-423A-BC08-392EE8FDEFAD}" presName="hierChild4" presStyleCnt="0"/>
      <dgm:spPr/>
    </dgm:pt>
    <dgm:pt modelId="{A46435CE-48D0-4050-858F-A3E1A9F134A4}" type="pres">
      <dgm:prSet presAssocID="{4B5B8C71-85A4-423A-BC08-392EE8FDEFAD}" presName="hierChild5" presStyleCnt="0"/>
      <dgm:spPr/>
    </dgm:pt>
    <dgm:pt modelId="{75C8AD83-621F-4418-A323-2EF11C52DC71}" type="pres">
      <dgm:prSet presAssocID="{D9FA02DC-46BE-4373-BD2C-EB4E70102D17}" presName="Name37" presStyleLbl="parChTrans1D2" presStyleIdx="2" presStyleCnt="3"/>
      <dgm:spPr/>
    </dgm:pt>
    <dgm:pt modelId="{908CF949-E0E1-4EA7-A263-F60E14F51F72}" type="pres">
      <dgm:prSet presAssocID="{C249FC43-CBD6-4F96-90C6-20655C1AAB5F}" presName="hierRoot2" presStyleCnt="0">
        <dgm:presLayoutVars>
          <dgm:hierBranch val="init"/>
        </dgm:presLayoutVars>
      </dgm:prSet>
      <dgm:spPr/>
    </dgm:pt>
    <dgm:pt modelId="{B4C082CF-1FA0-4883-9D73-43AD6B4755CD}" type="pres">
      <dgm:prSet presAssocID="{C249FC43-CBD6-4F96-90C6-20655C1AAB5F}" presName="rootComposite" presStyleCnt="0"/>
      <dgm:spPr/>
    </dgm:pt>
    <dgm:pt modelId="{C2CA05BF-ADAC-4C30-9412-BA4DC0D8638B}" type="pres">
      <dgm:prSet presAssocID="{C249FC43-CBD6-4F96-90C6-20655C1AAB5F}" presName="rootText" presStyleLbl="node1" presStyleIdx="2" presStyleCnt="3">
        <dgm:presLayoutVars>
          <dgm:chMax/>
          <dgm:chPref val="3"/>
        </dgm:presLayoutVars>
      </dgm:prSet>
      <dgm:spPr/>
    </dgm:pt>
    <dgm:pt modelId="{DD18588E-605F-483F-B23F-65922EA7FFF0}" type="pres">
      <dgm:prSet presAssocID="{C249FC43-CBD6-4F96-90C6-20655C1AAB5F}" presName="titleText2" presStyleLbl="fgAcc1" presStyleIdx="2" presStyleCnt="3">
        <dgm:presLayoutVars>
          <dgm:chMax val="0"/>
          <dgm:chPref val="0"/>
        </dgm:presLayoutVars>
      </dgm:prSet>
      <dgm:spPr/>
    </dgm:pt>
    <dgm:pt modelId="{8DA08AF6-FD1C-4951-A00A-6E0289F8AF3E}" type="pres">
      <dgm:prSet presAssocID="{C249FC43-CBD6-4F96-90C6-20655C1AAB5F}" presName="rootConnector" presStyleLbl="node2" presStyleIdx="0" presStyleCnt="0"/>
      <dgm:spPr/>
    </dgm:pt>
    <dgm:pt modelId="{03B08394-665D-45FD-96A3-139B78155D92}" type="pres">
      <dgm:prSet presAssocID="{C249FC43-CBD6-4F96-90C6-20655C1AAB5F}" presName="hierChild4" presStyleCnt="0"/>
      <dgm:spPr/>
    </dgm:pt>
    <dgm:pt modelId="{ACE1CC20-91B6-486F-9AED-34DDBC87BC72}" type="pres">
      <dgm:prSet presAssocID="{C249FC43-CBD6-4F96-90C6-20655C1AAB5F}" presName="hierChild5" presStyleCnt="0"/>
      <dgm:spPr/>
    </dgm:pt>
    <dgm:pt modelId="{7B589C2A-EE88-40C8-A1F3-1CE5329D880D}" type="pres">
      <dgm:prSet presAssocID="{CEB2074F-91CA-4402-985E-9483F78C9B04}" presName="hierChild3" presStyleCnt="0"/>
      <dgm:spPr/>
    </dgm:pt>
  </dgm:ptLst>
  <dgm:cxnLst>
    <dgm:cxn modelId="{51A83F09-6172-4E89-8115-DA3514823E10}" type="presOf" srcId="{D9FA02DC-46BE-4373-BD2C-EB4E70102D17}" destId="{75C8AD83-621F-4418-A323-2EF11C52DC71}" srcOrd="0" destOrd="0" presId="urn:microsoft.com/office/officeart/2008/layout/NameandTitleOrganizationalChart"/>
    <dgm:cxn modelId="{688A3616-7486-43BF-B5AE-C1B2EDCD6524}" type="presOf" srcId="{C249FC43-CBD6-4F96-90C6-20655C1AAB5F}" destId="{C2CA05BF-ADAC-4C30-9412-BA4DC0D8638B}" srcOrd="0" destOrd="0" presId="urn:microsoft.com/office/officeart/2008/layout/NameandTitleOrganizationalChart"/>
    <dgm:cxn modelId="{B6F25119-AD44-4C93-8AE6-922AD2D33041}" type="presOf" srcId="{580250F1-EB1C-4C53-BFE2-8AFBD57B6654}" destId="{DD18588E-605F-483F-B23F-65922EA7FFF0}" srcOrd="0" destOrd="0" presId="urn:microsoft.com/office/officeart/2008/layout/NameandTitleOrganizationalChart"/>
    <dgm:cxn modelId="{CDF0FF26-6B02-4034-AD5F-F21A9C000698}" type="presOf" srcId="{67231289-D81B-45AF-8A6B-A8DFFA5EE942}" destId="{CD75E4A6-5CA5-467B-B7C3-1FC008D25816}" srcOrd="0" destOrd="0" presId="urn:microsoft.com/office/officeart/2008/layout/NameandTitleOrganizationalChart"/>
    <dgm:cxn modelId="{653A6033-A93F-4B38-8768-6E8F92B203F1}" srcId="{CEB2074F-91CA-4402-985E-9483F78C9B04}" destId="{4B5B8C71-85A4-423A-BC08-392EE8FDEFAD}" srcOrd="1" destOrd="0" parTransId="{5A44EEFD-791C-4D79-A37B-2CB19950F29B}" sibTransId="{67231289-D81B-45AF-8A6B-A8DFFA5EE942}"/>
    <dgm:cxn modelId="{1609A440-F5CD-47B7-B8DD-CD860234FB76}" type="presOf" srcId="{CEB2074F-91CA-4402-985E-9483F78C9B04}" destId="{BC20613C-A636-43F7-A363-13984C9D6A2B}" srcOrd="1" destOrd="0" presId="urn:microsoft.com/office/officeart/2008/layout/NameandTitleOrganizationalChart"/>
    <dgm:cxn modelId="{2F5C405B-B4EB-4F41-8EE6-D0F0E6DD4AD3}" type="presOf" srcId="{CEB2074F-91CA-4402-985E-9483F78C9B04}" destId="{D2C48D60-23E6-4BAB-9AF9-00120F81CCE0}" srcOrd="0" destOrd="0" presId="urn:microsoft.com/office/officeart/2008/layout/NameandTitleOrganizationalChart"/>
    <dgm:cxn modelId="{AC047B60-7882-4FDB-9CDA-554974A05DAA}" type="presOf" srcId="{4C73552A-9037-4E40-A18E-553B0129B726}" destId="{EA71867A-E224-4AC5-853D-A20970786A90}" srcOrd="0" destOrd="0" presId="urn:microsoft.com/office/officeart/2008/layout/NameandTitleOrganizationalChart"/>
    <dgm:cxn modelId="{ADA6F142-CD5E-4238-AD1A-13910C9C566D}" type="presOf" srcId="{37DA4F6F-6F8D-4806-93EF-27D25AB76C73}" destId="{A7A69CC9-241B-4A84-BE01-7AB58D0B10AA}" srcOrd="1" destOrd="0" presId="urn:microsoft.com/office/officeart/2008/layout/NameandTitleOrganizationalChart"/>
    <dgm:cxn modelId="{F7DF474C-841A-466C-87DD-782912B44D44}" srcId="{54A5E9C6-80ED-43E4-9669-2D574E7495B9}" destId="{CEB2074F-91CA-4402-985E-9483F78C9B04}" srcOrd="0" destOrd="0" parTransId="{4610E885-8EA1-4FF4-825A-2B16BF5A47F5}" sibTransId="{D26C077E-D599-4FC4-B3BD-7326D621EFBF}"/>
    <dgm:cxn modelId="{6E23554C-EDEB-4436-AB06-126A80706E5D}" type="presOf" srcId="{37DED71F-629C-4F7B-87CC-F911D5A259CF}" destId="{09428634-53DE-4EF3-BF75-1E3D5DD11B3C}" srcOrd="0" destOrd="0" presId="urn:microsoft.com/office/officeart/2008/layout/NameandTitleOrganizationalChart"/>
    <dgm:cxn modelId="{AC2F5573-D77A-4B68-934B-E1936DD24BCA}" srcId="{CEB2074F-91CA-4402-985E-9483F78C9B04}" destId="{C249FC43-CBD6-4F96-90C6-20655C1AAB5F}" srcOrd="2" destOrd="0" parTransId="{D9FA02DC-46BE-4373-BD2C-EB4E70102D17}" sibTransId="{580250F1-EB1C-4C53-BFE2-8AFBD57B6654}"/>
    <dgm:cxn modelId="{58897679-5FC3-4707-94CC-C94BF83174F3}" srcId="{CEB2074F-91CA-4402-985E-9483F78C9B04}" destId="{37DA4F6F-6F8D-4806-93EF-27D25AB76C73}" srcOrd="0" destOrd="0" parTransId="{4C73552A-9037-4E40-A18E-553B0129B726}" sibTransId="{37DED71F-629C-4F7B-87CC-F911D5A259CF}"/>
    <dgm:cxn modelId="{3A8B9D82-2AE2-440B-BC52-457D27DF71C2}" type="presOf" srcId="{C249FC43-CBD6-4F96-90C6-20655C1AAB5F}" destId="{8DA08AF6-FD1C-4951-A00A-6E0289F8AF3E}" srcOrd="1" destOrd="0" presId="urn:microsoft.com/office/officeart/2008/layout/NameandTitleOrganizationalChart"/>
    <dgm:cxn modelId="{F5B4D19F-79AF-4A57-BB3C-A9C0B527E998}" type="presOf" srcId="{54A5E9C6-80ED-43E4-9669-2D574E7495B9}" destId="{4E3D43A8-C49E-4DEA-8E82-3C46832C768A}" srcOrd="0" destOrd="0" presId="urn:microsoft.com/office/officeart/2008/layout/NameandTitleOrganizationalChart"/>
    <dgm:cxn modelId="{511582A1-25E6-4816-B11C-D77AB7EAE736}" type="presOf" srcId="{D26C077E-D599-4FC4-B3BD-7326D621EFBF}" destId="{30F786C9-FF34-4112-9502-C63EA7AA2DC8}" srcOrd="0" destOrd="0" presId="urn:microsoft.com/office/officeart/2008/layout/NameandTitleOrganizationalChart"/>
    <dgm:cxn modelId="{575CB4D3-3254-4857-90DA-A4B93915B7CC}" type="presOf" srcId="{5A44EEFD-791C-4D79-A37B-2CB19950F29B}" destId="{6393B854-16A5-4308-AF13-2ED808866C01}" srcOrd="0" destOrd="0" presId="urn:microsoft.com/office/officeart/2008/layout/NameandTitleOrganizationalChart"/>
    <dgm:cxn modelId="{6B6973DF-3651-43AC-8604-4C54095DBD44}" type="presOf" srcId="{4B5B8C71-85A4-423A-BC08-392EE8FDEFAD}" destId="{A51D099D-5D8B-4768-B851-3B46AC2EFFA8}" srcOrd="0" destOrd="0" presId="urn:microsoft.com/office/officeart/2008/layout/NameandTitleOrganizationalChart"/>
    <dgm:cxn modelId="{C69E5FFE-ECB5-4F8C-B616-DA685F723C51}" type="presOf" srcId="{37DA4F6F-6F8D-4806-93EF-27D25AB76C73}" destId="{FEFF4976-57E6-48CA-92B9-11D182C20DDC}" srcOrd="0" destOrd="0" presId="urn:microsoft.com/office/officeart/2008/layout/NameandTitleOrganizationalChart"/>
    <dgm:cxn modelId="{6F1524FF-A5E3-4652-BFE0-7B4C3E0B7A19}" type="presOf" srcId="{4B5B8C71-85A4-423A-BC08-392EE8FDEFAD}" destId="{7520A31E-53B3-472B-8A30-FFC2162132EB}" srcOrd="1" destOrd="0" presId="urn:microsoft.com/office/officeart/2008/layout/NameandTitleOrganizationalChart"/>
    <dgm:cxn modelId="{B0038BEE-80DB-4781-A3D9-6396DD779D01}" type="presParOf" srcId="{4E3D43A8-C49E-4DEA-8E82-3C46832C768A}" destId="{58B32826-7386-483D-8077-02E348B67A8A}" srcOrd="0" destOrd="0" presId="urn:microsoft.com/office/officeart/2008/layout/NameandTitleOrganizationalChart"/>
    <dgm:cxn modelId="{4DF330B0-6602-48EE-B7F2-7F79CE8C59F4}" type="presParOf" srcId="{58B32826-7386-483D-8077-02E348B67A8A}" destId="{86B8069F-F773-4B73-9A73-7096339BF8D0}" srcOrd="0" destOrd="0" presId="urn:microsoft.com/office/officeart/2008/layout/NameandTitleOrganizationalChart"/>
    <dgm:cxn modelId="{8FFC539B-5678-4461-B438-6FE2091514AA}" type="presParOf" srcId="{86B8069F-F773-4B73-9A73-7096339BF8D0}" destId="{D2C48D60-23E6-4BAB-9AF9-00120F81CCE0}" srcOrd="0" destOrd="0" presId="urn:microsoft.com/office/officeart/2008/layout/NameandTitleOrganizationalChart"/>
    <dgm:cxn modelId="{A40CB2A0-0F92-439F-9E9E-BC2CD6EF8491}" type="presParOf" srcId="{86B8069F-F773-4B73-9A73-7096339BF8D0}" destId="{30F786C9-FF34-4112-9502-C63EA7AA2DC8}" srcOrd="1" destOrd="0" presId="urn:microsoft.com/office/officeart/2008/layout/NameandTitleOrganizationalChart"/>
    <dgm:cxn modelId="{5E43A21B-BC75-41DE-8500-6C9028D9B287}" type="presParOf" srcId="{86B8069F-F773-4B73-9A73-7096339BF8D0}" destId="{BC20613C-A636-43F7-A363-13984C9D6A2B}" srcOrd="2" destOrd="0" presId="urn:microsoft.com/office/officeart/2008/layout/NameandTitleOrganizationalChart"/>
    <dgm:cxn modelId="{4A9C51E8-F1A3-4FF9-A9E8-312317FEE1DD}" type="presParOf" srcId="{58B32826-7386-483D-8077-02E348B67A8A}" destId="{B81B3DB4-1FE2-4BE2-9F65-A06E7645EE63}" srcOrd="1" destOrd="0" presId="urn:microsoft.com/office/officeart/2008/layout/NameandTitleOrganizationalChart"/>
    <dgm:cxn modelId="{10A5A6EE-B0BD-4952-BD1A-4F59719065C9}" type="presParOf" srcId="{B81B3DB4-1FE2-4BE2-9F65-A06E7645EE63}" destId="{EA71867A-E224-4AC5-853D-A20970786A90}" srcOrd="0" destOrd="0" presId="urn:microsoft.com/office/officeart/2008/layout/NameandTitleOrganizationalChart"/>
    <dgm:cxn modelId="{9793BDBF-ABEC-49C0-9CC3-3F9BCA0AEC7A}" type="presParOf" srcId="{B81B3DB4-1FE2-4BE2-9F65-A06E7645EE63}" destId="{8110D0C5-A5F3-4EC2-BE38-D2C5FBDFB4F1}" srcOrd="1" destOrd="0" presId="urn:microsoft.com/office/officeart/2008/layout/NameandTitleOrganizationalChart"/>
    <dgm:cxn modelId="{8BAE64E5-2204-4779-939B-6DA236E8A1ED}" type="presParOf" srcId="{8110D0C5-A5F3-4EC2-BE38-D2C5FBDFB4F1}" destId="{DC9886EF-0A12-4030-91AF-9ADFBA37E711}" srcOrd="0" destOrd="0" presId="urn:microsoft.com/office/officeart/2008/layout/NameandTitleOrganizationalChart"/>
    <dgm:cxn modelId="{23437C7E-C5A3-4A63-87D0-65DD04226F23}" type="presParOf" srcId="{DC9886EF-0A12-4030-91AF-9ADFBA37E711}" destId="{FEFF4976-57E6-48CA-92B9-11D182C20DDC}" srcOrd="0" destOrd="0" presId="urn:microsoft.com/office/officeart/2008/layout/NameandTitleOrganizationalChart"/>
    <dgm:cxn modelId="{2B98E1D6-179D-45EB-AC1F-09D2FEE53282}" type="presParOf" srcId="{DC9886EF-0A12-4030-91AF-9ADFBA37E711}" destId="{09428634-53DE-4EF3-BF75-1E3D5DD11B3C}" srcOrd="1" destOrd="0" presId="urn:microsoft.com/office/officeart/2008/layout/NameandTitleOrganizationalChart"/>
    <dgm:cxn modelId="{62CE8FE0-C0FA-41C1-A8BE-E96354B80953}" type="presParOf" srcId="{DC9886EF-0A12-4030-91AF-9ADFBA37E711}" destId="{A7A69CC9-241B-4A84-BE01-7AB58D0B10AA}" srcOrd="2" destOrd="0" presId="urn:microsoft.com/office/officeart/2008/layout/NameandTitleOrganizationalChart"/>
    <dgm:cxn modelId="{DE2E248F-5D91-4858-B523-9442C4227E57}" type="presParOf" srcId="{8110D0C5-A5F3-4EC2-BE38-D2C5FBDFB4F1}" destId="{71B79B79-C6A8-43B0-B9A3-356906D1343F}" srcOrd="1" destOrd="0" presId="urn:microsoft.com/office/officeart/2008/layout/NameandTitleOrganizationalChart"/>
    <dgm:cxn modelId="{5E522202-AE0E-439F-80A2-EBEC933A6C08}" type="presParOf" srcId="{8110D0C5-A5F3-4EC2-BE38-D2C5FBDFB4F1}" destId="{880A93B2-F115-46F8-A69F-46292DE19467}" srcOrd="2" destOrd="0" presId="urn:microsoft.com/office/officeart/2008/layout/NameandTitleOrganizationalChart"/>
    <dgm:cxn modelId="{E5E4243B-1E4B-4C7E-9EB2-9E49E2BB833D}" type="presParOf" srcId="{B81B3DB4-1FE2-4BE2-9F65-A06E7645EE63}" destId="{6393B854-16A5-4308-AF13-2ED808866C01}" srcOrd="2" destOrd="0" presId="urn:microsoft.com/office/officeart/2008/layout/NameandTitleOrganizationalChart"/>
    <dgm:cxn modelId="{43BA2B9F-1ED1-4CCB-8768-871AC229D8AC}" type="presParOf" srcId="{B81B3DB4-1FE2-4BE2-9F65-A06E7645EE63}" destId="{504B90EC-1706-4527-8B6E-7B1C51849FA2}" srcOrd="3" destOrd="0" presId="urn:microsoft.com/office/officeart/2008/layout/NameandTitleOrganizationalChart"/>
    <dgm:cxn modelId="{27E9B32D-5BFB-413D-88D8-E2D4059A6363}" type="presParOf" srcId="{504B90EC-1706-4527-8B6E-7B1C51849FA2}" destId="{CDB009CB-BAF9-4701-A9F0-48F24131CDBC}" srcOrd="0" destOrd="0" presId="urn:microsoft.com/office/officeart/2008/layout/NameandTitleOrganizationalChart"/>
    <dgm:cxn modelId="{800A0433-7948-4EF3-8A59-422F58867F30}" type="presParOf" srcId="{CDB009CB-BAF9-4701-A9F0-48F24131CDBC}" destId="{A51D099D-5D8B-4768-B851-3B46AC2EFFA8}" srcOrd="0" destOrd="0" presId="urn:microsoft.com/office/officeart/2008/layout/NameandTitleOrganizationalChart"/>
    <dgm:cxn modelId="{D7FAA340-1996-4E01-ABAA-9ED98C57D390}" type="presParOf" srcId="{CDB009CB-BAF9-4701-A9F0-48F24131CDBC}" destId="{CD75E4A6-5CA5-467B-B7C3-1FC008D25816}" srcOrd="1" destOrd="0" presId="urn:microsoft.com/office/officeart/2008/layout/NameandTitleOrganizationalChart"/>
    <dgm:cxn modelId="{A0A9933E-68F1-4410-A941-5AFDF38B591E}" type="presParOf" srcId="{CDB009CB-BAF9-4701-A9F0-48F24131CDBC}" destId="{7520A31E-53B3-472B-8A30-FFC2162132EB}" srcOrd="2" destOrd="0" presId="urn:microsoft.com/office/officeart/2008/layout/NameandTitleOrganizationalChart"/>
    <dgm:cxn modelId="{80240B35-F398-4033-918E-921F6EE3DC98}" type="presParOf" srcId="{504B90EC-1706-4527-8B6E-7B1C51849FA2}" destId="{99C84ABE-56C8-41EF-8112-40DE8720A500}" srcOrd="1" destOrd="0" presId="urn:microsoft.com/office/officeart/2008/layout/NameandTitleOrganizationalChart"/>
    <dgm:cxn modelId="{F5F787EE-8EF2-4DA6-8FC2-83C97225C1A0}" type="presParOf" srcId="{504B90EC-1706-4527-8B6E-7B1C51849FA2}" destId="{A46435CE-48D0-4050-858F-A3E1A9F134A4}" srcOrd="2" destOrd="0" presId="urn:microsoft.com/office/officeart/2008/layout/NameandTitleOrganizationalChart"/>
    <dgm:cxn modelId="{FD8BBDD9-5658-465B-91D6-610B2F72C105}" type="presParOf" srcId="{B81B3DB4-1FE2-4BE2-9F65-A06E7645EE63}" destId="{75C8AD83-621F-4418-A323-2EF11C52DC71}" srcOrd="4" destOrd="0" presId="urn:microsoft.com/office/officeart/2008/layout/NameandTitleOrganizationalChart"/>
    <dgm:cxn modelId="{8B543F60-C3DE-4409-94F0-D2B01A81C3B2}" type="presParOf" srcId="{B81B3DB4-1FE2-4BE2-9F65-A06E7645EE63}" destId="{908CF949-E0E1-4EA7-A263-F60E14F51F72}" srcOrd="5" destOrd="0" presId="urn:microsoft.com/office/officeart/2008/layout/NameandTitleOrganizationalChart"/>
    <dgm:cxn modelId="{8329444A-400C-4A2D-BD23-488546E43BEE}" type="presParOf" srcId="{908CF949-E0E1-4EA7-A263-F60E14F51F72}" destId="{B4C082CF-1FA0-4883-9D73-43AD6B4755CD}" srcOrd="0" destOrd="0" presId="urn:microsoft.com/office/officeart/2008/layout/NameandTitleOrganizationalChart"/>
    <dgm:cxn modelId="{E0A5A4D2-0E6A-42B5-AF9B-E408F89594F6}" type="presParOf" srcId="{B4C082CF-1FA0-4883-9D73-43AD6B4755CD}" destId="{C2CA05BF-ADAC-4C30-9412-BA4DC0D8638B}" srcOrd="0" destOrd="0" presId="urn:microsoft.com/office/officeart/2008/layout/NameandTitleOrganizationalChart"/>
    <dgm:cxn modelId="{6C90E27A-BE8B-427F-9FBC-588D77FAB435}" type="presParOf" srcId="{B4C082CF-1FA0-4883-9D73-43AD6B4755CD}" destId="{DD18588E-605F-483F-B23F-65922EA7FFF0}" srcOrd="1" destOrd="0" presId="urn:microsoft.com/office/officeart/2008/layout/NameandTitleOrganizationalChart"/>
    <dgm:cxn modelId="{828B2B36-C304-45A9-B134-0CFC2D546AD2}" type="presParOf" srcId="{B4C082CF-1FA0-4883-9D73-43AD6B4755CD}" destId="{8DA08AF6-FD1C-4951-A00A-6E0289F8AF3E}" srcOrd="2" destOrd="0" presId="urn:microsoft.com/office/officeart/2008/layout/NameandTitleOrganizationalChart"/>
    <dgm:cxn modelId="{AE3C1BF8-CE6C-4517-9ACB-FE883DFEBE25}" type="presParOf" srcId="{908CF949-E0E1-4EA7-A263-F60E14F51F72}" destId="{03B08394-665D-45FD-96A3-139B78155D92}" srcOrd="1" destOrd="0" presId="urn:microsoft.com/office/officeart/2008/layout/NameandTitleOrganizationalChart"/>
    <dgm:cxn modelId="{0BF3009A-F301-4903-9038-E88C1DFBEFC1}" type="presParOf" srcId="{908CF949-E0E1-4EA7-A263-F60E14F51F72}" destId="{ACE1CC20-91B6-486F-9AED-34DDBC87BC72}" srcOrd="2" destOrd="0" presId="urn:microsoft.com/office/officeart/2008/layout/NameandTitleOrganizationalChart"/>
    <dgm:cxn modelId="{C9305243-73E0-46EE-994D-76C8D5D6A444}" type="presParOf" srcId="{58B32826-7386-483D-8077-02E348B67A8A}" destId="{7B589C2A-EE88-40C8-A1F3-1CE5329D880D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C8AD83-621F-4418-A323-2EF11C52DC71}">
      <dsp:nvSpPr>
        <dsp:cNvPr id="0" name=""/>
        <dsp:cNvSpPr/>
      </dsp:nvSpPr>
      <dsp:spPr>
        <a:xfrm>
          <a:off x="3958686" y="2333703"/>
          <a:ext cx="2825825" cy="6300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5629"/>
              </a:lnTo>
              <a:lnTo>
                <a:pt x="2825825" y="375629"/>
              </a:lnTo>
              <a:lnTo>
                <a:pt x="2825825" y="63008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93B854-16A5-4308-AF13-2ED808866C01}">
      <dsp:nvSpPr>
        <dsp:cNvPr id="0" name=""/>
        <dsp:cNvSpPr/>
      </dsp:nvSpPr>
      <dsp:spPr>
        <a:xfrm>
          <a:off x="3912966" y="2333703"/>
          <a:ext cx="91440" cy="6300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008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1867A-E224-4AC5-853D-A20970786A90}">
      <dsp:nvSpPr>
        <dsp:cNvPr id="0" name=""/>
        <dsp:cNvSpPr/>
      </dsp:nvSpPr>
      <dsp:spPr>
        <a:xfrm>
          <a:off x="1132861" y="2333703"/>
          <a:ext cx="2825825" cy="630088"/>
        </a:xfrm>
        <a:custGeom>
          <a:avLst/>
          <a:gdLst/>
          <a:ahLst/>
          <a:cxnLst/>
          <a:rect l="0" t="0" r="0" b="0"/>
          <a:pathLst>
            <a:path>
              <a:moveTo>
                <a:pt x="2825825" y="0"/>
              </a:moveTo>
              <a:lnTo>
                <a:pt x="2825825" y="375629"/>
              </a:lnTo>
              <a:lnTo>
                <a:pt x="0" y="375629"/>
              </a:lnTo>
              <a:lnTo>
                <a:pt x="0" y="63008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C48D60-23E6-4BAB-9AF9-00120F81CCE0}">
      <dsp:nvSpPr>
        <dsp:cNvPr id="0" name=""/>
        <dsp:cNvSpPr/>
      </dsp:nvSpPr>
      <dsp:spPr>
        <a:xfrm>
          <a:off x="2905546" y="1243165"/>
          <a:ext cx="2106279" cy="109053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53887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>
              <a:latin typeface="Berlin Sans FB" panose="020E0602020502020306" pitchFamily="34" charset="0"/>
            </a:rPr>
            <a:t>JEFE OCI</a:t>
          </a:r>
        </a:p>
      </dsp:txBody>
      <dsp:txXfrm>
        <a:off x="2905546" y="1243165"/>
        <a:ext cx="2106279" cy="1090538"/>
      </dsp:txXfrm>
    </dsp:sp>
    <dsp:sp modelId="{30F786C9-FF34-4112-9502-C63EA7AA2DC8}">
      <dsp:nvSpPr>
        <dsp:cNvPr id="0" name=""/>
        <dsp:cNvSpPr/>
      </dsp:nvSpPr>
      <dsp:spPr>
        <a:xfrm>
          <a:off x="3326802" y="2091361"/>
          <a:ext cx="1895651" cy="3635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040" tIns="16510" rIns="66040" bIns="16510" numCol="1" spcCol="1270" anchor="ctr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 dirty="0">
              <a:latin typeface="Berlin Sans FB" panose="020E0602020502020306" pitchFamily="34" charset="0"/>
            </a:rPr>
            <a:t>Líder</a:t>
          </a:r>
        </a:p>
      </dsp:txBody>
      <dsp:txXfrm>
        <a:off x="3326802" y="2091361"/>
        <a:ext cx="1895651" cy="363512"/>
      </dsp:txXfrm>
    </dsp:sp>
    <dsp:sp modelId="{FEFF4976-57E6-48CA-92B9-11D182C20DDC}">
      <dsp:nvSpPr>
        <dsp:cNvPr id="0" name=""/>
        <dsp:cNvSpPr/>
      </dsp:nvSpPr>
      <dsp:spPr>
        <a:xfrm>
          <a:off x="79721" y="2963792"/>
          <a:ext cx="2106279" cy="109053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53887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>
              <a:latin typeface="Berlin Sans FB" panose="020E0602020502020306" pitchFamily="34" charset="0"/>
            </a:rPr>
            <a:t>13 Profesionales </a:t>
          </a:r>
        </a:p>
      </dsp:txBody>
      <dsp:txXfrm>
        <a:off x="79721" y="2963792"/>
        <a:ext cx="2106279" cy="1090538"/>
      </dsp:txXfrm>
    </dsp:sp>
    <dsp:sp modelId="{09428634-53DE-4EF3-BF75-1E3D5DD11B3C}">
      <dsp:nvSpPr>
        <dsp:cNvPr id="0" name=""/>
        <dsp:cNvSpPr/>
      </dsp:nvSpPr>
      <dsp:spPr>
        <a:xfrm>
          <a:off x="500977" y="3811988"/>
          <a:ext cx="1895651" cy="3635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latin typeface="Berlin Sans FB" panose="020E0602020502020306" pitchFamily="34" charset="0"/>
            </a:rPr>
            <a:t>Desarrollo misión OCI</a:t>
          </a:r>
        </a:p>
      </dsp:txBody>
      <dsp:txXfrm>
        <a:off x="500977" y="3811988"/>
        <a:ext cx="1895651" cy="363512"/>
      </dsp:txXfrm>
    </dsp:sp>
    <dsp:sp modelId="{A51D099D-5D8B-4768-B851-3B46AC2EFFA8}">
      <dsp:nvSpPr>
        <dsp:cNvPr id="0" name=""/>
        <dsp:cNvSpPr/>
      </dsp:nvSpPr>
      <dsp:spPr>
        <a:xfrm>
          <a:off x="2905546" y="2963792"/>
          <a:ext cx="2106279" cy="1090538"/>
        </a:xfrm>
        <a:prstGeom prst="rect">
          <a:avLst/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53887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>
              <a:latin typeface="Berlin Sans FB" panose="020E0602020502020306" pitchFamily="34" charset="0"/>
            </a:rPr>
            <a:t>Tecnólogo</a:t>
          </a:r>
        </a:p>
      </dsp:txBody>
      <dsp:txXfrm>
        <a:off x="2905546" y="2963792"/>
        <a:ext cx="2106279" cy="1090538"/>
      </dsp:txXfrm>
    </dsp:sp>
    <dsp:sp modelId="{CD75E4A6-5CA5-467B-B7C3-1FC008D25816}">
      <dsp:nvSpPr>
        <dsp:cNvPr id="0" name=""/>
        <dsp:cNvSpPr/>
      </dsp:nvSpPr>
      <dsp:spPr>
        <a:xfrm>
          <a:off x="3326802" y="3811988"/>
          <a:ext cx="1895651" cy="3635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latin typeface="Berlin Sans FB" panose="020E0602020502020306" pitchFamily="34" charset="0"/>
            </a:rPr>
            <a:t>Apoyo a gestión del control</a:t>
          </a:r>
        </a:p>
      </dsp:txBody>
      <dsp:txXfrm>
        <a:off x="3326802" y="3811988"/>
        <a:ext cx="1895651" cy="363512"/>
      </dsp:txXfrm>
    </dsp:sp>
    <dsp:sp modelId="{C2CA05BF-ADAC-4C30-9412-BA4DC0D8638B}">
      <dsp:nvSpPr>
        <dsp:cNvPr id="0" name=""/>
        <dsp:cNvSpPr/>
      </dsp:nvSpPr>
      <dsp:spPr>
        <a:xfrm>
          <a:off x="5731371" y="2963792"/>
          <a:ext cx="2106279" cy="1090538"/>
        </a:xfrm>
        <a:prstGeom prst="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53887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>
              <a:latin typeface="Berlin Sans FB" panose="020E0602020502020306" pitchFamily="34" charset="0"/>
            </a:rPr>
            <a:t>Secretaria Ejecutiva</a:t>
          </a:r>
        </a:p>
      </dsp:txBody>
      <dsp:txXfrm>
        <a:off x="5731371" y="2963792"/>
        <a:ext cx="2106279" cy="1090538"/>
      </dsp:txXfrm>
    </dsp:sp>
    <dsp:sp modelId="{DD18588E-605F-483F-B23F-65922EA7FFF0}">
      <dsp:nvSpPr>
        <dsp:cNvPr id="0" name=""/>
        <dsp:cNvSpPr/>
      </dsp:nvSpPr>
      <dsp:spPr>
        <a:xfrm>
          <a:off x="6152627" y="3811988"/>
          <a:ext cx="1895651" cy="3635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>
              <a:latin typeface="Berlin Sans FB" panose="020E0602020502020306" pitchFamily="34" charset="0"/>
            </a:rPr>
            <a:t>Apoyo a la gestión administrativa</a:t>
          </a:r>
        </a:p>
      </dsp:txBody>
      <dsp:txXfrm>
        <a:off x="6152627" y="3811988"/>
        <a:ext cx="1895651" cy="3635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35A401-D9A7-4C2B-93D8-FF56644822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E7D87F4-2080-4D05-A688-297F699B0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A29B14-8D3D-4AF4-86BC-00121AA84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33D0A3-394F-4339-829D-1C19ED45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38F51F-16C1-42CE-8394-855517C68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7029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319B8A-468C-4AB7-AEB5-8FD4E1ECE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F8F4E31-65ED-41DD-9CC3-A1C7D14A48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981339-688D-4E70-A61B-F2AE1565E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2D0A97-CFC3-4475-A4FE-8D75AEF7D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43479B-71C2-4A17-95B4-29AE6F721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774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2A4138E-60C8-4098-8AF2-1D167DDFD1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B908B6B-0264-4020-B082-6EC037159F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EAF3DB-E186-4441-8D8B-A69186B70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D32358-2CD6-434D-A091-00A2E0956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A9D666-8C2B-437C-9459-4103CA5FD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900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698394-EC8C-4453-AE41-CEBB19E9D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B2E196-C7D6-412E-B2F3-378524B1D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A2AEC2-55EC-4BA3-87BC-BF960C2AB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9D0871C-45BE-4E57-A74F-14686187A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CC8A6B5-8DDF-4971-B787-1223413DD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7965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A5138B-0339-4AEC-A3F9-C43B70BF2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8153008-CE60-4E5C-A519-F922051EF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502C4B-3B9C-4B26-89E7-A48676E8B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9B20FA-E793-4A3B-B726-1DFCAB0BC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EED6F8-0C71-4663-B30B-02A1D7634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3972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077411-D752-43F4-B8B7-1F70BD82C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10D327D-EACC-439B-A3E0-BC1891028E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5D365D4-8F88-46E7-BD19-58D0599BD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C67432E-BD59-4B7A-972B-2858327AB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568ED00-0940-4201-B5DB-CC56A767A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894803B-0D52-4108-BC2C-81D12D6C9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1436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B45F61-5D24-44E1-BC71-F7E5637FC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1F5614-53F3-4CF3-ADF2-4C3BF01C7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772A140-4C77-42DE-9381-76E8031A04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52FE3A9-3F4C-46B6-9B6E-11EB1DB039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EF5CDB7-8B1C-468A-96F3-F001E511F1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4E9121E-1056-43B6-B181-036305A76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3CFBBD3-0565-4E0E-9149-EB0CC9C40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10EDD48-F6AB-4DCB-A57D-3FB44D65B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004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C572A5-EDA3-41B3-A1A0-3188FB668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97F01D1-2E85-4612-9C9B-3795F002E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5575D96-C5EE-4CE0-8289-2375EA844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A0BA87D-1DB0-48BD-A423-0C6270740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5609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D6167FA-11B6-444E-8B97-C9990FFE7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ABED974-F53C-47C4-92AF-05A061C68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1D6635B-4A23-4508-9525-CCA682F04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247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6E0100-91E3-40EF-840F-68BBF62A3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FF099B-12A9-4231-9F5E-04B2151F5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8D67852-541C-414E-BD27-0CE4851246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974C08C-53AD-44BB-BF12-A543C5F14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175BAAA-BDCB-4426-A26C-E7EFE9D0A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295708C-8644-44B3-A29A-7E2BD989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8944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D759B5-2D57-425D-A77C-1453CADFD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C5E9579-FC4D-47DF-85FE-A870E60A0B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7E9F01F-5875-407D-A4C7-0981552629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34ECA7F-AA4F-4667-B24A-1A55F50CE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CCB6699-F512-4F43-A05F-231F949A8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460A3E-9184-45CB-B685-88461D6FF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01327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0578DDB-E60F-45BB-9101-F5D3B1BD1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1FDB7C8-1DF8-408D-BD2B-C30894BE8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529064-0A4B-4988-AB9C-5E1B9908ED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5DAB1-14DD-4875-BD69-DE6F4D28EBF1}" type="datetimeFigureOut">
              <a:rPr lang="es-CO" smtClean="0"/>
              <a:t>07/03/2019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AEE300-6A3A-4E0D-B398-DEB777EF8E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BBDF87-722D-4802-A623-2B096150A4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51F70-78D7-4625-ABCE-B6959830864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82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6CC4D8BC-5BEE-4E82-815E-63F1EEB926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8414224"/>
              </p:ext>
            </p:extLst>
          </p:nvPr>
        </p:nvGraphicFramePr>
        <p:xfrm>
          <a:off x="1919857" y="-18855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o 6">
            <a:extLst>
              <a:ext uri="{FF2B5EF4-FFF2-40B4-BE49-F238E27FC236}">
                <a16:creationId xmlns:a16="http://schemas.microsoft.com/office/drawing/2014/main" id="{7BDB4B9A-B297-4F92-9F46-7B8B4D063812}"/>
              </a:ext>
            </a:extLst>
          </p:cNvPr>
          <p:cNvGrpSpPr/>
          <p:nvPr/>
        </p:nvGrpSpPr>
        <p:grpSpPr>
          <a:xfrm>
            <a:off x="1054600" y="4616083"/>
            <a:ext cx="9793858" cy="1477328"/>
            <a:chOff x="1199071" y="442991"/>
            <a:chExt cx="9793858" cy="1477328"/>
          </a:xfrm>
        </p:grpSpPr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7793ED18-35B9-4868-8010-6ADFA91205FE}"/>
                </a:ext>
              </a:extLst>
            </p:cNvPr>
            <p:cNvSpPr txBox="1"/>
            <p:nvPr/>
          </p:nvSpPr>
          <p:spPr>
            <a:xfrm>
              <a:off x="1199071" y="719666"/>
              <a:ext cx="1293962" cy="646981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CO" dirty="0"/>
                <a:t>UNIVERSO A ATENDER</a:t>
              </a: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2581D36B-00B3-4DCB-B70A-8002D45ADD9A}"/>
                </a:ext>
              </a:extLst>
            </p:cNvPr>
            <p:cNvSpPr txBox="1"/>
            <p:nvPr/>
          </p:nvSpPr>
          <p:spPr>
            <a:xfrm>
              <a:off x="2858219" y="442991"/>
              <a:ext cx="8134710" cy="1477328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CO" dirty="0"/>
                <a:t>16 procesos de gestión</a:t>
              </a:r>
            </a:p>
            <a:p>
              <a:r>
                <a:rPr lang="es-CO" dirty="0"/>
                <a:t>9 Proyectos de inversión con 42 metas proyecto y 15 metas producto</a:t>
              </a:r>
            </a:p>
            <a:p>
              <a:r>
                <a:rPr lang="es-CO" dirty="0"/>
                <a:t>13 dependencias funcionales</a:t>
              </a:r>
            </a:p>
            <a:p>
              <a:r>
                <a:rPr lang="es-CO" dirty="0"/>
                <a:t>Presupuesto asignado por $ 800.000 aproximadamente</a:t>
              </a:r>
            </a:p>
            <a:p>
              <a:r>
                <a:rPr lang="es-CO" dirty="0"/>
                <a:t>Servicios desconcentrados en parques y escenarios</a:t>
              </a:r>
            </a:p>
          </p:txBody>
        </p:sp>
      </p:grpSp>
      <p:sp>
        <p:nvSpPr>
          <p:cNvPr id="8" name="CuadroTexto 7">
            <a:extLst>
              <a:ext uri="{FF2B5EF4-FFF2-40B4-BE49-F238E27FC236}">
                <a16:creationId xmlns:a16="http://schemas.microsoft.com/office/drawing/2014/main" id="{32F8C21E-0752-4BE5-9C09-32C01589932E}"/>
              </a:ext>
            </a:extLst>
          </p:cNvPr>
          <p:cNvSpPr txBox="1"/>
          <p:nvPr/>
        </p:nvSpPr>
        <p:spPr>
          <a:xfrm>
            <a:off x="1054600" y="84683"/>
            <a:ext cx="100875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000" dirty="0">
                <a:solidFill>
                  <a:srgbClr val="002060"/>
                </a:solidFill>
              </a:rPr>
              <a:t>ESTRUCTURA FUNCIONAL OFICINA DE CONTROL INTERNO IDRD</a:t>
            </a:r>
          </a:p>
        </p:txBody>
      </p:sp>
    </p:spTree>
    <p:extLst>
      <p:ext uri="{BB962C8B-B14F-4D97-AF65-F5344CB8AC3E}">
        <p14:creationId xmlns:p14="http://schemas.microsoft.com/office/powerpoint/2010/main" val="9204891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62</Words>
  <Application>Microsoft Office PowerPoint</Application>
  <PresentationFormat>Panorámica</PresentationFormat>
  <Paragraphs>15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Berlin Sans FB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Rosalba Guzman Guzman</dc:creator>
  <cp:lastModifiedBy>Rosalba Guzman Guzman</cp:lastModifiedBy>
  <cp:revision>3</cp:revision>
  <dcterms:created xsi:type="dcterms:W3CDTF">2019-03-07T14:55:52Z</dcterms:created>
  <dcterms:modified xsi:type="dcterms:W3CDTF">2019-03-07T15:07:30Z</dcterms:modified>
</cp:coreProperties>
</file>